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13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57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63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35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94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77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9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50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47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92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616C-84CC-4E55-A3EA-577D0775F58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29E8BA1-2BC5-4588-AD01-717ED445DE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15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/>
              <a:t>Сучасна освіта у Греції</a:t>
            </a:r>
            <a:endParaRPr lang="en-US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  <a:r>
              <a:rPr lang="uk-UA" dirty="0" err="1" smtClean="0"/>
              <a:t>Партола</a:t>
            </a:r>
            <a:r>
              <a:rPr lang="uk-UA" dirty="0" smtClean="0"/>
              <a:t> </a:t>
            </a:r>
            <a:r>
              <a:rPr lang="uk-UA" dirty="0" err="1" smtClean="0"/>
              <a:t>Аделіна</a:t>
            </a:r>
            <a:r>
              <a:rPr lang="uk-UA" dirty="0" smtClean="0"/>
              <a:t> </a:t>
            </a:r>
          </a:p>
          <a:p>
            <a:r>
              <a:rPr lang="uk-UA" dirty="0" smtClean="0"/>
              <a:t>Студентка РП-42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Греція – спадкоємиця культури Стародавньої Греції і вважається колискою Західної цивілізації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232" y="2028951"/>
            <a:ext cx="5920288" cy="3936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3066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Вчителі, яким діти зобов’язані вихованням,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поважаніші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ніж батьки: одні дарують нам тільки життя, а інші — добре життя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(Аристотель)</a:t>
            </a:r>
            <a:b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265" y="1975576"/>
            <a:ext cx="5404345" cy="3913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275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Найвідоміші університети у Греції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57" y="2508209"/>
            <a:ext cx="4847703" cy="303834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434" y="2351797"/>
            <a:ext cx="4612757" cy="31947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1381" y="5546558"/>
            <a:ext cx="399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Bahnschrift SemiBold SemiConden" panose="020B0502040204020203" pitchFamily="34" charset="0"/>
              </a:rPr>
              <a:t>Університет Аристотеля</a:t>
            </a:r>
            <a:endParaRPr lang="ru-RU" dirty="0">
              <a:latin typeface="Bahnschrift SemiBold SemiConden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564" y="5652661"/>
            <a:ext cx="3228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Bahnschrift SemiBold SemiConden" panose="020B0502040204020203" pitchFamily="34" charset="0"/>
              </a:rPr>
              <a:t>Університет у Криті </a:t>
            </a:r>
            <a:endParaRPr lang="ru-RU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2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вступу в університет потрібно: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0070C0"/>
                </a:solidFill>
              </a:rPr>
              <a:t>Шкільний атестат (високий середній бал обов'язковий далеко не завжди)</a:t>
            </a:r>
          </a:p>
          <a:p>
            <a:r>
              <a:rPr lang="uk-UA" i="1" dirty="0" smtClean="0">
                <a:solidFill>
                  <a:srgbClr val="0070C0"/>
                </a:solidFill>
              </a:rPr>
              <a:t>Необхідні документи </a:t>
            </a:r>
          </a:p>
          <a:p>
            <a:r>
              <a:rPr lang="uk-UA" i="1" dirty="0" smtClean="0">
                <a:solidFill>
                  <a:srgbClr val="0070C0"/>
                </a:solidFill>
              </a:rPr>
              <a:t>Знання англійської та грецької мови на рівні В1</a:t>
            </a:r>
          </a:p>
          <a:p>
            <a:endParaRPr lang="uk-UA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uk-UA" i="1" dirty="0" smtClean="0">
                <a:solidFill>
                  <a:srgbClr val="FF0000"/>
                </a:solidFill>
              </a:rPr>
              <a:t>Зарахування відбувається за результатами конкурсу шкільних атестатів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1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2979" y="3186772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uk-UA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64851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68</TotalTime>
  <Words>94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Bahnschrift SemiBold SemiConden</vt:lpstr>
      <vt:lpstr>Gill Sans MT</vt:lpstr>
      <vt:lpstr>Times New Roman</vt:lpstr>
      <vt:lpstr>Gallery</vt:lpstr>
      <vt:lpstr>Сучасна освіта у Греції</vt:lpstr>
      <vt:lpstr>Греція – спадкоємиця культури Стародавньої Греції і вважається колискою Західної цивілізації </vt:lpstr>
      <vt:lpstr>Вчителі, яким діти зобов’язані вихованням, поважаніші, ніж батьки: одні дарують нам тільки життя, а інші — добре життя. (Аристотель) </vt:lpstr>
      <vt:lpstr>Найвідоміші університети у Греції</vt:lpstr>
      <vt:lpstr>Для вступу в університет потрібно: 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освіта у Греції</dc:title>
  <dc:creator>Ирина</dc:creator>
  <cp:lastModifiedBy>Girl</cp:lastModifiedBy>
  <cp:revision>9</cp:revision>
  <dcterms:created xsi:type="dcterms:W3CDTF">2023-04-05T15:40:00Z</dcterms:created>
  <dcterms:modified xsi:type="dcterms:W3CDTF">2023-04-07T15:38:18Z</dcterms:modified>
</cp:coreProperties>
</file>