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7"/>
  </p:notesMasterIdLst>
  <p:sldIdLst>
    <p:sldId id="256" r:id="rId2"/>
    <p:sldId id="269" r:id="rId3"/>
    <p:sldId id="271" r:id="rId4"/>
    <p:sldId id="270" r:id="rId5"/>
    <p:sldId id="284" r:id="rId6"/>
  </p:sldIdLst>
  <p:sldSz cx="9144000" cy="5143500" type="screen16x9"/>
  <p:notesSz cx="6858000" cy="9144000"/>
  <p:embeddedFontLst>
    <p:embeddedFont>
      <p:font typeface="Berkshire Swash" panose="020B0604020202020204" charset="0"/>
      <p:regular r:id="rId8"/>
    </p:embeddedFont>
    <p:embeddedFont>
      <p:font typeface="Livvic" pitchFamily="2" charset="0"/>
      <p:regular r:id="rId9"/>
      <p:bold r:id="rId10"/>
      <p:italic r:id="rId11"/>
      <p:boldItalic r:id="rId12"/>
    </p:embeddedFont>
    <p:embeddedFont>
      <p:font typeface="Merriweather" panose="020B0604020202020204" pitchFamily="2" charset="-52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8A104E1-88FD-489F-B864-F5E5490DA830}">
  <a:tblStyle styleId="{C8A104E1-88FD-489F-B864-F5E5490DA8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2" d="100"/>
          <a:sy n="122" d="100"/>
        </p:scale>
        <p:origin x="587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b1723facd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b1723facd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" name="Google Shape;10659;gb1a8945be4_0_29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0" name="Google Shape;10660;gb1a8945be4_0_29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0" name="Google Shape;13300;gb1a8945be4_0_3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1" name="Google Shape;13301;gb1a8945be4_0_3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6" name="Google Shape;13116;gb1a8945be4_0_3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17" name="Google Shape;13117;gb1a8945be4_0_3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5" name="Google Shape;17185;gb1a8945be4_0_10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86" name="Google Shape;17186;gb1a8945be4_0_10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228250" y="1542475"/>
            <a:ext cx="4687500" cy="15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76100" y="3164550"/>
            <a:ext cx="2791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6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 sz="2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subTitle" idx="1"/>
          </p:nvPr>
        </p:nvSpPr>
        <p:spPr>
          <a:xfrm>
            <a:off x="2977428" y="1425000"/>
            <a:ext cx="27039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ubTitle" idx="2"/>
          </p:nvPr>
        </p:nvSpPr>
        <p:spPr>
          <a:xfrm>
            <a:off x="2977475" y="1814975"/>
            <a:ext cx="27039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ubTitle" idx="3"/>
          </p:nvPr>
        </p:nvSpPr>
        <p:spPr>
          <a:xfrm>
            <a:off x="5726828" y="1425000"/>
            <a:ext cx="27039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4"/>
          </p:nvPr>
        </p:nvSpPr>
        <p:spPr>
          <a:xfrm>
            <a:off x="5726825" y="1814977"/>
            <a:ext cx="27039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ubTitle" idx="5"/>
          </p:nvPr>
        </p:nvSpPr>
        <p:spPr>
          <a:xfrm>
            <a:off x="2977428" y="2867075"/>
            <a:ext cx="27039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ubTitle" idx="6"/>
          </p:nvPr>
        </p:nvSpPr>
        <p:spPr>
          <a:xfrm>
            <a:off x="2977425" y="3257050"/>
            <a:ext cx="27039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ubTitle" idx="7"/>
          </p:nvPr>
        </p:nvSpPr>
        <p:spPr>
          <a:xfrm>
            <a:off x="5726828" y="2867083"/>
            <a:ext cx="27039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ubTitle" idx="8"/>
          </p:nvPr>
        </p:nvSpPr>
        <p:spPr>
          <a:xfrm>
            <a:off x="5726825" y="3257056"/>
            <a:ext cx="27039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>
            <a:spLocks noGrp="1"/>
          </p:cNvSpPr>
          <p:nvPr>
            <p:ph type="title"/>
          </p:nvPr>
        </p:nvSpPr>
        <p:spPr>
          <a:xfrm>
            <a:off x="1312500" y="548650"/>
            <a:ext cx="6519000" cy="11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5"/>
          <p:cNvSpPr txBox="1"/>
          <p:nvPr/>
        </p:nvSpPr>
        <p:spPr>
          <a:xfrm>
            <a:off x="2820650" y="3354900"/>
            <a:ext cx="3503100" cy="9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rPr>
              <a:t>CREDITS:</a:t>
            </a:r>
            <a:endParaRPr sz="1200">
              <a:solidFill>
                <a:schemeClr val="lt2"/>
              </a:solidFill>
              <a:latin typeface="Livvic"/>
              <a:ea typeface="Livvic"/>
              <a:cs typeface="Livvic"/>
              <a:sym typeface="Livv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rPr>
              <a:t>This presentation template was created by </a:t>
            </a:r>
            <a:r>
              <a:rPr lang="en" sz="1200">
                <a:solidFill>
                  <a:schemeClr val="lt2"/>
                </a:solidFill>
                <a:uFill>
                  <a:noFill/>
                </a:uFill>
                <a:latin typeface="Livvic"/>
                <a:ea typeface="Livvic"/>
                <a:cs typeface="Livvic"/>
                <a:sym typeface="Livv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rPr>
              <a:t>, including icons by </a:t>
            </a:r>
            <a:r>
              <a:rPr lang="en" sz="1200">
                <a:solidFill>
                  <a:schemeClr val="lt2"/>
                </a:solidFill>
                <a:uFill>
                  <a:noFill/>
                </a:uFill>
                <a:latin typeface="Livvic"/>
                <a:ea typeface="Livvic"/>
                <a:cs typeface="Livvic"/>
                <a:sym typeface="Livv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rPr>
              <a:t>, infographics &amp; images by </a:t>
            </a:r>
            <a:r>
              <a:rPr lang="en" sz="1200">
                <a:solidFill>
                  <a:schemeClr val="lt2"/>
                </a:solidFill>
                <a:uFill>
                  <a:noFill/>
                </a:uFill>
                <a:latin typeface="Livvic"/>
                <a:ea typeface="Livvic"/>
                <a:cs typeface="Livvic"/>
                <a:sym typeface="Livv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rPr>
              <a:t> </a:t>
            </a:r>
            <a:endParaRPr sz="1200">
              <a:solidFill>
                <a:schemeClr val="lt2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ivvic"/>
              <a:buChar char="●"/>
              <a:defRPr sz="1800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●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●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59" r:id="rId4"/>
    <p:sldLayoutId id="2147483663" r:id="rId5"/>
    <p:sldLayoutId id="2147483671" r:id="rId6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31"/>
          <p:cNvGrpSpPr/>
          <p:nvPr/>
        </p:nvGrpSpPr>
        <p:grpSpPr>
          <a:xfrm rot="-1985458">
            <a:off x="-512319" y="-928453"/>
            <a:ext cx="3236603" cy="2992665"/>
            <a:chOff x="2483025" y="1774950"/>
            <a:chExt cx="1815750" cy="1678900"/>
          </a:xfrm>
        </p:grpSpPr>
        <p:sp>
          <p:nvSpPr>
            <p:cNvPr id="131" name="Google Shape;131;p31"/>
            <p:cNvSpPr/>
            <p:nvPr/>
          </p:nvSpPr>
          <p:spPr>
            <a:xfrm>
              <a:off x="2546425" y="1800350"/>
              <a:ext cx="1653525" cy="1653500"/>
            </a:xfrm>
            <a:custGeom>
              <a:avLst/>
              <a:gdLst/>
              <a:ahLst/>
              <a:cxnLst/>
              <a:rect l="l" t="t" r="r" b="b"/>
              <a:pathLst>
                <a:path w="66141" h="66140" extrusionOk="0">
                  <a:moveTo>
                    <a:pt x="33077" y="1144"/>
                  </a:moveTo>
                  <a:cubicBezTo>
                    <a:pt x="50674" y="1144"/>
                    <a:pt x="64997" y="15467"/>
                    <a:pt x="64997" y="33064"/>
                  </a:cubicBezTo>
                  <a:cubicBezTo>
                    <a:pt x="64997" y="50673"/>
                    <a:pt x="50674" y="64997"/>
                    <a:pt x="33077" y="64997"/>
                  </a:cubicBezTo>
                  <a:cubicBezTo>
                    <a:pt x="15467" y="64997"/>
                    <a:pt x="1144" y="50673"/>
                    <a:pt x="1144" y="33064"/>
                  </a:cubicBezTo>
                  <a:cubicBezTo>
                    <a:pt x="1144" y="15467"/>
                    <a:pt x="15467" y="1144"/>
                    <a:pt x="33077" y="1144"/>
                  </a:cubicBezTo>
                  <a:close/>
                  <a:moveTo>
                    <a:pt x="33077" y="1"/>
                  </a:moveTo>
                  <a:cubicBezTo>
                    <a:pt x="14836" y="1"/>
                    <a:pt x="1" y="14836"/>
                    <a:pt x="1" y="33064"/>
                  </a:cubicBezTo>
                  <a:cubicBezTo>
                    <a:pt x="1" y="51304"/>
                    <a:pt x="14836" y="66140"/>
                    <a:pt x="33077" y="66140"/>
                  </a:cubicBezTo>
                  <a:cubicBezTo>
                    <a:pt x="51317" y="66140"/>
                    <a:pt x="66140" y="51304"/>
                    <a:pt x="66140" y="33064"/>
                  </a:cubicBezTo>
                  <a:cubicBezTo>
                    <a:pt x="66140" y="14836"/>
                    <a:pt x="51305" y="1"/>
                    <a:pt x="3307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1"/>
            <p:cNvSpPr/>
            <p:nvPr/>
          </p:nvSpPr>
          <p:spPr>
            <a:xfrm>
              <a:off x="3422725" y="3171350"/>
              <a:ext cx="425675" cy="206900"/>
            </a:xfrm>
            <a:custGeom>
              <a:avLst/>
              <a:gdLst/>
              <a:ahLst/>
              <a:cxnLst/>
              <a:rect l="l" t="t" r="r" b="b"/>
              <a:pathLst>
                <a:path w="17027" h="8276" extrusionOk="0">
                  <a:moveTo>
                    <a:pt x="17027" y="1"/>
                  </a:moveTo>
                  <a:cubicBezTo>
                    <a:pt x="17027" y="1"/>
                    <a:pt x="16848" y="215"/>
                    <a:pt x="16503" y="584"/>
                  </a:cubicBezTo>
                  <a:cubicBezTo>
                    <a:pt x="16193" y="953"/>
                    <a:pt x="15705" y="1477"/>
                    <a:pt x="15050" y="2060"/>
                  </a:cubicBezTo>
                  <a:cubicBezTo>
                    <a:pt x="13753" y="3251"/>
                    <a:pt x="11741" y="4620"/>
                    <a:pt x="9312" y="5668"/>
                  </a:cubicBezTo>
                  <a:cubicBezTo>
                    <a:pt x="6895" y="6740"/>
                    <a:pt x="4525" y="7359"/>
                    <a:pt x="2811" y="7728"/>
                  </a:cubicBezTo>
                  <a:cubicBezTo>
                    <a:pt x="1954" y="7918"/>
                    <a:pt x="1251" y="8049"/>
                    <a:pt x="763" y="8144"/>
                  </a:cubicBezTo>
                  <a:cubicBezTo>
                    <a:pt x="263" y="8228"/>
                    <a:pt x="1" y="8275"/>
                    <a:pt x="1" y="8275"/>
                  </a:cubicBezTo>
                  <a:cubicBezTo>
                    <a:pt x="1" y="8275"/>
                    <a:pt x="287" y="8264"/>
                    <a:pt x="775" y="8252"/>
                  </a:cubicBezTo>
                  <a:cubicBezTo>
                    <a:pt x="1275" y="8216"/>
                    <a:pt x="1989" y="8168"/>
                    <a:pt x="2870" y="8061"/>
                  </a:cubicBezTo>
                  <a:cubicBezTo>
                    <a:pt x="4633" y="7859"/>
                    <a:pt x="7085" y="7406"/>
                    <a:pt x="9597" y="6311"/>
                  </a:cubicBezTo>
                  <a:cubicBezTo>
                    <a:pt x="12133" y="5216"/>
                    <a:pt x="14110" y="3632"/>
                    <a:pt x="15301" y="2310"/>
                  </a:cubicBezTo>
                  <a:cubicBezTo>
                    <a:pt x="15908" y="1656"/>
                    <a:pt x="16336" y="1072"/>
                    <a:pt x="16610" y="655"/>
                  </a:cubicBezTo>
                  <a:cubicBezTo>
                    <a:pt x="16896" y="239"/>
                    <a:pt x="17027" y="1"/>
                    <a:pt x="1702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1"/>
            <p:cNvSpPr/>
            <p:nvPr/>
          </p:nvSpPr>
          <p:spPr>
            <a:xfrm>
              <a:off x="3488525" y="3212725"/>
              <a:ext cx="233375" cy="116700"/>
            </a:xfrm>
            <a:custGeom>
              <a:avLst/>
              <a:gdLst/>
              <a:ahLst/>
              <a:cxnLst/>
              <a:rect l="l" t="t" r="r" b="b"/>
              <a:pathLst>
                <a:path w="9335" h="4668" extrusionOk="0">
                  <a:moveTo>
                    <a:pt x="9335" y="1"/>
                  </a:moveTo>
                  <a:cubicBezTo>
                    <a:pt x="9335" y="1"/>
                    <a:pt x="9216" y="84"/>
                    <a:pt x="9001" y="251"/>
                  </a:cubicBezTo>
                  <a:cubicBezTo>
                    <a:pt x="8799" y="417"/>
                    <a:pt x="8466" y="655"/>
                    <a:pt x="8085" y="917"/>
                  </a:cubicBezTo>
                  <a:cubicBezTo>
                    <a:pt x="7287" y="1477"/>
                    <a:pt x="6180" y="2168"/>
                    <a:pt x="4894" y="2810"/>
                  </a:cubicBezTo>
                  <a:cubicBezTo>
                    <a:pt x="3620" y="3453"/>
                    <a:pt x="2393" y="3930"/>
                    <a:pt x="1489" y="4227"/>
                  </a:cubicBezTo>
                  <a:cubicBezTo>
                    <a:pt x="1036" y="4370"/>
                    <a:pt x="667" y="4477"/>
                    <a:pt x="405" y="4549"/>
                  </a:cubicBezTo>
                  <a:cubicBezTo>
                    <a:pt x="143" y="4632"/>
                    <a:pt x="0" y="4668"/>
                    <a:pt x="0" y="4668"/>
                  </a:cubicBezTo>
                  <a:lnTo>
                    <a:pt x="417" y="4668"/>
                  </a:lnTo>
                  <a:cubicBezTo>
                    <a:pt x="691" y="4656"/>
                    <a:pt x="1072" y="4632"/>
                    <a:pt x="1560" y="4573"/>
                  </a:cubicBezTo>
                  <a:cubicBezTo>
                    <a:pt x="2524" y="4430"/>
                    <a:pt x="3858" y="4108"/>
                    <a:pt x="5203" y="3441"/>
                  </a:cubicBezTo>
                  <a:cubicBezTo>
                    <a:pt x="6561" y="2751"/>
                    <a:pt x="7620" y="1894"/>
                    <a:pt x="8299" y="1191"/>
                  </a:cubicBezTo>
                  <a:cubicBezTo>
                    <a:pt x="8644" y="834"/>
                    <a:pt x="8918" y="536"/>
                    <a:pt x="9073" y="322"/>
                  </a:cubicBezTo>
                  <a:cubicBezTo>
                    <a:pt x="9239" y="120"/>
                    <a:pt x="9335" y="1"/>
                    <a:pt x="93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1"/>
            <p:cNvSpPr/>
            <p:nvPr/>
          </p:nvSpPr>
          <p:spPr>
            <a:xfrm>
              <a:off x="3550725" y="3216000"/>
              <a:ext cx="75050" cy="50925"/>
            </a:xfrm>
            <a:custGeom>
              <a:avLst/>
              <a:gdLst/>
              <a:ahLst/>
              <a:cxnLst/>
              <a:rect l="l" t="t" r="r" b="b"/>
              <a:pathLst>
                <a:path w="3002" h="2037" extrusionOk="0">
                  <a:moveTo>
                    <a:pt x="3001" y="1"/>
                  </a:moveTo>
                  <a:cubicBezTo>
                    <a:pt x="3001" y="1"/>
                    <a:pt x="2132" y="167"/>
                    <a:pt x="1310" y="727"/>
                  </a:cubicBezTo>
                  <a:cubicBezTo>
                    <a:pt x="477" y="1298"/>
                    <a:pt x="1" y="2037"/>
                    <a:pt x="1" y="2037"/>
                  </a:cubicBezTo>
                  <a:cubicBezTo>
                    <a:pt x="1" y="2037"/>
                    <a:pt x="858" y="1870"/>
                    <a:pt x="1691" y="1310"/>
                  </a:cubicBezTo>
                  <a:cubicBezTo>
                    <a:pt x="2525" y="739"/>
                    <a:pt x="3001" y="1"/>
                    <a:pt x="300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1"/>
            <p:cNvSpPr/>
            <p:nvPr/>
          </p:nvSpPr>
          <p:spPr>
            <a:xfrm>
              <a:off x="3539125" y="3190600"/>
              <a:ext cx="61925" cy="30250"/>
            </a:xfrm>
            <a:custGeom>
              <a:avLst/>
              <a:gdLst/>
              <a:ahLst/>
              <a:cxnLst/>
              <a:rect l="l" t="t" r="r" b="b"/>
              <a:pathLst>
                <a:path w="2477" h="1210" extrusionOk="0">
                  <a:moveTo>
                    <a:pt x="2350" y="1"/>
                  </a:moveTo>
                  <a:cubicBezTo>
                    <a:pt x="2117" y="1"/>
                    <a:pt x="1597" y="34"/>
                    <a:pt x="1084" y="290"/>
                  </a:cubicBezTo>
                  <a:cubicBezTo>
                    <a:pt x="405" y="636"/>
                    <a:pt x="0" y="1207"/>
                    <a:pt x="0" y="1207"/>
                  </a:cubicBezTo>
                  <a:cubicBezTo>
                    <a:pt x="0" y="1207"/>
                    <a:pt x="37" y="1210"/>
                    <a:pt x="102" y="1210"/>
                  </a:cubicBezTo>
                  <a:cubicBezTo>
                    <a:pt x="320" y="1210"/>
                    <a:pt x="858" y="1181"/>
                    <a:pt x="1381" y="933"/>
                  </a:cubicBezTo>
                  <a:cubicBezTo>
                    <a:pt x="2072" y="588"/>
                    <a:pt x="2477" y="5"/>
                    <a:pt x="2477" y="5"/>
                  </a:cubicBezTo>
                  <a:cubicBezTo>
                    <a:pt x="2477" y="5"/>
                    <a:pt x="2431" y="1"/>
                    <a:pt x="235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1"/>
            <p:cNvSpPr/>
            <p:nvPr/>
          </p:nvSpPr>
          <p:spPr>
            <a:xfrm>
              <a:off x="2764025" y="1887850"/>
              <a:ext cx="393825" cy="307225"/>
            </a:xfrm>
            <a:custGeom>
              <a:avLst/>
              <a:gdLst/>
              <a:ahLst/>
              <a:cxnLst/>
              <a:rect l="l" t="t" r="r" b="b"/>
              <a:pathLst>
                <a:path w="15753" h="12289" extrusionOk="0">
                  <a:moveTo>
                    <a:pt x="15752" y="1"/>
                  </a:moveTo>
                  <a:lnTo>
                    <a:pt x="15752" y="1"/>
                  </a:lnTo>
                  <a:cubicBezTo>
                    <a:pt x="15752" y="1"/>
                    <a:pt x="15467" y="72"/>
                    <a:pt x="14967" y="191"/>
                  </a:cubicBezTo>
                  <a:cubicBezTo>
                    <a:pt x="14705" y="251"/>
                    <a:pt x="14395" y="334"/>
                    <a:pt x="14050" y="453"/>
                  </a:cubicBezTo>
                  <a:cubicBezTo>
                    <a:pt x="13693" y="572"/>
                    <a:pt x="13300" y="692"/>
                    <a:pt x="12859" y="870"/>
                  </a:cubicBezTo>
                  <a:cubicBezTo>
                    <a:pt x="12431" y="1037"/>
                    <a:pt x="11954" y="1215"/>
                    <a:pt x="11466" y="1454"/>
                  </a:cubicBezTo>
                  <a:cubicBezTo>
                    <a:pt x="10978" y="1668"/>
                    <a:pt x="10454" y="1942"/>
                    <a:pt x="9906" y="2227"/>
                  </a:cubicBezTo>
                  <a:cubicBezTo>
                    <a:pt x="8811" y="2823"/>
                    <a:pt x="7668" y="3549"/>
                    <a:pt x="6537" y="4430"/>
                  </a:cubicBezTo>
                  <a:cubicBezTo>
                    <a:pt x="5418" y="5311"/>
                    <a:pt x="4430" y="6252"/>
                    <a:pt x="3596" y="7157"/>
                  </a:cubicBezTo>
                  <a:cubicBezTo>
                    <a:pt x="3191" y="7621"/>
                    <a:pt x="2787" y="8061"/>
                    <a:pt x="2465" y="8490"/>
                  </a:cubicBezTo>
                  <a:cubicBezTo>
                    <a:pt x="2120" y="8907"/>
                    <a:pt x="1822" y="9324"/>
                    <a:pt x="1548" y="9716"/>
                  </a:cubicBezTo>
                  <a:cubicBezTo>
                    <a:pt x="1286" y="10097"/>
                    <a:pt x="1060" y="10455"/>
                    <a:pt x="870" y="10776"/>
                  </a:cubicBezTo>
                  <a:cubicBezTo>
                    <a:pt x="679" y="11086"/>
                    <a:pt x="512" y="11371"/>
                    <a:pt x="393" y="11586"/>
                  </a:cubicBezTo>
                  <a:cubicBezTo>
                    <a:pt x="143" y="12038"/>
                    <a:pt x="0" y="12288"/>
                    <a:pt x="0" y="12288"/>
                  </a:cubicBezTo>
                  <a:cubicBezTo>
                    <a:pt x="0" y="12288"/>
                    <a:pt x="167" y="12062"/>
                    <a:pt x="477" y="11645"/>
                  </a:cubicBezTo>
                  <a:cubicBezTo>
                    <a:pt x="631" y="11443"/>
                    <a:pt x="810" y="11193"/>
                    <a:pt x="1048" y="10907"/>
                  </a:cubicBezTo>
                  <a:cubicBezTo>
                    <a:pt x="1286" y="10621"/>
                    <a:pt x="1524" y="10276"/>
                    <a:pt x="1834" y="9943"/>
                  </a:cubicBezTo>
                  <a:cubicBezTo>
                    <a:pt x="2132" y="9585"/>
                    <a:pt x="2465" y="9193"/>
                    <a:pt x="2834" y="8812"/>
                  </a:cubicBezTo>
                  <a:cubicBezTo>
                    <a:pt x="3191" y="8407"/>
                    <a:pt x="3608" y="8002"/>
                    <a:pt x="4025" y="7573"/>
                  </a:cubicBezTo>
                  <a:cubicBezTo>
                    <a:pt x="4882" y="6728"/>
                    <a:pt x="5882" y="5847"/>
                    <a:pt x="6966" y="4978"/>
                  </a:cubicBezTo>
                  <a:cubicBezTo>
                    <a:pt x="8073" y="4132"/>
                    <a:pt x="9168" y="3394"/>
                    <a:pt x="10204" y="2751"/>
                  </a:cubicBezTo>
                  <a:cubicBezTo>
                    <a:pt x="10716" y="2442"/>
                    <a:pt x="11216" y="2144"/>
                    <a:pt x="11692" y="1882"/>
                  </a:cubicBezTo>
                  <a:cubicBezTo>
                    <a:pt x="12145" y="1632"/>
                    <a:pt x="12597" y="1406"/>
                    <a:pt x="13014" y="1204"/>
                  </a:cubicBezTo>
                  <a:cubicBezTo>
                    <a:pt x="13431" y="989"/>
                    <a:pt x="13812" y="834"/>
                    <a:pt x="14145" y="680"/>
                  </a:cubicBezTo>
                  <a:cubicBezTo>
                    <a:pt x="14467" y="513"/>
                    <a:pt x="14764" y="394"/>
                    <a:pt x="15002" y="311"/>
                  </a:cubicBezTo>
                  <a:cubicBezTo>
                    <a:pt x="15478" y="96"/>
                    <a:pt x="15752" y="1"/>
                    <a:pt x="1575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1"/>
            <p:cNvSpPr/>
            <p:nvPr/>
          </p:nvSpPr>
          <p:spPr>
            <a:xfrm>
              <a:off x="2832175" y="1989650"/>
              <a:ext cx="202450" cy="180125"/>
            </a:xfrm>
            <a:custGeom>
              <a:avLst/>
              <a:gdLst/>
              <a:ahLst/>
              <a:cxnLst/>
              <a:rect l="l" t="t" r="r" b="b"/>
              <a:pathLst>
                <a:path w="8098" h="7205" extrusionOk="0">
                  <a:moveTo>
                    <a:pt x="8097" y="1"/>
                  </a:moveTo>
                  <a:cubicBezTo>
                    <a:pt x="8097" y="1"/>
                    <a:pt x="7966" y="60"/>
                    <a:pt x="7716" y="179"/>
                  </a:cubicBezTo>
                  <a:cubicBezTo>
                    <a:pt x="7454" y="299"/>
                    <a:pt x="7085" y="477"/>
                    <a:pt x="6657" y="715"/>
                  </a:cubicBezTo>
                  <a:cubicBezTo>
                    <a:pt x="5776" y="1192"/>
                    <a:pt x="4621" y="1942"/>
                    <a:pt x="3466" y="2954"/>
                  </a:cubicBezTo>
                  <a:cubicBezTo>
                    <a:pt x="2335" y="3966"/>
                    <a:pt x="1465" y="5037"/>
                    <a:pt x="882" y="5847"/>
                  </a:cubicBezTo>
                  <a:cubicBezTo>
                    <a:pt x="584" y="6252"/>
                    <a:pt x="370" y="6597"/>
                    <a:pt x="227" y="6835"/>
                  </a:cubicBezTo>
                  <a:cubicBezTo>
                    <a:pt x="72" y="7073"/>
                    <a:pt x="1" y="7204"/>
                    <a:pt x="1" y="7204"/>
                  </a:cubicBezTo>
                  <a:lnTo>
                    <a:pt x="1132" y="6073"/>
                  </a:lnTo>
                  <a:cubicBezTo>
                    <a:pt x="1835" y="5394"/>
                    <a:pt x="2811" y="4454"/>
                    <a:pt x="3930" y="3466"/>
                  </a:cubicBezTo>
                  <a:cubicBezTo>
                    <a:pt x="5049" y="2489"/>
                    <a:pt x="6073" y="1608"/>
                    <a:pt x="6847" y="1001"/>
                  </a:cubicBezTo>
                  <a:cubicBezTo>
                    <a:pt x="7621" y="394"/>
                    <a:pt x="8097" y="1"/>
                    <a:pt x="809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1"/>
            <p:cNvSpPr/>
            <p:nvPr/>
          </p:nvSpPr>
          <p:spPr>
            <a:xfrm>
              <a:off x="2904825" y="2081625"/>
              <a:ext cx="61325" cy="47950"/>
            </a:xfrm>
            <a:custGeom>
              <a:avLst/>
              <a:gdLst/>
              <a:ahLst/>
              <a:cxnLst/>
              <a:rect l="l" t="t" r="r" b="b"/>
              <a:pathLst>
                <a:path w="2453" h="1918" extrusionOk="0">
                  <a:moveTo>
                    <a:pt x="2453" y="1"/>
                  </a:moveTo>
                  <a:cubicBezTo>
                    <a:pt x="2453" y="1"/>
                    <a:pt x="1691" y="144"/>
                    <a:pt x="1012" y="680"/>
                  </a:cubicBezTo>
                  <a:cubicBezTo>
                    <a:pt x="322" y="1215"/>
                    <a:pt x="0" y="1918"/>
                    <a:pt x="0" y="1918"/>
                  </a:cubicBezTo>
                  <a:cubicBezTo>
                    <a:pt x="0" y="1918"/>
                    <a:pt x="762" y="1775"/>
                    <a:pt x="1441" y="1239"/>
                  </a:cubicBezTo>
                  <a:cubicBezTo>
                    <a:pt x="2131" y="703"/>
                    <a:pt x="2453" y="1"/>
                    <a:pt x="245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1"/>
            <p:cNvSpPr/>
            <p:nvPr/>
          </p:nvSpPr>
          <p:spPr>
            <a:xfrm>
              <a:off x="4110925" y="2429900"/>
              <a:ext cx="29200" cy="310775"/>
            </a:xfrm>
            <a:custGeom>
              <a:avLst/>
              <a:gdLst/>
              <a:ahLst/>
              <a:cxnLst/>
              <a:rect l="l" t="t" r="r" b="b"/>
              <a:pathLst>
                <a:path w="1168" h="12431" extrusionOk="0">
                  <a:moveTo>
                    <a:pt x="0" y="0"/>
                  </a:moveTo>
                  <a:cubicBezTo>
                    <a:pt x="0" y="0"/>
                    <a:pt x="24" y="179"/>
                    <a:pt x="48" y="488"/>
                  </a:cubicBezTo>
                  <a:cubicBezTo>
                    <a:pt x="95" y="798"/>
                    <a:pt x="143" y="1262"/>
                    <a:pt x="179" y="1834"/>
                  </a:cubicBezTo>
                  <a:cubicBezTo>
                    <a:pt x="286" y="2941"/>
                    <a:pt x="393" y="4489"/>
                    <a:pt x="417" y="6203"/>
                  </a:cubicBezTo>
                  <a:cubicBezTo>
                    <a:pt x="453" y="7918"/>
                    <a:pt x="405" y="9466"/>
                    <a:pt x="346" y="10597"/>
                  </a:cubicBezTo>
                  <a:cubicBezTo>
                    <a:pt x="322" y="11156"/>
                    <a:pt x="286" y="11621"/>
                    <a:pt x="262" y="11930"/>
                  </a:cubicBezTo>
                  <a:cubicBezTo>
                    <a:pt x="238" y="12252"/>
                    <a:pt x="226" y="12430"/>
                    <a:pt x="226" y="12430"/>
                  </a:cubicBezTo>
                  <a:cubicBezTo>
                    <a:pt x="226" y="12430"/>
                    <a:pt x="274" y="12252"/>
                    <a:pt x="393" y="11942"/>
                  </a:cubicBezTo>
                  <a:cubicBezTo>
                    <a:pt x="476" y="11644"/>
                    <a:pt x="596" y="11204"/>
                    <a:pt x="715" y="10632"/>
                  </a:cubicBezTo>
                  <a:cubicBezTo>
                    <a:pt x="953" y="9525"/>
                    <a:pt x="1167" y="7942"/>
                    <a:pt x="1131" y="6191"/>
                  </a:cubicBezTo>
                  <a:cubicBezTo>
                    <a:pt x="1096" y="4453"/>
                    <a:pt x="822" y="2870"/>
                    <a:pt x="536" y="1774"/>
                  </a:cubicBezTo>
                  <a:cubicBezTo>
                    <a:pt x="405" y="1215"/>
                    <a:pt x="274" y="774"/>
                    <a:pt x="167" y="476"/>
                  </a:cubicBezTo>
                  <a:cubicBezTo>
                    <a:pt x="60" y="16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1"/>
            <p:cNvSpPr/>
            <p:nvPr/>
          </p:nvSpPr>
          <p:spPr>
            <a:xfrm>
              <a:off x="4076400" y="2491200"/>
              <a:ext cx="20250" cy="146775"/>
            </a:xfrm>
            <a:custGeom>
              <a:avLst/>
              <a:gdLst/>
              <a:ahLst/>
              <a:cxnLst/>
              <a:rect l="l" t="t" r="r" b="b"/>
              <a:pathLst>
                <a:path w="810" h="5871" extrusionOk="0">
                  <a:moveTo>
                    <a:pt x="107" y="1"/>
                  </a:moveTo>
                  <a:cubicBezTo>
                    <a:pt x="107" y="1"/>
                    <a:pt x="72" y="346"/>
                    <a:pt x="48" y="882"/>
                  </a:cubicBezTo>
                  <a:cubicBezTo>
                    <a:pt x="36" y="1418"/>
                    <a:pt x="0" y="2144"/>
                    <a:pt x="48" y="2942"/>
                  </a:cubicBezTo>
                  <a:cubicBezTo>
                    <a:pt x="72" y="3739"/>
                    <a:pt x="167" y="4466"/>
                    <a:pt x="238" y="5002"/>
                  </a:cubicBezTo>
                  <a:cubicBezTo>
                    <a:pt x="298" y="5537"/>
                    <a:pt x="369" y="5871"/>
                    <a:pt x="369" y="5871"/>
                  </a:cubicBezTo>
                  <a:cubicBezTo>
                    <a:pt x="369" y="5871"/>
                    <a:pt x="488" y="5549"/>
                    <a:pt x="607" y="5013"/>
                  </a:cubicBezTo>
                  <a:cubicBezTo>
                    <a:pt x="714" y="4478"/>
                    <a:pt x="810" y="3739"/>
                    <a:pt x="762" y="2918"/>
                  </a:cubicBezTo>
                  <a:cubicBezTo>
                    <a:pt x="714" y="2084"/>
                    <a:pt x="548" y="1358"/>
                    <a:pt x="405" y="834"/>
                  </a:cubicBezTo>
                  <a:cubicBezTo>
                    <a:pt x="238" y="310"/>
                    <a:pt x="107" y="1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1"/>
            <p:cNvSpPr/>
            <p:nvPr/>
          </p:nvSpPr>
          <p:spPr>
            <a:xfrm>
              <a:off x="4038875" y="2531700"/>
              <a:ext cx="19975" cy="78900"/>
            </a:xfrm>
            <a:custGeom>
              <a:avLst/>
              <a:gdLst/>
              <a:ahLst/>
              <a:cxnLst/>
              <a:rect l="l" t="t" r="r" b="b"/>
              <a:pathLst>
                <a:path w="799" h="3156" extrusionOk="0">
                  <a:moveTo>
                    <a:pt x="144" y="0"/>
                  </a:moveTo>
                  <a:cubicBezTo>
                    <a:pt x="144" y="0"/>
                    <a:pt x="84" y="203"/>
                    <a:pt x="60" y="500"/>
                  </a:cubicBezTo>
                  <a:cubicBezTo>
                    <a:pt x="13" y="798"/>
                    <a:pt x="1" y="1179"/>
                    <a:pt x="49" y="1607"/>
                  </a:cubicBezTo>
                  <a:cubicBezTo>
                    <a:pt x="108" y="2048"/>
                    <a:pt x="203" y="2417"/>
                    <a:pt x="310" y="2703"/>
                  </a:cubicBezTo>
                  <a:cubicBezTo>
                    <a:pt x="418" y="2977"/>
                    <a:pt x="501" y="3155"/>
                    <a:pt x="501" y="3155"/>
                  </a:cubicBezTo>
                  <a:cubicBezTo>
                    <a:pt x="501" y="3155"/>
                    <a:pt x="596" y="2977"/>
                    <a:pt x="668" y="2679"/>
                  </a:cubicBezTo>
                  <a:cubicBezTo>
                    <a:pt x="739" y="2393"/>
                    <a:pt x="799" y="1977"/>
                    <a:pt x="763" y="1536"/>
                  </a:cubicBezTo>
                  <a:cubicBezTo>
                    <a:pt x="715" y="1084"/>
                    <a:pt x="549" y="703"/>
                    <a:pt x="418" y="429"/>
                  </a:cubicBezTo>
                  <a:cubicBezTo>
                    <a:pt x="263" y="155"/>
                    <a:pt x="144" y="0"/>
                    <a:pt x="14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1"/>
            <p:cNvSpPr/>
            <p:nvPr/>
          </p:nvSpPr>
          <p:spPr>
            <a:xfrm>
              <a:off x="2709850" y="2941850"/>
              <a:ext cx="126525" cy="184275"/>
            </a:xfrm>
            <a:custGeom>
              <a:avLst/>
              <a:gdLst/>
              <a:ahLst/>
              <a:cxnLst/>
              <a:rect l="l" t="t" r="r" b="b"/>
              <a:pathLst>
                <a:path w="5061" h="7371" extrusionOk="0">
                  <a:moveTo>
                    <a:pt x="1" y="1"/>
                  </a:moveTo>
                  <a:cubicBezTo>
                    <a:pt x="1" y="1"/>
                    <a:pt x="12" y="132"/>
                    <a:pt x="60" y="358"/>
                  </a:cubicBezTo>
                  <a:cubicBezTo>
                    <a:pt x="108" y="584"/>
                    <a:pt x="179" y="906"/>
                    <a:pt x="298" y="1311"/>
                  </a:cubicBezTo>
                  <a:cubicBezTo>
                    <a:pt x="536" y="2108"/>
                    <a:pt x="965" y="3204"/>
                    <a:pt x="1691" y="4251"/>
                  </a:cubicBezTo>
                  <a:cubicBezTo>
                    <a:pt x="2417" y="5311"/>
                    <a:pt x="3287" y="6121"/>
                    <a:pt x="3941" y="6621"/>
                  </a:cubicBezTo>
                  <a:cubicBezTo>
                    <a:pt x="4263" y="6871"/>
                    <a:pt x="4549" y="7073"/>
                    <a:pt x="4751" y="7192"/>
                  </a:cubicBezTo>
                  <a:lnTo>
                    <a:pt x="5061" y="7371"/>
                  </a:lnTo>
                  <a:cubicBezTo>
                    <a:pt x="5061" y="7371"/>
                    <a:pt x="4989" y="7276"/>
                    <a:pt x="4823" y="7097"/>
                  </a:cubicBezTo>
                  <a:cubicBezTo>
                    <a:pt x="4656" y="6930"/>
                    <a:pt x="4453" y="6680"/>
                    <a:pt x="4180" y="6371"/>
                  </a:cubicBezTo>
                  <a:cubicBezTo>
                    <a:pt x="3644" y="5740"/>
                    <a:pt x="2977" y="4871"/>
                    <a:pt x="2275" y="3859"/>
                  </a:cubicBezTo>
                  <a:cubicBezTo>
                    <a:pt x="1596" y="2847"/>
                    <a:pt x="1013" y="1894"/>
                    <a:pt x="620" y="1180"/>
                  </a:cubicBezTo>
                  <a:cubicBezTo>
                    <a:pt x="417" y="822"/>
                    <a:pt x="262" y="525"/>
                    <a:pt x="167" y="310"/>
                  </a:cubicBezTo>
                  <a:cubicBezTo>
                    <a:pt x="60" y="12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1"/>
            <p:cNvSpPr/>
            <p:nvPr/>
          </p:nvSpPr>
          <p:spPr>
            <a:xfrm>
              <a:off x="2758975" y="2976675"/>
              <a:ext cx="50900" cy="73850"/>
            </a:xfrm>
            <a:custGeom>
              <a:avLst/>
              <a:gdLst/>
              <a:ahLst/>
              <a:cxnLst/>
              <a:rect l="l" t="t" r="r" b="b"/>
              <a:pathLst>
                <a:path w="2036" h="2954" extrusionOk="0">
                  <a:moveTo>
                    <a:pt x="12" y="1"/>
                  </a:moveTo>
                  <a:cubicBezTo>
                    <a:pt x="12" y="1"/>
                    <a:pt x="0" y="227"/>
                    <a:pt x="60" y="572"/>
                  </a:cubicBezTo>
                  <a:cubicBezTo>
                    <a:pt x="119" y="906"/>
                    <a:pt x="262" y="1370"/>
                    <a:pt x="560" y="1799"/>
                  </a:cubicBezTo>
                  <a:cubicBezTo>
                    <a:pt x="857" y="2239"/>
                    <a:pt x="1238" y="2537"/>
                    <a:pt x="1536" y="2716"/>
                  </a:cubicBezTo>
                  <a:cubicBezTo>
                    <a:pt x="1834" y="2894"/>
                    <a:pt x="2036" y="2954"/>
                    <a:pt x="2036" y="2954"/>
                  </a:cubicBezTo>
                  <a:cubicBezTo>
                    <a:pt x="2036" y="2954"/>
                    <a:pt x="1929" y="2739"/>
                    <a:pt x="1786" y="2466"/>
                  </a:cubicBezTo>
                  <a:cubicBezTo>
                    <a:pt x="1619" y="2180"/>
                    <a:pt x="1417" y="1787"/>
                    <a:pt x="1143" y="1406"/>
                  </a:cubicBezTo>
                  <a:cubicBezTo>
                    <a:pt x="881" y="1013"/>
                    <a:pt x="595" y="680"/>
                    <a:pt x="381" y="418"/>
                  </a:cubicBezTo>
                  <a:cubicBezTo>
                    <a:pt x="167" y="168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1"/>
            <p:cNvSpPr/>
            <p:nvPr/>
          </p:nvSpPr>
          <p:spPr>
            <a:xfrm>
              <a:off x="3598350" y="2251900"/>
              <a:ext cx="106000" cy="102425"/>
            </a:xfrm>
            <a:custGeom>
              <a:avLst/>
              <a:gdLst/>
              <a:ahLst/>
              <a:cxnLst/>
              <a:rect l="l" t="t" r="r" b="b"/>
              <a:pathLst>
                <a:path w="4240" h="4097" extrusionOk="0">
                  <a:moveTo>
                    <a:pt x="4239" y="0"/>
                  </a:moveTo>
                  <a:lnTo>
                    <a:pt x="4239" y="0"/>
                  </a:lnTo>
                  <a:cubicBezTo>
                    <a:pt x="4239" y="0"/>
                    <a:pt x="3953" y="203"/>
                    <a:pt x="3513" y="512"/>
                  </a:cubicBezTo>
                  <a:cubicBezTo>
                    <a:pt x="3287" y="679"/>
                    <a:pt x="3025" y="869"/>
                    <a:pt x="2727" y="1072"/>
                  </a:cubicBezTo>
                  <a:cubicBezTo>
                    <a:pt x="2572" y="1179"/>
                    <a:pt x="2430" y="1298"/>
                    <a:pt x="2263" y="1429"/>
                  </a:cubicBezTo>
                  <a:cubicBezTo>
                    <a:pt x="2096" y="1572"/>
                    <a:pt x="1965" y="1751"/>
                    <a:pt x="1858" y="1941"/>
                  </a:cubicBezTo>
                  <a:cubicBezTo>
                    <a:pt x="1751" y="2132"/>
                    <a:pt x="1679" y="2310"/>
                    <a:pt x="1560" y="2441"/>
                  </a:cubicBezTo>
                  <a:cubicBezTo>
                    <a:pt x="1453" y="2584"/>
                    <a:pt x="1310" y="2667"/>
                    <a:pt x="1144" y="2727"/>
                  </a:cubicBezTo>
                  <a:cubicBezTo>
                    <a:pt x="977" y="2798"/>
                    <a:pt x="798" y="2846"/>
                    <a:pt x="667" y="2977"/>
                  </a:cubicBezTo>
                  <a:cubicBezTo>
                    <a:pt x="513" y="3120"/>
                    <a:pt x="489" y="3298"/>
                    <a:pt x="477" y="3429"/>
                  </a:cubicBezTo>
                  <a:cubicBezTo>
                    <a:pt x="441" y="3679"/>
                    <a:pt x="310" y="3858"/>
                    <a:pt x="191" y="3965"/>
                  </a:cubicBezTo>
                  <a:cubicBezTo>
                    <a:pt x="84" y="4072"/>
                    <a:pt x="1" y="4096"/>
                    <a:pt x="1" y="4096"/>
                  </a:cubicBezTo>
                  <a:cubicBezTo>
                    <a:pt x="1" y="4096"/>
                    <a:pt x="84" y="4084"/>
                    <a:pt x="215" y="4013"/>
                  </a:cubicBezTo>
                  <a:cubicBezTo>
                    <a:pt x="358" y="3917"/>
                    <a:pt x="536" y="3739"/>
                    <a:pt x="596" y="3453"/>
                  </a:cubicBezTo>
                  <a:cubicBezTo>
                    <a:pt x="620" y="3310"/>
                    <a:pt x="667" y="3191"/>
                    <a:pt x="775" y="3096"/>
                  </a:cubicBezTo>
                  <a:cubicBezTo>
                    <a:pt x="882" y="3013"/>
                    <a:pt x="1037" y="2965"/>
                    <a:pt x="1215" y="2905"/>
                  </a:cubicBezTo>
                  <a:cubicBezTo>
                    <a:pt x="1382" y="2846"/>
                    <a:pt x="1608" y="2739"/>
                    <a:pt x="1739" y="2584"/>
                  </a:cubicBezTo>
                  <a:cubicBezTo>
                    <a:pt x="1894" y="2417"/>
                    <a:pt x="1977" y="2227"/>
                    <a:pt x="2084" y="2048"/>
                  </a:cubicBezTo>
                  <a:cubicBezTo>
                    <a:pt x="2263" y="1691"/>
                    <a:pt x="2572" y="1465"/>
                    <a:pt x="2858" y="1227"/>
                  </a:cubicBezTo>
                  <a:cubicBezTo>
                    <a:pt x="3120" y="989"/>
                    <a:pt x="3382" y="774"/>
                    <a:pt x="3584" y="596"/>
                  </a:cubicBezTo>
                  <a:cubicBezTo>
                    <a:pt x="3989" y="239"/>
                    <a:pt x="4239" y="0"/>
                    <a:pt x="423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1"/>
            <p:cNvSpPr/>
            <p:nvPr/>
          </p:nvSpPr>
          <p:spPr>
            <a:xfrm>
              <a:off x="3577525" y="2353400"/>
              <a:ext cx="13125" cy="11025"/>
            </a:xfrm>
            <a:custGeom>
              <a:avLst/>
              <a:gdLst/>
              <a:ahLst/>
              <a:cxnLst/>
              <a:rect l="l" t="t" r="r" b="b"/>
              <a:pathLst>
                <a:path w="525" h="441" extrusionOk="0">
                  <a:moveTo>
                    <a:pt x="405" y="0"/>
                  </a:moveTo>
                  <a:cubicBezTo>
                    <a:pt x="322" y="0"/>
                    <a:pt x="226" y="36"/>
                    <a:pt x="143" y="96"/>
                  </a:cubicBezTo>
                  <a:cubicBezTo>
                    <a:pt x="72" y="167"/>
                    <a:pt x="24" y="250"/>
                    <a:pt x="12" y="322"/>
                  </a:cubicBezTo>
                  <a:cubicBezTo>
                    <a:pt x="0" y="393"/>
                    <a:pt x="0" y="441"/>
                    <a:pt x="0" y="441"/>
                  </a:cubicBezTo>
                  <a:cubicBezTo>
                    <a:pt x="0" y="441"/>
                    <a:pt x="48" y="429"/>
                    <a:pt x="119" y="393"/>
                  </a:cubicBezTo>
                  <a:cubicBezTo>
                    <a:pt x="179" y="369"/>
                    <a:pt x="250" y="322"/>
                    <a:pt x="310" y="274"/>
                  </a:cubicBezTo>
                  <a:cubicBezTo>
                    <a:pt x="369" y="227"/>
                    <a:pt x="417" y="167"/>
                    <a:pt x="465" y="107"/>
                  </a:cubicBezTo>
                  <a:lnTo>
                    <a:pt x="524" y="24"/>
                  </a:lnTo>
                  <a:cubicBezTo>
                    <a:pt x="524" y="24"/>
                    <a:pt x="476" y="0"/>
                    <a:pt x="40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1"/>
            <p:cNvSpPr/>
            <p:nvPr/>
          </p:nvSpPr>
          <p:spPr>
            <a:xfrm>
              <a:off x="3592700" y="2398650"/>
              <a:ext cx="19375" cy="25900"/>
            </a:xfrm>
            <a:custGeom>
              <a:avLst/>
              <a:gdLst/>
              <a:ahLst/>
              <a:cxnLst/>
              <a:rect l="l" t="t" r="r" b="b"/>
              <a:pathLst>
                <a:path w="775" h="1036" extrusionOk="0">
                  <a:moveTo>
                    <a:pt x="0" y="0"/>
                  </a:moveTo>
                  <a:cubicBezTo>
                    <a:pt x="0" y="0"/>
                    <a:pt x="12" y="83"/>
                    <a:pt x="96" y="191"/>
                  </a:cubicBezTo>
                  <a:cubicBezTo>
                    <a:pt x="167" y="310"/>
                    <a:pt x="298" y="429"/>
                    <a:pt x="417" y="536"/>
                  </a:cubicBezTo>
                  <a:cubicBezTo>
                    <a:pt x="524" y="643"/>
                    <a:pt x="608" y="762"/>
                    <a:pt x="631" y="857"/>
                  </a:cubicBezTo>
                  <a:cubicBezTo>
                    <a:pt x="654" y="958"/>
                    <a:pt x="613" y="1027"/>
                    <a:pt x="608" y="1035"/>
                  </a:cubicBezTo>
                  <a:lnTo>
                    <a:pt x="608" y="1035"/>
                  </a:lnTo>
                  <a:cubicBezTo>
                    <a:pt x="620" y="1031"/>
                    <a:pt x="706" y="1004"/>
                    <a:pt x="727" y="857"/>
                  </a:cubicBezTo>
                  <a:cubicBezTo>
                    <a:pt x="774" y="726"/>
                    <a:pt x="727" y="500"/>
                    <a:pt x="572" y="357"/>
                  </a:cubicBezTo>
                  <a:cubicBezTo>
                    <a:pt x="417" y="226"/>
                    <a:pt x="274" y="167"/>
                    <a:pt x="167" y="107"/>
                  </a:cubicBezTo>
                  <a:cubicBezTo>
                    <a:pt x="60" y="48"/>
                    <a:pt x="0" y="0"/>
                    <a:pt x="0" y="0"/>
                  </a:cubicBezTo>
                  <a:close/>
                  <a:moveTo>
                    <a:pt x="608" y="1035"/>
                  </a:moveTo>
                  <a:lnTo>
                    <a:pt x="608" y="1035"/>
                  </a:lnTo>
                  <a:cubicBezTo>
                    <a:pt x="607" y="1036"/>
                    <a:pt x="606" y="1036"/>
                    <a:pt x="608" y="1036"/>
                  </a:cubicBezTo>
                  <a:cubicBezTo>
                    <a:pt x="608" y="1036"/>
                    <a:pt x="608" y="1036"/>
                    <a:pt x="608" y="103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1"/>
            <p:cNvSpPr/>
            <p:nvPr/>
          </p:nvSpPr>
          <p:spPr>
            <a:xfrm>
              <a:off x="3617100" y="2548050"/>
              <a:ext cx="181000" cy="62325"/>
            </a:xfrm>
            <a:custGeom>
              <a:avLst/>
              <a:gdLst/>
              <a:ahLst/>
              <a:cxnLst/>
              <a:rect l="l" t="t" r="r" b="b"/>
              <a:pathLst>
                <a:path w="7240" h="2493" extrusionOk="0">
                  <a:moveTo>
                    <a:pt x="1" y="1"/>
                  </a:moveTo>
                  <a:cubicBezTo>
                    <a:pt x="1" y="1"/>
                    <a:pt x="334" y="335"/>
                    <a:pt x="834" y="846"/>
                  </a:cubicBezTo>
                  <a:cubicBezTo>
                    <a:pt x="1108" y="1108"/>
                    <a:pt x="1418" y="1406"/>
                    <a:pt x="1763" y="1739"/>
                  </a:cubicBezTo>
                  <a:cubicBezTo>
                    <a:pt x="1846" y="1823"/>
                    <a:pt x="1953" y="1918"/>
                    <a:pt x="2096" y="1977"/>
                  </a:cubicBezTo>
                  <a:cubicBezTo>
                    <a:pt x="2239" y="2037"/>
                    <a:pt x="2370" y="2037"/>
                    <a:pt x="2477" y="2073"/>
                  </a:cubicBezTo>
                  <a:cubicBezTo>
                    <a:pt x="2703" y="2132"/>
                    <a:pt x="2906" y="2299"/>
                    <a:pt x="3192" y="2418"/>
                  </a:cubicBezTo>
                  <a:cubicBezTo>
                    <a:pt x="3301" y="2468"/>
                    <a:pt x="3435" y="2492"/>
                    <a:pt x="3573" y="2492"/>
                  </a:cubicBezTo>
                  <a:cubicBezTo>
                    <a:pt x="3600" y="2492"/>
                    <a:pt x="3628" y="2491"/>
                    <a:pt x="3656" y="2489"/>
                  </a:cubicBezTo>
                  <a:cubicBezTo>
                    <a:pt x="3823" y="2477"/>
                    <a:pt x="3942" y="2406"/>
                    <a:pt x="4061" y="2358"/>
                  </a:cubicBezTo>
                  <a:cubicBezTo>
                    <a:pt x="4287" y="2263"/>
                    <a:pt x="4525" y="2239"/>
                    <a:pt x="4775" y="2227"/>
                  </a:cubicBezTo>
                  <a:cubicBezTo>
                    <a:pt x="4868" y="2223"/>
                    <a:pt x="4959" y="2221"/>
                    <a:pt x="5049" y="2221"/>
                  </a:cubicBezTo>
                  <a:cubicBezTo>
                    <a:pt x="5417" y="2221"/>
                    <a:pt x="5752" y="2254"/>
                    <a:pt x="6049" y="2263"/>
                  </a:cubicBezTo>
                  <a:cubicBezTo>
                    <a:pt x="6799" y="2299"/>
                    <a:pt x="7240" y="2311"/>
                    <a:pt x="7240" y="2311"/>
                  </a:cubicBezTo>
                  <a:cubicBezTo>
                    <a:pt x="7240" y="2311"/>
                    <a:pt x="6799" y="2251"/>
                    <a:pt x="6037" y="2156"/>
                  </a:cubicBezTo>
                  <a:cubicBezTo>
                    <a:pt x="5656" y="2120"/>
                    <a:pt x="5228" y="2037"/>
                    <a:pt x="4739" y="2037"/>
                  </a:cubicBezTo>
                  <a:cubicBezTo>
                    <a:pt x="4501" y="2037"/>
                    <a:pt x="4227" y="2073"/>
                    <a:pt x="3966" y="2156"/>
                  </a:cubicBezTo>
                  <a:cubicBezTo>
                    <a:pt x="3835" y="2204"/>
                    <a:pt x="3716" y="2263"/>
                    <a:pt x="3608" y="2275"/>
                  </a:cubicBezTo>
                  <a:cubicBezTo>
                    <a:pt x="3585" y="2280"/>
                    <a:pt x="3561" y="2283"/>
                    <a:pt x="3536" y="2283"/>
                  </a:cubicBezTo>
                  <a:cubicBezTo>
                    <a:pt x="3449" y="2283"/>
                    <a:pt x="3356" y="2253"/>
                    <a:pt x="3263" y="2216"/>
                  </a:cubicBezTo>
                  <a:cubicBezTo>
                    <a:pt x="3025" y="2132"/>
                    <a:pt x="2799" y="1954"/>
                    <a:pt x="2525" y="1882"/>
                  </a:cubicBezTo>
                  <a:cubicBezTo>
                    <a:pt x="2370" y="1835"/>
                    <a:pt x="2239" y="1846"/>
                    <a:pt x="2144" y="1799"/>
                  </a:cubicBezTo>
                  <a:cubicBezTo>
                    <a:pt x="2061" y="1763"/>
                    <a:pt x="1965" y="1680"/>
                    <a:pt x="1882" y="1608"/>
                  </a:cubicBezTo>
                  <a:cubicBezTo>
                    <a:pt x="1525" y="1287"/>
                    <a:pt x="1191" y="1001"/>
                    <a:pt x="918" y="763"/>
                  </a:cubicBezTo>
                  <a:cubicBezTo>
                    <a:pt x="346" y="29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1"/>
            <p:cNvSpPr/>
            <p:nvPr/>
          </p:nvSpPr>
          <p:spPr>
            <a:xfrm>
              <a:off x="3842425" y="2585875"/>
              <a:ext cx="60150" cy="15200"/>
            </a:xfrm>
            <a:custGeom>
              <a:avLst/>
              <a:gdLst/>
              <a:ahLst/>
              <a:cxnLst/>
              <a:rect l="l" t="t" r="r" b="b"/>
              <a:pathLst>
                <a:path w="2406" h="608" extrusionOk="0">
                  <a:moveTo>
                    <a:pt x="1251" y="0"/>
                  </a:moveTo>
                  <a:cubicBezTo>
                    <a:pt x="858" y="0"/>
                    <a:pt x="560" y="179"/>
                    <a:pt x="358" y="238"/>
                  </a:cubicBezTo>
                  <a:cubicBezTo>
                    <a:pt x="144" y="310"/>
                    <a:pt x="1" y="310"/>
                    <a:pt x="1" y="310"/>
                  </a:cubicBezTo>
                  <a:cubicBezTo>
                    <a:pt x="1" y="310"/>
                    <a:pt x="92" y="340"/>
                    <a:pt x="251" y="340"/>
                  </a:cubicBezTo>
                  <a:cubicBezTo>
                    <a:pt x="290" y="340"/>
                    <a:pt x="334" y="338"/>
                    <a:pt x="382" y="333"/>
                  </a:cubicBezTo>
                  <a:cubicBezTo>
                    <a:pt x="620" y="322"/>
                    <a:pt x="901" y="214"/>
                    <a:pt x="1216" y="214"/>
                  </a:cubicBezTo>
                  <a:cubicBezTo>
                    <a:pt x="1231" y="214"/>
                    <a:pt x="1247" y="214"/>
                    <a:pt x="1263" y="214"/>
                  </a:cubicBezTo>
                  <a:cubicBezTo>
                    <a:pt x="1596" y="238"/>
                    <a:pt x="1870" y="322"/>
                    <a:pt x="2084" y="417"/>
                  </a:cubicBezTo>
                  <a:cubicBezTo>
                    <a:pt x="2287" y="512"/>
                    <a:pt x="2406" y="607"/>
                    <a:pt x="2406" y="607"/>
                  </a:cubicBezTo>
                  <a:cubicBezTo>
                    <a:pt x="2406" y="607"/>
                    <a:pt x="2334" y="488"/>
                    <a:pt x="2144" y="322"/>
                  </a:cubicBezTo>
                  <a:cubicBezTo>
                    <a:pt x="1953" y="155"/>
                    <a:pt x="1632" y="0"/>
                    <a:pt x="125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1"/>
            <p:cNvSpPr/>
            <p:nvPr/>
          </p:nvSpPr>
          <p:spPr>
            <a:xfrm>
              <a:off x="3942750" y="2738550"/>
              <a:ext cx="32175" cy="103625"/>
            </a:xfrm>
            <a:custGeom>
              <a:avLst/>
              <a:gdLst/>
              <a:ahLst/>
              <a:cxnLst/>
              <a:rect l="l" t="t" r="r" b="b"/>
              <a:pathLst>
                <a:path w="1287" h="4145" extrusionOk="0">
                  <a:moveTo>
                    <a:pt x="107" y="1"/>
                  </a:moveTo>
                  <a:lnTo>
                    <a:pt x="107" y="1"/>
                  </a:lnTo>
                  <a:cubicBezTo>
                    <a:pt x="107" y="1"/>
                    <a:pt x="60" y="49"/>
                    <a:pt x="36" y="168"/>
                  </a:cubicBezTo>
                  <a:cubicBezTo>
                    <a:pt x="0" y="287"/>
                    <a:pt x="36" y="477"/>
                    <a:pt x="167" y="656"/>
                  </a:cubicBezTo>
                  <a:cubicBezTo>
                    <a:pt x="286" y="846"/>
                    <a:pt x="512" y="989"/>
                    <a:pt x="703" y="1168"/>
                  </a:cubicBezTo>
                  <a:cubicBezTo>
                    <a:pt x="881" y="1346"/>
                    <a:pt x="1000" y="1596"/>
                    <a:pt x="1012" y="1894"/>
                  </a:cubicBezTo>
                  <a:cubicBezTo>
                    <a:pt x="1048" y="2489"/>
                    <a:pt x="881" y="3061"/>
                    <a:pt x="834" y="3466"/>
                  </a:cubicBezTo>
                  <a:cubicBezTo>
                    <a:pt x="774" y="3882"/>
                    <a:pt x="750" y="4144"/>
                    <a:pt x="750" y="4144"/>
                  </a:cubicBezTo>
                  <a:cubicBezTo>
                    <a:pt x="750" y="4144"/>
                    <a:pt x="834" y="3906"/>
                    <a:pt x="953" y="3501"/>
                  </a:cubicBezTo>
                  <a:cubicBezTo>
                    <a:pt x="1012" y="3311"/>
                    <a:pt x="1072" y="3073"/>
                    <a:pt x="1155" y="2799"/>
                  </a:cubicBezTo>
                  <a:cubicBezTo>
                    <a:pt x="1227" y="2513"/>
                    <a:pt x="1286" y="2216"/>
                    <a:pt x="1250" y="1882"/>
                  </a:cubicBezTo>
                  <a:cubicBezTo>
                    <a:pt x="1238" y="1549"/>
                    <a:pt x="1072" y="1203"/>
                    <a:pt x="834" y="1025"/>
                  </a:cubicBezTo>
                  <a:cubicBezTo>
                    <a:pt x="619" y="834"/>
                    <a:pt x="393" y="751"/>
                    <a:pt x="262" y="596"/>
                  </a:cubicBezTo>
                  <a:cubicBezTo>
                    <a:pt x="119" y="453"/>
                    <a:pt x="60" y="287"/>
                    <a:pt x="60" y="180"/>
                  </a:cubicBezTo>
                  <a:cubicBezTo>
                    <a:pt x="60" y="61"/>
                    <a:pt x="107" y="1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1"/>
            <p:cNvSpPr/>
            <p:nvPr/>
          </p:nvSpPr>
          <p:spPr>
            <a:xfrm>
              <a:off x="3953150" y="2856125"/>
              <a:ext cx="24450" cy="94400"/>
            </a:xfrm>
            <a:custGeom>
              <a:avLst/>
              <a:gdLst/>
              <a:ahLst/>
              <a:cxnLst/>
              <a:rect l="l" t="t" r="r" b="b"/>
              <a:pathLst>
                <a:path w="978" h="3776" extrusionOk="0">
                  <a:moveTo>
                    <a:pt x="299" y="1"/>
                  </a:moveTo>
                  <a:cubicBezTo>
                    <a:pt x="299" y="1"/>
                    <a:pt x="298" y="1"/>
                    <a:pt x="296" y="2"/>
                  </a:cubicBezTo>
                  <a:lnTo>
                    <a:pt x="296" y="2"/>
                  </a:lnTo>
                  <a:cubicBezTo>
                    <a:pt x="301" y="1"/>
                    <a:pt x="302" y="1"/>
                    <a:pt x="299" y="1"/>
                  </a:cubicBezTo>
                  <a:close/>
                  <a:moveTo>
                    <a:pt x="296" y="2"/>
                  </a:moveTo>
                  <a:cubicBezTo>
                    <a:pt x="283" y="6"/>
                    <a:pt x="239" y="22"/>
                    <a:pt x="168" y="84"/>
                  </a:cubicBezTo>
                  <a:cubicBezTo>
                    <a:pt x="72" y="156"/>
                    <a:pt x="1" y="299"/>
                    <a:pt x="1" y="501"/>
                  </a:cubicBezTo>
                  <a:cubicBezTo>
                    <a:pt x="1" y="894"/>
                    <a:pt x="180" y="1370"/>
                    <a:pt x="394" y="1882"/>
                  </a:cubicBezTo>
                  <a:cubicBezTo>
                    <a:pt x="596" y="2382"/>
                    <a:pt x="799" y="2847"/>
                    <a:pt x="870" y="3192"/>
                  </a:cubicBezTo>
                  <a:cubicBezTo>
                    <a:pt x="894" y="3370"/>
                    <a:pt x="906" y="3501"/>
                    <a:pt x="930" y="3609"/>
                  </a:cubicBezTo>
                  <a:cubicBezTo>
                    <a:pt x="942" y="3716"/>
                    <a:pt x="942" y="3775"/>
                    <a:pt x="942" y="3775"/>
                  </a:cubicBezTo>
                  <a:lnTo>
                    <a:pt x="942" y="3597"/>
                  </a:lnTo>
                  <a:cubicBezTo>
                    <a:pt x="953" y="3489"/>
                    <a:pt x="977" y="3335"/>
                    <a:pt x="953" y="3156"/>
                  </a:cubicBezTo>
                  <a:cubicBezTo>
                    <a:pt x="942" y="2799"/>
                    <a:pt x="811" y="2299"/>
                    <a:pt x="584" y="1787"/>
                  </a:cubicBezTo>
                  <a:cubicBezTo>
                    <a:pt x="394" y="1287"/>
                    <a:pt x="156" y="822"/>
                    <a:pt x="108" y="501"/>
                  </a:cubicBezTo>
                  <a:cubicBezTo>
                    <a:pt x="96" y="334"/>
                    <a:pt x="120" y="180"/>
                    <a:pt x="180" y="108"/>
                  </a:cubicBezTo>
                  <a:cubicBezTo>
                    <a:pt x="232" y="45"/>
                    <a:pt x="285" y="9"/>
                    <a:pt x="296" y="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1"/>
            <p:cNvSpPr/>
            <p:nvPr/>
          </p:nvSpPr>
          <p:spPr>
            <a:xfrm>
              <a:off x="3961800" y="2979375"/>
              <a:ext cx="15800" cy="52400"/>
            </a:xfrm>
            <a:custGeom>
              <a:avLst/>
              <a:gdLst/>
              <a:ahLst/>
              <a:cxnLst/>
              <a:rect l="l" t="t" r="r" b="b"/>
              <a:pathLst>
                <a:path w="632" h="2096" extrusionOk="0">
                  <a:moveTo>
                    <a:pt x="631" y="0"/>
                  </a:moveTo>
                  <a:cubicBezTo>
                    <a:pt x="631" y="0"/>
                    <a:pt x="357" y="429"/>
                    <a:pt x="179" y="1024"/>
                  </a:cubicBezTo>
                  <a:cubicBezTo>
                    <a:pt x="95" y="1310"/>
                    <a:pt x="0" y="1607"/>
                    <a:pt x="60" y="1834"/>
                  </a:cubicBezTo>
                  <a:cubicBezTo>
                    <a:pt x="72" y="1941"/>
                    <a:pt x="155" y="2024"/>
                    <a:pt x="191" y="2060"/>
                  </a:cubicBezTo>
                  <a:cubicBezTo>
                    <a:pt x="250" y="2096"/>
                    <a:pt x="286" y="2096"/>
                    <a:pt x="286" y="2096"/>
                  </a:cubicBezTo>
                  <a:lnTo>
                    <a:pt x="226" y="2036"/>
                  </a:lnTo>
                  <a:cubicBezTo>
                    <a:pt x="191" y="2000"/>
                    <a:pt x="179" y="1917"/>
                    <a:pt x="179" y="1834"/>
                  </a:cubicBezTo>
                  <a:cubicBezTo>
                    <a:pt x="179" y="1643"/>
                    <a:pt x="310" y="1405"/>
                    <a:pt x="405" y="1107"/>
                  </a:cubicBezTo>
                  <a:cubicBezTo>
                    <a:pt x="584" y="524"/>
                    <a:pt x="631" y="0"/>
                    <a:pt x="6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1"/>
            <p:cNvSpPr/>
            <p:nvPr/>
          </p:nvSpPr>
          <p:spPr>
            <a:xfrm>
              <a:off x="3812375" y="2229200"/>
              <a:ext cx="46750" cy="9325"/>
            </a:xfrm>
            <a:custGeom>
              <a:avLst/>
              <a:gdLst/>
              <a:ahLst/>
              <a:cxnLst/>
              <a:rect l="l" t="t" r="r" b="b"/>
              <a:pathLst>
                <a:path w="1870" h="373" extrusionOk="0">
                  <a:moveTo>
                    <a:pt x="826" y="0"/>
                  </a:moveTo>
                  <a:cubicBezTo>
                    <a:pt x="601" y="0"/>
                    <a:pt x="411" y="25"/>
                    <a:pt x="262" y="75"/>
                  </a:cubicBezTo>
                  <a:cubicBezTo>
                    <a:pt x="96" y="122"/>
                    <a:pt x="0" y="182"/>
                    <a:pt x="0" y="182"/>
                  </a:cubicBezTo>
                  <a:cubicBezTo>
                    <a:pt x="0" y="182"/>
                    <a:pt x="429" y="182"/>
                    <a:pt x="929" y="242"/>
                  </a:cubicBezTo>
                  <a:cubicBezTo>
                    <a:pt x="1441" y="301"/>
                    <a:pt x="1870" y="373"/>
                    <a:pt x="1870" y="373"/>
                  </a:cubicBezTo>
                  <a:cubicBezTo>
                    <a:pt x="1870" y="373"/>
                    <a:pt x="1786" y="301"/>
                    <a:pt x="1631" y="218"/>
                  </a:cubicBezTo>
                  <a:cubicBezTo>
                    <a:pt x="1465" y="122"/>
                    <a:pt x="1250" y="39"/>
                    <a:pt x="965" y="3"/>
                  </a:cubicBezTo>
                  <a:cubicBezTo>
                    <a:pt x="917" y="1"/>
                    <a:pt x="871" y="0"/>
                    <a:pt x="82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1"/>
            <p:cNvSpPr/>
            <p:nvPr/>
          </p:nvSpPr>
          <p:spPr>
            <a:xfrm>
              <a:off x="3881125" y="2265300"/>
              <a:ext cx="18175" cy="7450"/>
            </a:xfrm>
            <a:custGeom>
              <a:avLst/>
              <a:gdLst/>
              <a:ahLst/>
              <a:cxnLst/>
              <a:rect l="l" t="t" r="r" b="b"/>
              <a:pathLst>
                <a:path w="727" h="298" extrusionOk="0">
                  <a:moveTo>
                    <a:pt x="188" y="1"/>
                  </a:moveTo>
                  <a:cubicBezTo>
                    <a:pt x="80" y="1"/>
                    <a:pt x="1" y="24"/>
                    <a:pt x="1" y="24"/>
                  </a:cubicBezTo>
                  <a:cubicBezTo>
                    <a:pt x="1" y="24"/>
                    <a:pt x="120" y="179"/>
                    <a:pt x="322" y="262"/>
                  </a:cubicBezTo>
                  <a:cubicBezTo>
                    <a:pt x="398" y="289"/>
                    <a:pt x="474" y="297"/>
                    <a:pt x="539" y="297"/>
                  </a:cubicBezTo>
                  <a:cubicBezTo>
                    <a:pt x="648" y="297"/>
                    <a:pt x="727" y="274"/>
                    <a:pt x="727" y="274"/>
                  </a:cubicBezTo>
                  <a:cubicBezTo>
                    <a:pt x="727" y="274"/>
                    <a:pt x="608" y="107"/>
                    <a:pt x="405" y="36"/>
                  </a:cubicBezTo>
                  <a:cubicBezTo>
                    <a:pt x="330" y="9"/>
                    <a:pt x="254" y="1"/>
                    <a:pt x="18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1"/>
            <p:cNvSpPr/>
            <p:nvPr/>
          </p:nvSpPr>
          <p:spPr>
            <a:xfrm>
              <a:off x="2925650" y="2532000"/>
              <a:ext cx="24425" cy="7450"/>
            </a:xfrm>
            <a:custGeom>
              <a:avLst/>
              <a:gdLst/>
              <a:ahLst/>
              <a:cxnLst/>
              <a:rect l="l" t="t" r="r" b="b"/>
              <a:pathLst>
                <a:path w="977" h="298" extrusionOk="0">
                  <a:moveTo>
                    <a:pt x="238" y="1"/>
                  </a:moveTo>
                  <a:cubicBezTo>
                    <a:pt x="98" y="1"/>
                    <a:pt x="1" y="24"/>
                    <a:pt x="1" y="24"/>
                  </a:cubicBezTo>
                  <a:cubicBezTo>
                    <a:pt x="1" y="24"/>
                    <a:pt x="191" y="191"/>
                    <a:pt x="465" y="262"/>
                  </a:cubicBezTo>
                  <a:cubicBezTo>
                    <a:pt x="563" y="289"/>
                    <a:pt x="660" y="297"/>
                    <a:pt x="742" y="297"/>
                  </a:cubicBezTo>
                  <a:cubicBezTo>
                    <a:pt x="879" y="297"/>
                    <a:pt x="977" y="274"/>
                    <a:pt x="977" y="274"/>
                  </a:cubicBezTo>
                  <a:cubicBezTo>
                    <a:pt x="977" y="274"/>
                    <a:pt x="786" y="107"/>
                    <a:pt x="524" y="36"/>
                  </a:cubicBezTo>
                  <a:cubicBezTo>
                    <a:pt x="422" y="9"/>
                    <a:pt x="322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1"/>
            <p:cNvSpPr/>
            <p:nvPr/>
          </p:nvSpPr>
          <p:spPr>
            <a:xfrm>
              <a:off x="2970600" y="2549150"/>
              <a:ext cx="138125" cy="62050"/>
            </a:xfrm>
            <a:custGeom>
              <a:avLst/>
              <a:gdLst/>
              <a:ahLst/>
              <a:cxnLst/>
              <a:rect l="l" t="t" r="r" b="b"/>
              <a:pathLst>
                <a:path w="5525" h="2482" extrusionOk="0">
                  <a:moveTo>
                    <a:pt x="1078" y="1"/>
                  </a:moveTo>
                  <a:cubicBezTo>
                    <a:pt x="1018" y="1"/>
                    <a:pt x="961" y="2"/>
                    <a:pt x="905" y="5"/>
                  </a:cubicBezTo>
                  <a:cubicBezTo>
                    <a:pt x="631" y="17"/>
                    <a:pt x="405" y="52"/>
                    <a:pt x="239" y="64"/>
                  </a:cubicBezTo>
                  <a:cubicBezTo>
                    <a:pt x="96" y="76"/>
                    <a:pt x="0" y="88"/>
                    <a:pt x="0" y="88"/>
                  </a:cubicBezTo>
                  <a:lnTo>
                    <a:pt x="239" y="88"/>
                  </a:lnTo>
                  <a:cubicBezTo>
                    <a:pt x="405" y="88"/>
                    <a:pt x="631" y="88"/>
                    <a:pt x="905" y="112"/>
                  </a:cubicBezTo>
                  <a:cubicBezTo>
                    <a:pt x="1191" y="136"/>
                    <a:pt x="1524" y="171"/>
                    <a:pt x="1858" y="290"/>
                  </a:cubicBezTo>
                  <a:cubicBezTo>
                    <a:pt x="2215" y="386"/>
                    <a:pt x="2560" y="588"/>
                    <a:pt x="2917" y="802"/>
                  </a:cubicBezTo>
                  <a:cubicBezTo>
                    <a:pt x="3608" y="1279"/>
                    <a:pt x="4215" y="1791"/>
                    <a:pt x="4703" y="2076"/>
                  </a:cubicBezTo>
                  <a:cubicBezTo>
                    <a:pt x="4941" y="2219"/>
                    <a:pt x="5156" y="2326"/>
                    <a:pt x="5299" y="2386"/>
                  </a:cubicBezTo>
                  <a:lnTo>
                    <a:pt x="5525" y="2481"/>
                  </a:lnTo>
                  <a:cubicBezTo>
                    <a:pt x="5525" y="2481"/>
                    <a:pt x="5453" y="2433"/>
                    <a:pt x="5299" y="2374"/>
                  </a:cubicBezTo>
                  <a:cubicBezTo>
                    <a:pt x="5168" y="2291"/>
                    <a:pt x="4977" y="2160"/>
                    <a:pt x="4751" y="1993"/>
                  </a:cubicBezTo>
                  <a:cubicBezTo>
                    <a:pt x="4299" y="1660"/>
                    <a:pt x="3751" y="1124"/>
                    <a:pt x="3025" y="624"/>
                  </a:cubicBezTo>
                  <a:cubicBezTo>
                    <a:pt x="2667" y="386"/>
                    <a:pt x="2274" y="195"/>
                    <a:pt x="1905" y="112"/>
                  </a:cubicBezTo>
                  <a:cubicBezTo>
                    <a:pt x="1608" y="25"/>
                    <a:pt x="1326" y="1"/>
                    <a:pt x="107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1"/>
            <p:cNvSpPr/>
            <p:nvPr/>
          </p:nvSpPr>
          <p:spPr>
            <a:xfrm>
              <a:off x="3293250" y="2759100"/>
              <a:ext cx="10150" cy="50625"/>
            </a:xfrm>
            <a:custGeom>
              <a:avLst/>
              <a:gdLst/>
              <a:ahLst/>
              <a:cxnLst/>
              <a:rect l="l" t="t" r="r" b="b"/>
              <a:pathLst>
                <a:path w="406" h="2025" extrusionOk="0">
                  <a:moveTo>
                    <a:pt x="406" y="0"/>
                  </a:moveTo>
                  <a:lnTo>
                    <a:pt x="406" y="0"/>
                  </a:lnTo>
                  <a:cubicBezTo>
                    <a:pt x="406" y="1"/>
                    <a:pt x="322" y="96"/>
                    <a:pt x="251" y="274"/>
                  </a:cubicBezTo>
                  <a:cubicBezTo>
                    <a:pt x="179" y="453"/>
                    <a:pt x="84" y="703"/>
                    <a:pt x="48" y="989"/>
                  </a:cubicBezTo>
                  <a:cubicBezTo>
                    <a:pt x="1" y="1286"/>
                    <a:pt x="25" y="1536"/>
                    <a:pt x="60" y="1727"/>
                  </a:cubicBezTo>
                  <a:cubicBezTo>
                    <a:pt x="84" y="1905"/>
                    <a:pt x="132" y="2025"/>
                    <a:pt x="132" y="2025"/>
                  </a:cubicBezTo>
                  <a:cubicBezTo>
                    <a:pt x="132" y="2025"/>
                    <a:pt x="191" y="1584"/>
                    <a:pt x="263" y="1013"/>
                  </a:cubicBezTo>
                  <a:cubicBezTo>
                    <a:pt x="346" y="465"/>
                    <a:pt x="406" y="1"/>
                    <a:pt x="40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1"/>
            <p:cNvSpPr/>
            <p:nvPr/>
          </p:nvSpPr>
          <p:spPr>
            <a:xfrm>
              <a:off x="3281950" y="2821900"/>
              <a:ext cx="14900" cy="58975"/>
            </a:xfrm>
            <a:custGeom>
              <a:avLst/>
              <a:gdLst/>
              <a:ahLst/>
              <a:cxnLst/>
              <a:rect l="l" t="t" r="r" b="b"/>
              <a:pathLst>
                <a:path w="596" h="2359" extrusionOk="0">
                  <a:moveTo>
                    <a:pt x="405" y="1"/>
                  </a:moveTo>
                  <a:cubicBezTo>
                    <a:pt x="405" y="1"/>
                    <a:pt x="322" y="120"/>
                    <a:pt x="274" y="358"/>
                  </a:cubicBezTo>
                  <a:cubicBezTo>
                    <a:pt x="238" y="477"/>
                    <a:pt x="238" y="620"/>
                    <a:pt x="262" y="775"/>
                  </a:cubicBezTo>
                  <a:cubicBezTo>
                    <a:pt x="274" y="929"/>
                    <a:pt x="358" y="1108"/>
                    <a:pt x="358" y="1227"/>
                  </a:cubicBezTo>
                  <a:cubicBezTo>
                    <a:pt x="381" y="1346"/>
                    <a:pt x="286" y="1477"/>
                    <a:pt x="238" y="1632"/>
                  </a:cubicBezTo>
                  <a:cubicBezTo>
                    <a:pt x="179" y="1763"/>
                    <a:pt x="143" y="1894"/>
                    <a:pt x="107" y="2001"/>
                  </a:cubicBezTo>
                  <a:cubicBezTo>
                    <a:pt x="36" y="2227"/>
                    <a:pt x="0" y="2358"/>
                    <a:pt x="0" y="2358"/>
                  </a:cubicBezTo>
                  <a:cubicBezTo>
                    <a:pt x="0" y="2358"/>
                    <a:pt x="96" y="2239"/>
                    <a:pt x="215" y="2060"/>
                  </a:cubicBezTo>
                  <a:cubicBezTo>
                    <a:pt x="274" y="1953"/>
                    <a:pt x="346" y="1846"/>
                    <a:pt x="417" y="1715"/>
                  </a:cubicBezTo>
                  <a:cubicBezTo>
                    <a:pt x="477" y="1584"/>
                    <a:pt x="596" y="1453"/>
                    <a:pt x="596" y="1215"/>
                  </a:cubicBezTo>
                  <a:cubicBezTo>
                    <a:pt x="572" y="989"/>
                    <a:pt x="477" y="870"/>
                    <a:pt x="453" y="739"/>
                  </a:cubicBezTo>
                  <a:cubicBezTo>
                    <a:pt x="417" y="596"/>
                    <a:pt x="393" y="465"/>
                    <a:pt x="393" y="358"/>
                  </a:cubicBezTo>
                  <a:cubicBezTo>
                    <a:pt x="369" y="156"/>
                    <a:pt x="405" y="1"/>
                    <a:pt x="40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1"/>
            <p:cNvSpPr/>
            <p:nvPr/>
          </p:nvSpPr>
          <p:spPr>
            <a:xfrm>
              <a:off x="3220925" y="2921025"/>
              <a:ext cx="33950" cy="29500"/>
            </a:xfrm>
            <a:custGeom>
              <a:avLst/>
              <a:gdLst/>
              <a:ahLst/>
              <a:cxnLst/>
              <a:rect l="l" t="t" r="r" b="b"/>
              <a:pathLst>
                <a:path w="1358" h="1180" extrusionOk="0">
                  <a:moveTo>
                    <a:pt x="1358" y="0"/>
                  </a:moveTo>
                  <a:lnTo>
                    <a:pt x="1358" y="0"/>
                  </a:lnTo>
                  <a:cubicBezTo>
                    <a:pt x="1358" y="1"/>
                    <a:pt x="953" y="131"/>
                    <a:pt x="572" y="465"/>
                  </a:cubicBezTo>
                  <a:cubicBezTo>
                    <a:pt x="179" y="786"/>
                    <a:pt x="1" y="1179"/>
                    <a:pt x="1" y="1179"/>
                  </a:cubicBezTo>
                  <a:cubicBezTo>
                    <a:pt x="1" y="1179"/>
                    <a:pt x="358" y="953"/>
                    <a:pt x="715" y="632"/>
                  </a:cubicBezTo>
                  <a:cubicBezTo>
                    <a:pt x="1096" y="310"/>
                    <a:pt x="1358" y="1"/>
                    <a:pt x="13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1"/>
            <p:cNvSpPr/>
            <p:nvPr/>
          </p:nvSpPr>
          <p:spPr>
            <a:xfrm>
              <a:off x="3182225" y="2972225"/>
              <a:ext cx="17600" cy="43175"/>
            </a:xfrm>
            <a:custGeom>
              <a:avLst/>
              <a:gdLst/>
              <a:ahLst/>
              <a:cxnLst/>
              <a:rect l="l" t="t" r="r" b="b"/>
              <a:pathLst>
                <a:path w="704" h="1727" extrusionOk="0">
                  <a:moveTo>
                    <a:pt x="703" y="0"/>
                  </a:moveTo>
                  <a:cubicBezTo>
                    <a:pt x="703" y="0"/>
                    <a:pt x="441" y="346"/>
                    <a:pt x="239" y="822"/>
                  </a:cubicBezTo>
                  <a:cubicBezTo>
                    <a:pt x="48" y="1298"/>
                    <a:pt x="1" y="1727"/>
                    <a:pt x="1" y="1727"/>
                  </a:cubicBezTo>
                  <a:cubicBezTo>
                    <a:pt x="1" y="1727"/>
                    <a:pt x="275" y="1393"/>
                    <a:pt x="465" y="917"/>
                  </a:cubicBezTo>
                  <a:cubicBezTo>
                    <a:pt x="656" y="429"/>
                    <a:pt x="703" y="0"/>
                    <a:pt x="70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1"/>
            <p:cNvSpPr/>
            <p:nvPr/>
          </p:nvSpPr>
          <p:spPr>
            <a:xfrm>
              <a:off x="3149500" y="3058250"/>
              <a:ext cx="11925" cy="38725"/>
            </a:xfrm>
            <a:custGeom>
              <a:avLst/>
              <a:gdLst/>
              <a:ahLst/>
              <a:cxnLst/>
              <a:rect l="l" t="t" r="r" b="b"/>
              <a:pathLst>
                <a:path w="477" h="1549" extrusionOk="0">
                  <a:moveTo>
                    <a:pt x="405" y="0"/>
                  </a:moveTo>
                  <a:cubicBezTo>
                    <a:pt x="405" y="0"/>
                    <a:pt x="262" y="346"/>
                    <a:pt x="143" y="762"/>
                  </a:cubicBezTo>
                  <a:cubicBezTo>
                    <a:pt x="36" y="1179"/>
                    <a:pt x="0" y="1548"/>
                    <a:pt x="0" y="1548"/>
                  </a:cubicBezTo>
                  <a:cubicBezTo>
                    <a:pt x="0" y="1548"/>
                    <a:pt x="262" y="1262"/>
                    <a:pt x="357" y="822"/>
                  </a:cubicBezTo>
                  <a:cubicBezTo>
                    <a:pt x="476" y="369"/>
                    <a:pt x="405" y="0"/>
                    <a:pt x="40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1"/>
            <p:cNvSpPr/>
            <p:nvPr/>
          </p:nvSpPr>
          <p:spPr>
            <a:xfrm>
              <a:off x="2819975" y="2257550"/>
              <a:ext cx="77425" cy="50325"/>
            </a:xfrm>
            <a:custGeom>
              <a:avLst/>
              <a:gdLst/>
              <a:ahLst/>
              <a:cxnLst/>
              <a:rect l="l" t="t" r="r" b="b"/>
              <a:pathLst>
                <a:path w="3097" h="2013" extrusionOk="0">
                  <a:moveTo>
                    <a:pt x="1" y="1"/>
                  </a:moveTo>
                  <a:cubicBezTo>
                    <a:pt x="1" y="1"/>
                    <a:pt x="644" y="548"/>
                    <a:pt x="1489" y="1108"/>
                  </a:cubicBezTo>
                  <a:cubicBezTo>
                    <a:pt x="2334" y="1655"/>
                    <a:pt x="3096" y="2013"/>
                    <a:pt x="3096" y="2013"/>
                  </a:cubicBezTo>
                  <a:cubicBezTo>
                    <a:pt x="3096" y="2013"/>
                    <a:pt x="2465" y="1477"/>
                    <a:pt x="1608" y="905"/>
                  </a:cubicBezTo>
                  <a:cubicBezTo>
                    <a:pt x="763" y="35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1"/>
            <p:cNvSpPr/>
            <p:nvPr/>
          </p:nvSpPr>
          <p:spPr>
            <a:xfrm>
              <a:off x="2892025" y="2280175"/>
              <a:ext cx="9850" cy="16100"/>
            </a:xfrm>
            <a:custGeom>
              <a:avLst/>
              <a:gdLst/>
              <a:ahLst/>
              <a:cxnLst/>
              <a:rect l="l" t="t" r="r" b="b"/>
              <a:pathLst>
                <a:path w="394" h="644" extrusionOk="0">
                  <a:moveTo>
                    <a:pt x="36" y="0"/>
                  </a:moveTo>
                  <a:cubicBezTo>
                    <a:pt x="36" y="0"/>
                    <a:pt x="0" y="203"/>
                    <a:pt x="95" y="381"/>
                  </a:cubicBezTo>
                  <a:cubicBezTo>
                    <a:pt x="179" y="560"/>
                    <a:pt x="357" y="643"/>
                    <a:pt x="357" y="643"/>
                  </a:cubicBezTo>
                  <a:cubicBezTo>
                    <a:pt x="357" y="643"/>
                    <a:pt x="393" y="453"/>
                    <a:pt x="298" y="274"/>
                  </a:cubicBezTo>
                  <a:cubicBezTo>
                    <a:pt x="214" y="96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1"/>
            <p:cNvSpPr/>
            <p:nvPr/>
          </p:nvSpPr>
          <p:spPr>
            <a:xfrm>
              <a:off x="2883675" y="2218850"/>
              <a:ext cx="9250" cy="42900"/>
            </a:xfrm>
            <a:custGeom>
              <a:avLst/>
              <a:gdLst/>
              <a:ahLst/>
              <a:cxnLst/>
              <a:rect l="l" t="t" r="r" b="b"/>
              <a:pathLst>
                <a:path w="370" h="1716" extrusionOk="0">
                  <a:moveTo>
                    <a:pt x="370" y="1"/>
                  </a:moveTo>
                  <a:cubicBezTo>
                    <a:pt x="370" y="1"/>
                    <a:pt x="298" y="72"/>
                    <a:pt x="239" y="215"/>
                  </a:cubicBezTo>
                  <a:cubicBezTo>
                    <a:pt x="144" y="358"/>
                    <a:pt x="60" y="572"/>
                    <a:pt x="25" y="822"/>
                  </a:cubicBezTo>
                  <a:cubicBezTo>
                    <a:pt x="1" y="1072"/>
                    <a:pt x="25" y="1298"/>
                    <a:pt x="72" y="1465"/>
                  </a:cubicBezTo>
                  <a:cubicBezTo>
                    <a:pt x="120" y="1620"/>
                    <a:pt x="156" y="1715"/>
                    <a:pt x="156" y="1715"/>
                  </a:cubicBezTo>
                  <a:cubicBezTo>
                    <a:pt x="156" y="1715"/>
                    <a:pt x="191" y="1310"/>
                    <a:pt x="251" y="846"/>
                  </a:cubicBezTo>
                  <a:cubicBezTo>
                    <a:pt x="298" y="406"/>
                    <a:pt x="370" y="1"/>
                    <a:pt x="3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1"/>
            <p:cNvSpPr/>
            <p:nvPr/>
          </p:nvSpPr>
          <p:spPr>
            <a:xfrm>
              <a:off x="3017025" y="1898575"/>
              <a:ext cx="325075" cy="144975"/>
            </a:xfrm>
            <a:custGeom>
              <a:avLst/>
              <a:gdLst/>
              <a:ahLst/>
              <a:cxnLst/>
              <a:rect l="l" t="t" r="r" b="b"/>
              <a:pathLst>
                <a:path w="13003" h="5799" extrusionOk="0">
                  <a:moveTo>
                    <a:pt x="13002" y="1"/>
                  </a:moveTo>
                  <a:lnTo>
                    <a:pt x="13002" y="1"/>
                  </a:lnTo>
                  <a:cubicBezTo>
                    <a:pt x="13002" y="1"/>
                    <a:pt x="12984" y="25"/>
                    <a:pt x="12965" y="86"/>
                  </a:cubicBezTo>
                  <a:lnTo>
                    <a:pt x="12965" y="86"/>
                  </a:lnTo>
                  <a:cubicBezTo>
                    <a:pt x="12988" y="29"/>
                    <a:pt x="13002" y="1"/>
                    <a:pt x="13002" y="1"/>
                  </a:cubicBezTo>
                  <a:close/>
                  <a:moveTo>
                    <a:pt x="12965" y="86"/>
                  </a:moveTo>
                  <a:lnTo>
                    <a:pt x="12965" y="86"/>
                  </a:lnTo>
                  <a:cubicBezTo>
                    <a:pt x="12959" y="102"/>
                    <a:pt x="12951" y="122"/>
                    <a:pt x="12943" y="143"/>
                  </a:cubicBezTo>
                  <a:cubicBezTo>
                    <a:pt x="12918" y="193"/>
                    <a:pt x="12890" y="253"/>
                    <a:pt x="12850" y="320"/>
                  </a:cubicBezTo>
                  <a:lnTo>
                    <a:pt x="12850" y="320"/>
                  </a:lnTo>
                  <a:cubicBezTo>
                    <a:pt x="12891" y="263"/>
                    <a:pt x="12920" y="214"/>
                    <a:pt x="12943" y="179"/>
                  </a:cubicBezTo>
                  <a:cubicBezTo>
                    <a:pt x="12950" y="141"/>
                    <a:pt x="12958" y="110"/>
                    <a:pt x="12965" y="86"/>
                  </a:cubicBezTo>
                  <a:close/>
                  <a:moveTo>
                    <a:pt x="12850" y="320"/>
                  </a:moveTo>
                  <a:lnTo>
                    <a:pt x="12850" y="320"/>
                  </a:lnTo>
                  <a:cubicBezTo>
                    <a:pt x="12808" y="379"/>
                    <a:pt x="12754" y="446"/>
                    <a:pt x="12681" y="513"/>
                  </a:cubicBezTo>
                  <a:cubicBezTo>
                    <a:pt x="12431" y="798"/>
                    <a:pt x="11931" y="1048"/>
                    <a:pt x="11276" y="1203"/>
                  </a:cubicBezTo>
                  <a:cubicBezTo>
                    <a:pt x="10943" y="1286"/>
                    <a:pt x="10574" y="1334"/>
                    <a:pt x="10181" y="1453"/>
                  </a:cubicBezTo>
                  <a:cubicBezTo>
                    <a:pt x="9800" y="1572"/>
                    <a:pt x="9371" y="1727"/>
                    <a:pt x="9014" y="2037"/>
                  </a:cubicBezTo>
                  <a:cubicBezTo>
                    <a:pt x="8835" y="2179"/>
                    <a:pt x="8669" y="2394"/>
                    <a:pt x="8573" y="2632"/>
                  </a:cubicBezTo>
                  <a:cubicBezTo>
                    <a:pt x="8478" y="2858"/>
                    <a:pt x="8442" y="3108"/>
                    <a:pt x="8335" y="3287"/>
                  </a:cubicBezTo>
                  <a:cubicBezTo>
                    <a:pt x="8240" y="3477"/>
                    <a:pt x="8026" y="3489"/>
                    <a:pt x="7764" y="3525"/>
                  </a:cubicBezTo>
                  <a:cubicBezTo>
                    <a:pt x="7621" y="3537"/>
                    <a:pt x="7478" y="3596"/>
                    <a:pt x="7359" y="3692"/>
                  </a:cubicBezTo>
                  <a:cubicBezTo>
                    <a:pt x="7252" y="3775"/>
                    <a:pt x="7168" y="3882"/>
                    <a:pt x="7073" y="3989"/>
                  </a:cubicBezTo>
                  <a:cubicBezTo>
                    <a:pt x="6775" y="4394"/>
                    <a:pt x="6359" y="4656"/>
                    <a:pt x="5918" y="4823"/>
                  </a:cubicBezTo>
                  <a:cubicBezTo>
                    <a:pt x="5466" y="5001"/>
                    <a:pt x="5001" y="5073"/>
                    <a:pt x="4561" y="5144"/>
                  </a:cubicBezTo>
                  <a:cubicBezTo>
                    <a:pt x="3668" y="5263"/>
                    <a:pt x="2858" y="5382"/>
                    <a:pt x="2192" y="5477"/>
                  </a:cubicBezTo>
                  <a:cubicBezTo>
                    <a:pt x="834" y="5680"/>
                    <a:pt x="1" y="5799"/>
                    <a:pt x="1" y="5799"/>
                  </a:cubicBezTo>
                  <a:cubicBezTo>
                    <a:pt x="1" y="5799"/>
                    <a:pt x="858" y="5727"/>
                    <a:pt x="2203" y="5597"/>
                  </a:cubicBezTo>
                  <a:cubicBezTo>
                    <a:pt x="2894" y="5513"/>
                    <a:pt x="3692" y="5442"/>
                    <a:pt x="4585" y="5335"/>
                  </a:cubicBezTo>
                  <a:cubicBezTo>
                    <a:pt x="5037" y="5275"/>
                    <a:pt x="5513" y="5204"/>
                    <a:pt x="5990" y="5025"/>
                  </a:cubicBezTo>
                  <a:cubicBezTo>
                    <a:pt x="6454" y="4858"/>
                    <a:pt x="6930" y="4561"/>
                    <a:pt x="7252" y="4132"/>
                  </a:cubicBezTo>
                  <a:cubicBezTo>
                    <a:pt x="7418" y="3930"/>
                    <a:pt x="7585" y="3775"/>
                    <a:pt x="7799" y="3751"/>
                  </a:cubicBezTo>
                  <a:cubicBezTo>
                    <a:pt x="7918" y="3715"/>
                    <a:pt x="8061" y="3715"/>
                    <a:pt x="8192" y="3668"/>
                  </a:cubicBezTo>
                  <a:cubicBezTo>
                    <a:pt x="8335" y="3632"/>
                    <a:pt x="8454" y="3513"/>
                    <a:pt x="8538" y="3394"/>
                  </a:cubicBezTo>
                  <a:cubicBezTo>
                    <a:pt x="8680" y="3132"/>
                    <a:pt x="8680" y="2894"/>
                    <a:pt x="8776" y="2691"/>
                  </a:cubicBezTo>
                  <a:cubicBezTo>
                    <a:pt x="8847" y="2501"/>
                    <a:pt x="8978" y="2322"/>
                    <a:pt x="9133" y="2168"/>
                  </a:cubicBezTo>
                  <a:cubicBezTo>
                    <a:pt x="9442" y="1870"/>
                    <a:pt x="9847" y="1715"/>
                    <a:pt x="10216" y="1584"/>
                  </a:cubicBezTo>
                  <a:cubicBezTo>
                    <a:pt x="10585" y="1453"/>
                    <a:pt x="10955" y="1394"/>
                    <a:pt x="11288" y="1286"/>
                  </a:cubicBezTo>
                  <a:cubicBezTo>
                    <a:pt x="11943" y="1096"/>
                    <a:pt x="12443" y="822"/>
                    <a:pt x="12705" y="524"/>
                  </a:cubicBezTo>
                  <a:cubicBezTo>
                    <a:pt x="12767" y="450"/>
                    <a:pt x="12814" y="382"/>
                    <a:pt x="12850" y="32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1"/>
            <p:cNvSpPr/>
            <p:nvPr/>
          </p:nvSpPr>
          <p:spPr>
            <a:xfrm>
              <a:off x="3341475" y="1874775"/>
              <a:ext cx="20275" cy="12225"/>
            </a:xfrm>
            <a:custGeom>
              <a:avLst/>
              <a:gdLst/>
              <a:ahLst/>
              <a:cxnLst/>
              <a:rect l="l" t="t" r="r" b="b"/>
              <a:pathLst>
                <a:path w="811" h="489" extrusionOk="0">
                  <a:moveTo>
                    <a:pt x="810" y="0"/>
                  </a:moveTo>
                  <a:cubicBezTo>
                    <a:pt x="810" y="0"/>
                    <a:pt x="560" y="0"/>
                    <a:pt x="346" y="143"/>
                  </a:cubicBezTo>
                  <a:cubicBezTo>
                    <a:pt x="120" y="286"/>
                    <a:pt x="1" y="488"/>
                    <a:pt x="1" y="488"/>
                  </a:cubicBezTo>
                  <a:cubicBezTo>
                    <a:pt x="1" y="488"/>
                    <a:pt x="239" y="476"/>
                    <a:pt x="465" y="345"/>
                  </a:cubicBezTo>
                  <a:cubicBezTo>
                    <a:pt x="691" y="203"/>
                    <a:pt x="810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1"/>
            <p:cNvSpPr/>
            <p:nvPr/>
          </p:nvSpPr>
          <p:spPr>
            <a:xfrm>
              <a:off x="3360525" y="1852150"/>
              <a:ext cx="8975" cy="14300"/>
            </a:xfrm>
            <a:custGeom>
              <a:avLst/>
              <a:gdLst/>
              <a:ahLst/>
              <a:cxnLst/>
              <a:rect l="l" t="t" r="r" b="b"/>
              <a:pathLst>
                <a:path w="359" h="572" extrusionOk="0">
                  <a:moveTo>
                    <a:pt x="358" y="0"/>
                  </a:moveTo>
                  <a:cubicBezTo>
                    <a:pt x="358" y="0"/>
                    <a:pt x="358" y="0"/>
                    <a:pt x="358" y="0"/>
                  </a:cubicBezTo>
                  <a:lnTo>
                    <a:pt x="358" y="0"/>
                  </a:lnTo>
                  <a:cubicBezTo>
                    <a:pt x="358" y="0"/>
                    <a:pt x="358" y="0"/>
                    <a:pt x="358" y="0"/>
                  </a:cubicBezTo>
                  <a:close/>
                  <a:moveTo>
                    <a:pt x="358" y="0"/>
                  </a:moveTo>
                  <a:cubicBezTo>
                    <a:pt x="347" y="4"/>
                    <a:pt x="163" y="35"/>
                    <a:pt x="96" y="215"/>
                  </a:cubicBezTo>
                  <a:cubicBezTo>
                    <a:pt x="1" y="405"/>
                    <a:pt x="132" y="572"/>
                    <a:pt x="132" y="572"/>
                  </a:cubicBezTo>
                  <a:lnTo>
                    <a:pt x="191" y="488"/>
                  </a:lnTo>
                  <a:cubicBezTo>
                    <a:pt x="227" y="441"/>
                    <a:pt x="274" y="381"/>
                    <a:pt x="298" y="310"/>
                  </a:cubicBezTo>
                  <a:cubicBezTo>
                    <a:pt x="310" y="226"/>
                    <a:pt x="334" y="155"/>
                    <a:pt x="346" y="95"/>
                  </a:cubicBezTo>
                  <a:cubicBezTo>
                    <a:pt x="357" y="39"/>
                    <a:pt x="358" y="4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1"/>
            <p:cNvSpPr/>
            <p:nvPr/>
          </p:nvSpPr>
          <p:spPr>
            <a:xfrm>
              <a:off x="3643300" y="1914050"/>
              <a:ext cx="105100" cy="200950"/>
            </a:xfrm>
            <a:custGeom>
              <a:avLst/>
              <a:gdLst/>
              <a:ahLst/>
              <a:cxnLst/>
              <a:rect l="l" t="t" r="r" b="b"/>
              <a:pathLst>
                <a:path w="4204" h="8038" extrusionOk="0">
                  <a:moveTo>
                    <a:pt x="155" y="1"/>
                  </a:moveTo>
                  <a:lnTo>
                    <a:pt x="155" y="1"/>
                  </a:lnTo>
                  <a:cubicBezTo>
                    <a:pt x="155" y="1"/>
                    <a:pt x="142" y="21"/>
                    <a:pt x="125" y="61"/>
                  </a:cubicBezTo>
                  <a:lnTo>
                    <a:pt x="125" y="61"/>
                  </a:lnTo>
                  <a:lnTo>
                    <a:pt x="155" y="1"/>
                  </a:lnTo>
                  <a:close/>
                  <a:moveTo>
                    <a:pt x="125" y="61"/>
                  </a:moveTo>
                  <a:lnTo>
                    <a:pt x="108" y="96"/>
                  </a:lnTo>
                  <a:cubicBezTo>
                    <a:pt x="96" y="156"/>
                    <a:pt x="48" y="251"/>
                    <a:pt x="36" y="394"/>
                  </a:cubicBezTo>
                  <a:cubicBezTo>
                    <a:pt x="1" y="656"/>
                    <a:pt x="60" y="1120"/>
                    <a:pt x="477" y="1429"/>
                  </a:cubicBezTo>
                  <a:cubicBezTo>
                    <a:pt x="691" y="1584"/>
                    <a:pt x="965" y="1644"/>
                    <a:pt x="1251" y="1668"/>
                  </a:cubicBezTo>
                  <a:cubicBezTo>
                    <a:pt x="1536" y="1703"/>
                    <a:pt x="1822" y="1763"/>
                    <a:pt x="2096" y="1894"/>
                  </a:cubicBezTo>
                  <a:cubicBezTo>
                    <a:pt x="2382" y="2013"/>
                    <a:pt x="2668" y="2180"/>
                    <a:pt x="2977" y="2334"/>
                  </a:cubicBezTo>
                  <a:cubicBezTo>
                    <a:pt x="3132" y="2418"/>
                    <a:pt x="3275" y="2489"/>
                    <a:pt x="3441" y="2572"/>
                  </a:cubicBezTo>
                  <a:lnTo>
                    <a:pt x="3680" y="2692"/>
                  </a:lnTo>
                  <a:cubicBezTo>
                    <a:pt x="3751" y="2739"/>
                    <a:pt x="3858" y="2787"/>
                    <a:pt x="3870" y="2811"/>
                  </a:cubicBezTo>
                  <a:cubicBezTo>
                    <a:pt x="3918" y="2846"/>
                    <a:pt x="3846" y="3096"/>
                    <a:pt x="3846" y="3275"/>
                  </a:cubicBezTo>
                  <a:cubicBezTo>
                    <a:pt x="3822" y="3477"/>
                    <a:pt x="3846" y="3644"/>
                    <a:pt x="3870" y="3823"/>
                  </a:cubicBezTo>
                  <a:cubicBezTo>
                    <a:pt x="3918" y="4192"/>
                    <a:pt x="3989" y="4501"/>
                    <a:pt x="3989" y="4811"/>
                  </a:cubicBezTo>
                  <a:cubicBezTo>
                    <a:pt x="4001" y="5430"/>
                    <a:pt x="3882" y="6001"/>
                    <a:pt x="3822" y="6478"/>
                  </a:cubicBezTo>
                  <a:cubicBezTo>
                    <a:pt x="3751" y="6954"/>
                    <a:pt x="3727" y="7359"/>
                    <a:pt x="3739" y="7621"/>
                  </a:cubicBezTo>
                  <a:cubicBezTo>
                    <a:pt x="3751" y="7895"/>
                    <a:pt x="3787" y="8037"/>
                    <a:pt x="3787" y="8037"/>
                  </a:cubicBezTo>
                  <a:cubicBezTo>
                    <a:pt x="3787" y="8037"/>
                    <a:pt x="3763" y="7895"/>
                    <a:pt x="3787" y="7597"/>
                  </a:cubicBezTo>
                  <a:cubicBezTo>
                    <a:pt x="3799" y="7323"/>
                    <a:pt x="3846" y="6954"/>
                    <a:pt x="3941" y="6478"/>
                  </a:cubicBezTo>
                  <a:cubicBezTo>
                    <a:pt x="4037" y="6013"/>
                    <a:pt x="4180" y="5454"/>
                    <a:pt x="4180" y="4799"/>
                  </a:cubicBezTo>
                  <a:cubicBezTo>
                    <a:pt x="4203" y="4466"/>
                    <a:pt x="4144" y="4144"/>
                    <a:pt x="4096" y="3799"/>
                  </a:cubicBezTo>
                  <a:cubicBezTo>
                    <a:pt x="4084" y="3632"/>
                    <a:pt x="4061" y="3454"/>
                    <a:pt x="4061" y="3287"/>
                  </a:cubicBezTo>
                  <a:cubicBezTo>
                    <a:pt x="4061" y="3203"/>
                    <a:pt x="4084" y="3132"/>
                    <a:pt x="4096" y="3037"/>
                  </a:cubicBezTo>
                  <a:cubicBezTo>
                    <a:pt x="4108" y="2965"/>
                    <a:pt x="4156" y="2811"/>
                    <a:pt x="4049" y="2680"/>
                  </a:cubicBezTo>
                  <a:cubicBezTo>
                    <a:pt x="3941" y="2561"/>
                    <a:pt x="3858" y="2549"/>
                    <a:pt x="3787" y="2501"/>
                  </a:cubicBezTo>
                  <a:lnTo>
                    <a:pt x="3549" y="2382"/>
                  </a:lnTo>
                  <a:cubicBezTo>
                    <a:pt x="3382" y="2299"/>
                    <a:pt x="3215" y="2215"/>
                    <a:pt x="3072" y="2144"/>
                  </a:cubicBezTo>
                  <a:cubicBezTo>
                    <a:pt x="2751" y="2001"/>
                    <a:pt x="2453" y="1846"/>
                    <a:pt x="2156" y="1715"/>
                  </a:cubicBezTo>
                  <a:cubicBezTo>
                    <a:pt x="1548" y="1429"/>
                    <a:pt x="905" y="1608"/>
                    <a:pt x="536" y="1346"/>
                  </a:cubicBezTo>
                  <a:cubicBezTo>
                    <a:pt x="155" y="1084"/>
                    <a:pt x="48" y="656"/>
                    <a:pt x="60" y="406"/>
                  </a:cubicBezTo>
                  <a:cubicBezTo>
                    <a:pt x="60" y="275"/>
                    <a:pt x="96" y="179"/>
                    <a:pt x="108" y="108"/>
                  </a:cubicBezTo>
                  <a:cubicBezTo>
                    <a:pt x="114" y="90"/>
                    <a:pt x="120" y="74"/>
                    <a:pt x="125" y="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1"/>
            <p:cNvSpPr/>
            <p:nvPr/>
          </p:nvSpPr>
          <p:spPr>
            <a:xfrm>
              <a:off x="3786175" y="2089575"/>
              <a:ext cx="178625" cy="76025"/>
            </a:xfrm>
            <a:custGeom>
              <a:avLst/>
              <a:gdLst/>
              <a:ahLst/>
              <a:cxnLst/>
              <a:rect l="l" t="t" r="r" b="b"/>
              <a:pathLst>
                <a:path w="7145" h="3041" extrusionOk="0">
                  <a:moveTo>
                    <a:pt x="1419" y="0"/>
                  </a:moveTo>
                  <a:cubicBezTo>
                    <a:pt x="1333" y="0"/>
                    <a:pt x="1241" y="16"/>
                    <a:pt x="1144" y="52"/>
                  </a:cubicBezTo>
                  <a:cubicBezTo>
                    <a:pt x="774" y="207"/>
                    <a:pt x="524" y="385"/>
                    <a:pt x="310" y="409"/>
                  </a:cubicBezTo>
                  <a:cubicBezTo>
                    <a:pt x="278" y="415"/>
                    <a:pt x="248" y="417"/>
                    <a:pt x="221" y="417"/>
                  </a:cubicBezTo>
                  <a:cubicBezTo>
                    <a:pt x="86" y="417"/>
                    <a:pt x="12" y="361"/>
                    <a:pt x="2" y="361"/>
                  </a:cubicBezTo>
                  <a:cubicBezTo>
                    <a:pt x="1" y="361"/>
                    <a:pt x="1" y="361"/>
                    <a:pt x="1" y="362"/>
                  </a:cubicBezTo>
                  <a:lnTo>
                    <a:pt x="1" y="362"/>
                  </a:lnTo>
                  <a:cubicBezTo>
                    <a:pt x="1" y="361"/>
                    <a:pt x="1" y="361"/>
                    <a:pt x="1" y="361"/>
                  </a:cubicBezTo>
                  <a:cubicBezTo>
                    <a:pt x="12" y="361"/>
                    <a:pt x="107" y="446"/>
                    <a:pt x="289" y="446"/>
                  </a:cubicBezTo>
                  <a:cubicBezTo>
                    <a:pt x="300" y="446"/>
                    <a:pt x="311" y="446"/>
                    <a:pt x="322" y="445"/>
                  </a:cubicBezTo>
                  <a:cubicBezTo>
                    <a:pt x="548" y="421"/>
                    <a:pt x="834" y="266"/>
                    <a:pt x="1191" y="159"/>
                  </a:cubicBezTo>
                  <a:cubicBezTo>
                    <a:pt x="1265" y="140"/>
                    <a:pt x="1340" y="126"/>
                    <a:pt x="1415" y="126"/>
                  </a:cubicBezTo>
                  <a:cubicBezTo>
                    <a:pt x="1523" y="126"/>
                    <a:pt x="1629" y="154"/>
                    <a:pt x="1727" y="231"/>
                  </a:cubicBezTo>
                  <a:cubicBezTo>
                    <a:pt x="1894" y="350"/>
                    <a:pt x="2048" y="540"/>
                    <a:pt x="2227" y="719"/>
                  </a:cubicBezTo>
                  <a:cubicBezTo>
                    <a:pt x="2406" y="897"/>
                    <a:pt x="2584" y="1100"/>
                    <a:pt x="2787" y="1290"/>
                  </a:cubicBezTo>
                  <a:cubicBezTo>
                    <a:pt x="2870" y="1374"/>
                    <a:pt x="2989" y="1516"/>
                    <a:pt x="3179" y="1540"/>
                  </a:cubicBezTo>
                  <a:cubicBezTo>
                    <a:pt x="3211" y="1542"/>
                    <a:pt x="3240" y="1543"/>
                    <a:pt x="3267" y="1543"/>
                  </a:cubicBezTo>
                  <a:cubicBezTo>
                    <a:pt x="3321" y="1543"/>
                    <a:pt x="3366" y="1540"/>
                    <a:pt x="3406" y="1540"/>
                  </a:cubicBezTo>
                  <a:cubicBezTo>
                    <a:pt x="3465" y="1540"/>
                    <a:pt x="3513" y="1546"/>
                    <a:pt x="3560" y="1576"/>
                  </a:cubicBezTo>
                  <a:cubicBezTo>
                    <a:pt x="3644" y="1636"/>
                    <a:pt x="3739" y="1755"/>
                    <a:pt x="3834" y="1850"/>
                  </a:cubicBezTo>
                  <a:cubicBezTo>
                    <a:pt x="3941" y="1969"/>
                    <a:pt x="4096" y="2052"/>
                    <a:pt x="4239" y="2088"/>
                  </a:cubicBezTo>
                  <a:cubicBezTo>
                    <a:pt x="4357" y="2121"/>
                    <a:pt x="4474" y="2134"/>
                    <a:pt x="4587" y="2134"/>
                  </a:cubicBezTo>
                  <a:cubicBezTo>
                    <a:pt x="4758" y="2134"/>
                    <a:pt x="4922" y="2105"/>
                    <a:pt x="5073" y="2076"/>
                  </a:cubicBezTo>
                  <a:cubicBezTo>
                    <a:pt x="5311" y="2028"/>
                    <a:pt x="5549" y="1957"/>
                    <a:pt x="5763" y="1945"/>
                  </a:cubicBezTo>
                  <a:cubicBezTo>
                    <a:pt x="5777" y="1942"/>
                    <a:pt x="5791" y="1941"/>
                    <a:pt x="5805" y="1941"/>
                  </a:cubicBezTo>
                  <a:cubicBezTo>
                    <a:pt x="5963" y="1941"/>
                    <a:pt x="6085" y="2121"/>
                    <a:pt x="6227" y="2231"/>
                  </a:cubicBezTo>
                  <a:cubicBezTo>
                    <a:pt x="6787" y="2731"/>
                    <a:pt x="7144" y="3040"/>
                    <a:pt x="7144" y="3040"/>
                  </a:cubicBezTo>
                  <a:cubicBezTo>
                    <a:pt x="7144" y="3040"/>
                    <a:pt x="6823" y="2707"/>
                    <a:pt x="6323" y="2195"/>
                  </a:cubicBezTo>
                  <a:cubicBezTo>
                    <a:pt x="6263" y="2124"/>
                    <a:pt x="6192" y="2052"/>
                    <a:pt x="6120" y="1969"/>
                  </a:cubicBezTo>
                  <a:cubicBezTo>
                    <a:pt x="6037" y="1886"/>
                    <a:pt x="5906" y="1826"/>
                    <a:pt x="5775" y="1826"/>
                  </a:cubicBezTo>
                  <a:cubicBezTo>
                    <a:pt x="5525" y="1826"/>
                    <a:pt x="5299" y="1886"/>
                    <a:pt x="5049" y="1909"/>
                  </a:cubicBezTo>
                  <a:cubicBezTo>
                    <a:pt x="4911" y="1928"/>
                    <a:pt x="4776" y="1944"/>
                    <a:pt x="4644" y="1944"/>
                  </a:cubicBezTo>
                  <a:cubicBezTo>
                    <a:pt x="4526" y="1944"/>
                    <a:pt x="4411" y="1931"/>
                    <a:pt x="4299" y="1897"/>
                  </a:cubicBezTo>
                  <a:cubicBezTo>
                    <a:pt x="4192" y="1874"/>
                    <a:pt x="4096" y="1814"/>
                    <a:pt x="4001" y="1719"/>
                  </a:cubicBezTo>
                  <a:cubicBezTo>
                    <a:pt x="3918" y="1636"/>
                    <a:pt x="3834" y="1493"/>
                    <a:pt x="3680" y="1397"/>
                  </a:cubicBezTo>
                  <a:cubicBezTo>
                    <a:pt x="3675" y="1397"/>
                    <a:pt x="3671" y="1397"/>
                    <a:pt x="3667" y="1397"/>
                  </a:cubicBezTo>
                  <a:cubicBezTo>
                    <a:pt x="2612" y="1397"/>
                    <a:pt x="2227" y="0"/>
                    <a:pt x="141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1"/>
            <p:cNvSpPr/>
            <p:nvPr/>
          </p:nvSpPr>
          <p:spPr>
            <a:xfrm>
              <a:off x="3989475" y="2177475"/>
              <a:ext cx="39200" cy="67600"/>
            </a:xfrm>
            <a:custGeom>
              <a:avLst/>
              <a:gdLst/>
              <a:ahLst/>
              <a:cxnLst/>
              <a:rect l="l" t="t" r="r" b="b"/>
              <a:pathLst>
                <a:path w="1568" h="2704" extrusionOk="0">
                  <a:moveTo>
                    <a:pt x="0" y="1"/>
                  </a:moveTo>
                  <a:cubicBezTo>
                    <a:pt x="1" y="1"/>
                    <a:pt x="346" y="632"/>
                    <a:pt x="893" y="1334"/>
                  </a:cubicBezTo>
                  <a:cubicBezTo>
                    <a:pt x="1155" y="1668"/>
                    <a:pt x="1382" y="1989"/>
                    <a:pt x="1441" y="2251"/>
                  </a:cubicBezTo>
                  <a:cubicBezTo>
                    <a:pt x="1465" y="2382"/>
                    <a:pt x="1465" y="2501"/>
                    <a:pt x="1453" y="2584"/>
                  </a:cubicBezTo>
                  <a:cubicBezTo>
                    <a:pt x="1445" y="2633"/>
                    <a:pt x="1437" y="2671"/>
                    <a:pt x="1432" y="2690"/>
                  </a:cubicBezTo>
                  <a:lnTo>
                    <a:pt x="1432" y="2690"/>
                  </a:lnTo>
                  <a:cubicBezTo>
                    <a:pt x="1459" y="2647"/>
                    <a:pt x="1568" y="2503"/>
                    <a:pt x="1548" y="2239"/>
                  </a:cubicBezTo>
                  <a:cubicBezTo>
                    <a:pt x="1548" y="1930"/>
                    <a:pt x="1346" y="1525"/>
                    <a:pt x="1072" y="1179"/>
                  </a:cubicBezTo>
                  <a:cubicBezTo>
                    <a:pt x="536" y="501"/>
                    <a:pt x="1" y="1"/>
                    <a:pt x="0" y="1"/>
                  </a:cubicBezTo>
                  <a:close/>
                  <a:moveTo>
                    <a:pt x="1432" y="2690"/>
                  </a:moveTo>
                  <a:cubicBezTo>
                    <a:pt x="1427" y="2699"/>
                    <a:pt x="1425" y="2703"/>
                    <a:pt x="1429" y="2703"/>
                  </a:cubicBezTo>
                  <a:cubicBezTo>
                    <a:pt x="1429" y="2703"/>
                    <a:pt x="1430" y="2699"/>
                    <a:pt x="1432" y="269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1"/>
            <p:cNvSpPr/>
            <p:nvPr/>
          </p:nvSpPr>
          <p:spPr>
            <a:xfrm>
              <a:off x="3973100" y="2259050"/>
              <a:ext cx="40500" cy="10550"/>
            </a:xfrm>
            <a:custGeom>
              <a:avLst/>
              <a:gdLst/>
              <a:ahLst/>
              <a:cxnLst/>
              <a:rect l="l" t="t" r="r" b="b"/>
              <a:pathLst>
                <a:path w="1620" h="422" extrusionOk="0">
                  <a:moveTo>
                    <a:pt x="1620" y="0"/>
                  </a:moveTo>
                  <a:cubicBezTo>
                    <a:pt x="1620" y="0"/>
                    <a:pt x="1227" y="71"/>
                    <a:pt x="798" y="167"/>
                  </a:cubicBezTo>
                  <a:cubicBezTo>
                    <a:pt x="370" y="274"/>
                    <a:pt x="1" y="357"/>
                    <a:pt x="1" y="357"/>
                  </a:cubicBezTo>
                  <a:cubicBezTo>
                    <a:pt x="1" y="357"/>
                    <a:pt x="84" y="393"/>
                    <a:pt x="239" y="405"/>
                  </a:cubicBezTo>
                  <a:cubicBezTo>
                    <a:pt x="303" y="416"/>
                    <a:pt x="384" y="421"/>
                    <a:pt x="475" y="421"/>
                  </a:cubicBezTo>
                  <a:cubicBezTo>
                    <a:pt x="587" y="421"/>
                    <a:pt x="715" y="413"/>
                    <a:pt x="846" y="393"/>
                  </a:cubicBezTo>
                  <a:cubicBezTo>
                    <a:pt x="1084" y="322"/>
                    <a:pt x="1275" y="238"/>
                    <a:pt x="1406" y="155"/>
                  </a:cubicBezTo>
                  <a:cubicBezTo>
                    <a:pt x="1548" y="71"/>
                    <a:pt x="1620" y="0"/>
                    <a:pt x="162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1"/>
            <p:cNvSpPr/>
            <p:nvPr/>
          </p:nvSpPr>
          <p:spPr>
            <a:xfrm>
              <a:off x="2862850" y="2550450"/>
              <a:ext cx="45275" cy="6275"/>
            </a:xfrm>
            <a:custGeom>
              <a:avLst/>
              <a:gdLst/>
              <a:ahLst/>
              <a:cxnLst/>
              <a:rect l="l" t="t" r="r" b="b"/>
              <a:pathLst>
                <a:path w="1811" h="251" extrusionOk="0">
                  <a:moveTo>
                    <a:pt x="1810" y="0"/>
                  </a:moveTo>
                  <a:cubicBezTo>
                    <a:pt x="1810" y="0"/>
                    <a:pt x="1381" y="12"/>
                    <a:pt x="905" y="12"/>
                  </a:cubicBezTo>
                  <a:cubicBezTo>
                    <a:pt x="417" y="12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84" y="60"/>
                    <a:pt x="250" y="131"/>
                  </a:cubicBezTo>
                  <a:cubicBezTo>
                    <a:pt x="417" y="191"/>
                    <a:pt x="631" y="250"/>
                    <a:pt x="905" y="250"/>
                  </a:cubicBezTo>
                  <a:cubicBezTo>
                    <a:pt x="1167" y="250"/>
                    <a:pt x="1393" y="179"/>
                    <a:pt x="1560" y="119"/>
                  </a:cubicBezTo>
                  <a:cubicBezTo>
                    <a:pt x="1727" y="60"/>
                    <a:pt x="1810" y="0"/>
                    <a:pt x="181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1"/>
            <p:cNvSpPr/>
            <p:nvPr/>
          </p:nvSpPr>
          <p:spPr>
            <a:xfrm>
              <a:off x="2828025" y="2538825"/>
              <a:ext cx="20250" cy="17800"/>
            </a:xfrm>
            <a:custGeom>
              <a:avLst/>
              <a:gdLst/>
              <a:ahLst/>
              <a:cxnLst/>
              <a:rect l="l" t="t" r="r" b="b"/>
              <a:pathLst>
                <a:path w="810" h="712" extrusionOk="0">
                  <a:moveTo>
                    <a:pt x="60" y="1"/>
                  </a:moveTo>
                  <a:cubicBezTo>
                    <a:pt x="60" y="1"/>
                    <a:pt x="24" y="60"/>
                    <a:pt x="0" y="168"/>
                  </a:cubicBezTo>
                  <a:cubicBezTo>
                    <a:pt x="0" y="287"/>
                    <a:pt x="48" y="465"/>
                    <a:pt x="203" y="584"/>
                  </a:cubicBezTo>
                  <a:cubicBezTo>
                    <a:pt x="313" y="677"/>
                    <a:pt x="446" y="712"/>
                    <a:pt x="555" y="712"/>
                  </a:cubicBezTo>
                  <a:cubicBezTo>
                    <a:pt x="587" y="712"/>
                    <a:pt x="616" y="709"/>
                    <a:pt x="643" y="703"/>
                  </a:cubicBezTo>
                  <a:cubicBezTo>
                    <a:pt x="762" y="668"/>
                    <a:pt x="810" y="608"/>
                    <a:pt x="810" y="608"/>
                  </a:cubicBezTo>
                  <a:cubicBezTo>
                    <a:pt x="810" y="608"/>
                    <a:pt x="738" y="608"/>
                    <a:pt x="643" y="584"/>
                  </a:cubicBezTo>
                  <a:cubicBezTo>
                    <a:pt x="536" y="549"/>
                    <a:pt x="453" y="489"/>
                    <a:pt x="346" y="406"/>
                  </a:cubicBezTo>
                  <a:cubicBezTo>
                    <a:pt x="238" y="334"/>
                    <a:pt x="167" y="239"/>
                    <a:pt x="119" y="156"/>
                  </a:cubicBezTo>
                  <a:cubicBezTo>
                    <a:pt x="84" y="72"/>
                    <a:pt x="60" y="1"/>
                    <a:pt x="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1"/>
            <p:cNvSpPr/>
            <p:nvPr/>
          </p:nvSpPr>
          <p:spPr>
            <a:xfrm>
              <a:off x="2681575" y="2253975"/>
              <a:ext cx="80975" cy="205400"/>
            </a:xfrm>
            <a:custGeom>
              <a:avLst/>
              <a:gdLst/>
              <a:ahLst/>
              <a:cxnLst/>
              <a:rect l="l" t="t" r="r" b="b"/>
              <a:pathLst>
                <a:path w="3239" h="8216" extrusionOk="0">
                  <a:moveTo>
                    <a:pt x="3239" y="1"/>
                  </a:moveTo>
                  <a:lnTo>
                    <a:pt x="3156" y="84"/>
                  </a:lnTo>
                  <a:lnTo>
                    <a:pt x="3156" y="84"/>
                  </a:lnTo>
                  <a:lnTo>
                    <a:pt x="3239" y="1"/>
                  </a:lnTo>
                  <a:close/>
                  <a:moveTo>
                    <a:pt x="3155" y="84"/>
                  </a:moveTo>
                  <a:lnTo>
                    <a:pt x="3155" y="84"/>
                  </a:lnTo>
                  <a:cubicBezTo>
                    <a:pt x="3151" y="88"/>
                    <a:pt x="3147" y="92"/>
                    <a:pt x="3143" y="96"/>
                  </a:cubicBezTo>
                  <a:lnTo>
                    <a:pt x="3143" y="96"/>
                  </a:lnTo>
                  <a:cubicBezTo>
                    <a:pt x="3143" y="96"/>
                    <a:pt x="3143" y="96"/>
                    <a:pt x="3144" y="96"/>
                  </a:cubicBezTo>
                  <a:lnTo>
                    <a:pt x="3155" y="84"/>
                  </a:lnTo>
                  <a:close/>
                  <a:moveTo>
                    <a:pt x="3143" y="96"/>
                  </a:moveTo>
                  <a:cubicBezTo>
                    <a:pt x="3060" y="144"/>
                    <a:pt x="2977" y="203"/>
                    <a:pt x="2846" y="274"/>
                  </a:cubicBezTo>
                  <a:cubicBezTo>
                    <a:pt x="2572" y="429"/>
                    <a:pt x="2144" y="513"/>
                    <a:pt x="1632" y="727"/>
                  </a:cubicBezTo>
                  <a:cubicBezTo>
                    <a:pt x="1393" y="846"/>
                    <a:pt x="1120" y="1001"/>
                    <a:pt x="941" y="1298"/>
                  </a:cubicBezTo>
                  <a:cubicBezTo>
                    <a:pt x="739" y="1620"/>
                    <a:pt x="786" y="1989"/>
                    <a:pt x="762" y="2334"/>
                  </a:cubicBezTo>
                  <a:cubicBezTo>
                    <a:pt x="762" y="2513"/>
                    <a:pt x="727" y="2668"/>
                    <a:pt x="643" y="2811"/>
                  </a:cubicBezTo>
                  <a:cubicBezTo>
                    <a:pt x="560" y="2941"/>
                    <a:pt x="405" y="3013"/>
                    <a:pt x="239" y="3144"/>
                  </a:cubicBezTo>
                  <a:cubicBezTo>
                    <a:pt x="143" y="3227"/>
                    <a:pt x="72" y="3322"/>
                    <a:pt x="48" y="3442"/>
                  </a:cubicBezTo>
                  <a:cubicBezTo>
                    <a:pt x="0" y="3561"/>
                    <a:pt x="48" y="3739"/>
                    <a:pt x="143" y="3834"/>
                  </a:cubicBezTo>
                  <a:cubicBezTo>
                    <a:pt x="250" y="3918"/>
                    <a:pt x="346" y="3965"/>
                    <a:pt x="381" y="4013"/>
                  </a:cubicBezTo>
                  <a:cubicBezTo>
                    <a:pt x="429" y="4061"/>
                    <a:pt x="441" y="4120"/>
                    <a:pt x="441" y="4215"/>
                  </a:cubicBezTo>
                  <a:cubicBezTo>
                    <a:pt x="441" y="4311"/>
                    <a:pt x="441" y="4430"/>
                    <a:pt x="477" y="4549"/>
                  </a:cubicBezTo>
                  <a:cubicBezTo>
                    <a:pt x="489" y="4668"/>
                    <a:pt x="560" y="4775"/>
                    <a:pt x="643" y="4858"/>
                  </a:cubicBezTo>
                  <a:cubicBezTo>
                    <a:pt x="798" y="5025"/>
                    <a:pt x="1012" y="5120"/>
                    <a:pt x="1203" y="5168"/>
                  </a:cubicBezTo>
                  <a:cubicBezTo>
                    <a:pt x="1620" y="5275"/>
                    <a:pt x="1989" y="5204"/>
                    <a:pt x="2334" y="5263"/>
                  </a:cubicBezTo>
                  <a:cubicBezTo>
                    <a:pt x="2501" y="5275"/>
                    <a:pt x="2667" y="5335"/>
                    <a:pt x="2786" y="5418"/>
                  </a:cubicBezTo>
                  <a:cubicBezTo>
                    <a:pt x="2906" y="5489"/>
                    <a:pt x="2882" y="5585"/>
                    <a:pt x="2798" y="5716"/>
                  </a:cubicBezTo>
                  <a:cubicBezTo>
                    <a:pt x="2703" y="5835"/>
                    <a:pt x="2584" y="5930"/>
                    <a:pt x="2525" y="6097"/>
                  </a:cubicBezTo>
                  <a:cubicBezTo>
                    <a:pt x="2465" y="6251"/>
                    <a:pt x="2465" y="6406"/>
                    <a:pt x="2489" y="6549"/>
                  </a:cubicBezTo>
                  <a:cubicBezTo>
                    <a:pt x="2513" y="6823"/>
                    <a:pt x="2632" y="7049"/>
                    <a:pt x="2727" y="7240"/>
                  </a:cubicBezTo>
                  <a:cubicBezTo>
                    <a:pt x="2810" y="7430"/>
                    <a:pt x="2882" y="7597"/>
                    <a:pt x="2929" y="7752"/>
                  </a:cubicBezTo>
                  <a:cubicBezTo>
                    <a:pt x="2977" y="7894"/>
                    <a:pt x="2977" y="8014"/>
                    <a:pt x="2977" y="8097"/>
                  </a:cubicBezTo>
                  <a:cubicBezTo>
                    <a:pt x="2977" y="8014"/>
                    <a:pt x="2977" y="7894"/>
                    <a:pt x="2941" y="7752"/>
                  </a:cubicBezTo>
                  <a:cubicBezTo>
                    <a:pt x="2917" y="7597"/>
                    <a:pt x="2858" y="7418"/>
                    <a:pt x="2763" y="7228"/>
                  </a:cubicBezTo>
                  <a:cubicBezTo>
                    <a:pt x="2691" y="7037"/>
                    <a:pt x="2584" y="6799"/>
                    <a:pt x="2572" y="6537"/>
                  </a:cubicBezTo>
                  <a:cubicBezTo>
                    <a:pt x="2572" y="6406"/>
                    <a:pt x="2572" y="6275"/>
                    <a:pt x="2632" y="6156"/>
                  </a:cubicBezTo>
                  <a:cubicBezTo>
                    <a:pt x="2679" y="6037"/>
                    <a:pt x="2798" y="5942"/>
                    <a:pt x="2906" y="5811"/>
                  </a:cubicBezTo>
                  <a:cubicBezTo>
                    <a:pt x="2965" y="5751"/>
                    <a:pt x="3025" y="5668"/>
                    <a:pt x="3025" y="5549"/>
                  </a:cubicBezTo>
                  <a:cubicBezTo>
                    <a:pt x="3025" y="5430"/>
                    <a:pt x="2929" y="5323"/>
                    <a:pt x="2858" y="5263"/>
                  </a:cubicBezTo>
                  <a:cubicBezTo>
                    <a:pt x="2703" y="5144"/>
                    <a:pt x="2513" y="5085"/>
                    <a:pt x="2334" y="5049"/>
                  </a:cubicBezTo>
                  <a:cubicBezTo>
                    <a:pt x="1965" y="4977"/>
                    <a:pt x="1572" y="5037"/>
                    <a:pt x="1239" y="4930"/>
                  </a:cubicBezTo>
                  <a:cubicBezTo>
                    <a:pt x="1060" y="4894"/>
                    <a:pt x="893" y="4799"/>
                    <a:pt x="774" y="4680"/>
                  </a:cubicBezTo>
                  <a:cubicBezTo>
                    <a:pt x="655" y="4561"/>
                    <a:pt x="643" y="4418"/>
                    <a:pt x="643" y="4192"/>
                  </a:cubicBezTo>
                  <a:cubicBezTo>
                    <a:pt x="643" y="4084"/>
                    <a:pt x="620" y="3942"/>
                    <a:pt x="524" y="3834"/>
                  </a:cubicBezTo>
                  <a:cubicBezTo>
                    <a:pt x="417" y="3727"/>
                    <a:pt x="310" y="3680"/>
                    <a:pt x="262" y="3644"/>
                  </a:cubicBezTo>
                  <a:cubicBezTo>
                    <a:pt x="179" y="3561"/>
                    <a:pt x="239" y="3406"/>
                    <a:pt x="358" y="3299"/>
                  </a:cubicBezTo>
                  <a:cubicBezTo>
                    <a:pt x="489" y="3192"/>
                    <a:pt x="703" y="3084"/>
                    <a:pt x="798" y="2894"/>
                  </a:cubicBezTo>
                  <a:cubicBezTo>
                    <a:pt x="917" y="2703"/>
                    <a:pt x="941" y="2489"/>
                    <a:pt x="953" y="2310"/>
                  </a:cubicBezTo>
                  <a:cubicBezTo>
                    <a:pt x="965" y="1965"/>
                    <a:pt x="917" y="1620"/>
                    <a:pt x="1072" y="1370"/>
                  </a:cubicBezTo>
                  <a:cubicBezTo>
                    <a:pt x="1215" y="1096"/>
                    <a:pt x="1453" y="929"/>
                    <a:pt x="1691" y="810"/>
                  </a:cubicBezTo>
                  <a:cubicBezTo>
                    <a:pt x="2167" y="572"/>
                    <a:pt x="2620" y="453"/>
                    <a:pt x="2870" y="298"/>
                  </a:cubicBezTo>
                  <a:cubicBezTo>
                    <a:pt x="2992" y="221"/>
                    <a:pt x="3083" y="153"/>
                    <a:pt x="3143" y="96"/>
                  </a:cubicBezTo>
                  <a:close/>
                  <a:moveTo>
                    <a:pt x="2977" y="8097"/>
                  </a:moveTo>
                  <a:cubicBezTo>
                    <a:pt x="2965" y="8168"/>
                    <a:pt x="2965" y="8216"/>
                    <a:pt x="2965" y="8216"/>
                  </a:cubicBezTo>
                  <a:cubicBezTo>
                    <a:pt x="2965" y="8216"/>
                    <a:pt x="2977" y="8168"/>
                    <a:pt x="2977" y="8097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1"/>
            <p:cNvSpPr/>
            <p:nvPr/>
          </p:nvSpPr>
          <p:spPr>
            <a:xfrm>
              <a:off x="2775025" y="2251850"/>
              <a:ext cx="36350" cy="10200"/>
            </a:xfrm>
            <a:custGeom>
              <a:avLst/>
              <a:gdLst/>
              <a:ahLst/>
              <a:cxnLst/>
              <a:rect l="l" t="t" r="r" b="b"/>
              <a:pathLst>
                <a:path w="1454" h="408" extrusionOk="0">
                  <a:moveTo>
                    <a:pt x="448" y="1"/>
                  </a:moveTo>
                  <a:cubicBezTo>
                    <a:pt x="361" y="1"/>
                    <a:pt x="282" y="10"/>
                    <a:pt x="215" y="26"/>
                  </a:cubicBezTo>
                  <a:cubicBezTo>
                    <a:pt x="84" y="50"/>
                    <a:pt x="1" y="86"/>
                    <a:pt x="1" y="86"/>
                  </a:cubicBezTo>
                  <a:cubicBezTo>
                    <a:pt x="1" y="86"/>
                    <a:pt x="334" y="169"/>
                    <a:pt x="727" y="264"/>
                  </a:cubicBezTo>
                  <a:cubicBezTo>
                    <a:pt x="1108" y="348"/>
                    <a:pt x="1454" y="407"/>
                    <a:pt x="1454" y="407"/>
                  </a:cubicBezTo>
                  <a:cubicBezTo>
                    <a:pt x="1454" y="407"/>
                    <a:pt x="1394" y="336"/>
                    <a:pt x="1275" y="264"/>
                  </a:cubicBezTo>
                  <a:cubicBezTo>
                    <a:pt x="1156" y="181"/>
                    <a:pt x="977" y="86"/>
                    <a:pt x="775" y="38"/>
                  </a:cubicBezTo>
                  <a:cubicBezTo>
                    <a:pt x="660" y="12"/>
                    <a:pt x="549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1"/>
            <p:cNvSpPr/>
            <p:nvPr/>
          </p:nvSpPr>
          <p:spPr>
            <a:xfrm>
              <a:off x="2835450" y="2655825"/>
              <a:ext cx="167625" cy="327425"/>
            </a:xfrm>
            <a:custGeom>
              <a:avLst/>
              <a:gdLst/>
              <a:ahLst/>
              <a:cxnLst/>
              <a:rect l="l" t="t" r="r" b="b"/>
              <a:pathLst>
                <a:path w="6705" h="13097" extrusionOk="0">
                  <a:moveTo>
                    <a:pt x="692" y="0"/>
                  </a:moveTo>
                  <a:cubicBezTo>
                    <a:pt x="691" y="0"/>
                    <a:pt x="681" y="11"/>
                    <a:pt x="665" y="37"/>
                  </a:cubicBezTo>
                  <a:lnTo>
                    <a:pt x="665" y="37"/>
                  </a:lnTo>
                  <a:lnTo>
                    <a:pt x="692" y="0"/>
                  </a:lnTo>
                  <a:close/>
                  <a:moveTo>
                    <a:pt x="665" y="37"/>
                  </a:moveTo>
                  <a:lnTo>
                    <a:pt x="596" y="131"/>
                  </a:lnTo>
                  <a:cubicBezTo>
                    <a:pt x="537" y="214"/>
                    <a:pt x="465" y="357"/>
                    <a:pt x="382" y="536"/>
                  </a:cubicBezTo>
                  <a:cubicBezTo>
                    <a:pt x="215" y="905"/>
                    <a:pt x="37" y="1465"/>
                    <a:pt x="25" y="2179"/>
                  </a:cubicBezTo>
                  <a:cubicBezTo>
                    <a:pt x="1" y="2893"/>
                    <a:pt x="180" y="3774"/>
                    <a:pt x="739" y="4584"/>
                  </a:cubicBezTo>
                  <a:cubicBezTo>
                    <a:pt x="1287" y="5382"/>
                    <a:pt x="2204" y="5929"/>
                    <a:pt x="3073" y="6560"/>
                  </a:cubicBezTo>
                  <a:cubicBezTo>
                    <a:pt x="3501" y="6882"/>
                    <a:pt x="3906" y="7215"/>
                    <a:pt x="4192" y="7620"/>
                  </a:cubicBezTo>
                  <a:cubicBezTo>
                    <a:pt x="4335" y="7811"/>
                    <a:pt x="4430" y="8037"/>
                    <a:pt x="4454" y="8251"/>
                  </a:cubicBezTo>
                  <a:cubicBezTo>
                    <a:pt x="4502" y="8477"/>
                    <a:pt x="4490" y="8715"/>
                    <a:pt x="4502" y="8954"/>
                  </a:cubicBezTo>
                  <a:cubicBezTo>
                    <a:pt x="4502" y="9192"/>
                    <a:pt x="4525" y="9430"/>
                    <a:pt x="4621" y="9656"/>
                  </a:cubicBezTo>
                  <a:cubicBezTo>
                    <a:pt x="4704" y="9882"/>
                    <a:pt x="4835" y="10073"/>
                    <a:pt x="4990" y="10216"/>
                  </a:cubicBezTo>
                  <a:cubicBezTo>
                    <a:pt x="5287" y="10513"/>
                    <a:pt x="5597" y="10751"/>
                    <a:pt x="5823" y="11025"/>
                  </a:cubicBezTo>
                  <a:cubicBezTo>
                    <a:pt x="6276" y="11561"/>
                    <a:pt x="6478" y="12109"/>
                    <a:pt x="6585" y="12478"/>
                  </a:cubicBezTo>
                  <a:cubicBezTo>
                    <a:pt x="6692" y="12871"/>
                    <a:pt x="6692" y="13097"/>
                    <a:pt x="6692" y="13097"/>
                  </a:cubicBezTo>
                  <a:cubicBezTo>
                    <a:pt x="6692" y="13097"/>
                    <a:pt x="6704" y="12883"/>
                    <a:pt x="6645" y="12478"/>
                  </a:cubicBezTo>
                  <a:cubicBezTo>
                    <a:pt x="6573" y="12097"/>
                    <a:pt x="6395" y="11513"/>
                    <a:pt x="5942" y="10942"/>
                  </a:cubicBezTo>
                  <a:cubicBezTo>
                    <a:pt x="5716" y="10668"/>
                    <a:pt x="5406" y="10406"/>
                    <a:pt x="5144" y="10108"/>
                  </a:cubicBezTo>
                  <a:cubicBezTo>
                    <a:pt x="5002" y="9954"/>
                    <a:pt x="4883" y="9787"/>
                    <a:pt x="4811" y="9596"/>
                  </a:cubicBezTo>
                  <a:cubicBezTo>
                    <a:pt x="4740" y="9406"/>
                    <a:pt x="4728" y="9180"/>
                    <a:pt x="4728" y="8954"/>
                  </a:cubicBezTo>
                  <a:cubicBezTo>
                    <a:pt x="4728" y="8727"/>
                    <a:pt x="4728" y="8477"/>
                    <a:pt x="4692" y="8227"/>
                  </a:cubicBezTo>
                  <a:cubicBezTo>
                    <a:pt x="4644" y="7953"/>
                    <a:pt x="4549" y="7703"/>
                    <a:pt x="4394" y="7477"/>
                  </a:cubicBezTo>
                  <a:cubicBezTo>
                    <a:pt x="4097" y="7037"/>
                    <a:pt x="3668" y="6691"/>
                    <a:pt x="3239" y="6370"/>
                  </a:cubicBezTo>
                  <a:cubicBezTo>
                    <a:pt x="2346" y="5739"/>
                    <a:pt x="1454" y="5215"/>
                    <a:pt x="918" y="4465"/>
                  </a:cubicBezTo>
                  <a:cubicBezTo>
                    <a:pt x="382" y="3715"/>
                    <a:pt x="180" y="2881"/>
                    <a:pt x="156" y="2179"/>
                  </a:cubicBezTo>
                  <a:cubicBezTo>
                    <a:pt x="144" y="1465"/>
                    <a:pt x="275" y="917"/>
                    <a:pt x="418" y="548"/>
                  </a:cubicBezTo>
                  <a:cubicBezTo>
                    <a:pt x="501" y="357"/>
                    <a:pt x="561" y="214"/>
                    <a:pt x="620" y="131"/>
                  </a:cubicBezTo>
                  <a:cubicBezTo>
                    <a:pt x="636" y="88"/>
                    <a:pt x="652" y="57"/>
                    <a:pt x="665" y="37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1"/>
            <p:cNvSpPr/>
            <p:nvPr/>
          </p:nvSpPr>
          <p:spPr>
            <a:xfrm>
              <a:off x="2991725" y="2989475"/>
              <a:ext cx="34850" cy="190525"/>
            </a:xfrm>
            <a:custGeom>
              <a:avLst/>
              <a:gdLst/>
              <a:ahLst/>
              <a:cxnLst/>
              <a:rect l="l" t="t" r="r" b="b"/>
              <a:pathLst>
                <a:path w="1394" h="7621" extrusionOk="0">
                  <a:moveTo>
                    <a:pt x="25" y="1"/>
                  </a:moveTo>
                  <a:cubicBezTo>
                    <a:pt x="25" y="1"/>
                    <a:pt x="25" y="441"/>
                    <a:pt x="1" y="1156"/>
                  </a:cubicBezTo>
                  <a:lnTo>
                    <a:pt x="1" y="2430"/>
                  </a:lnTo>
                  <a:lnTo>
                    <a:pt x="1" y="2787"/>
                  </a:lnTo>
                  <a:cubicBezTo>
                    <a:pt x="25" y="2906"/>
                    <a:pt x="1" y="3049"/>
                    <a:pt x="84" y="3204"/>
                  </a:cubicBezTo>
                  <a:cubicBezTo>
                    <a:pt x="156" y="3358"/>
                    <a:pt x="322" y="3442"/>
                    <a:pt x="358" y="3501"/>
                  </a:cubicBezTo>
                  <a:cubicBezTo>
                    <a:pt x="417" y="3561"/>
                    <a:pt x="417" y="3680"/>
                    <a:pt x="406" y="3811"/>
                  </a:cubicBezTo>
                  <a:cubicBezTo>
                    <a:pt x="394" y="3930"/>
                    <a:pt x="382" y="4109"/>
                    <a:pt x="453" y="4251"/>
                  </a:cubicBezTo>
                  <a:cubicBezTo>
                    <a:pt x="525" y="4406"/>
                    <a:pt x="596" y="4490"/>
                    <a:pt x="644" y="4597"/>
                  </a:cubicBezTo>
                  <a:cubicBezTo>
                    <a:pt x="739" y="4787"/>
                    <a:pt x="703" y="5049"/>
                    <a:pt x="703" y="5287"/>
                  </a:cubicBezTo>
                  <a:cubicBezTo>
                    <a:pt x="703" y="5775"/>
                    <a:pt x="810" y="6204"/>
                    <a:pt x="929" y="6549"/>
                  </a:cubicBezTo>
                  <a:cubicBezTo>
                    <a:pt x="1048" y="6895"/>
                    <a:pt x="1168" y="7157"/>
                    <a:pt x="1251" y="7335"/>
                  </a:cubicBezTo>
                  <a:cubicBezTo>
                    <a:pt x="1346" y="7514"/>
                    <a:pt x="1394" y="7621"/>
                    <a:pt x="1394" y="7621"/>
                  </a:cubicBezTo>
                  <a:cubicBezTo>
                    <a:pt x="1394" y="7621"/>
                    <a:pt x="1358" y="7514"/>
                    <a:pt x="1275" y="7311"/>
                  </a:cubicBezTo>
                  <a:cubicBezTo>
                    <a:pt x="1215" y="7133"/>
                    <a:pt x="1120" y="6847"/>
                    <a:pt x="1037" y="6502"/>
                  </a:cubicBezTo>
                  <a:cubicBezTo>
                    <a:pt x="953" y="6156"/>
                    <a:pt x="870" y="5740"/>
                    <a:pt x="894" y="5287"/>
                  </a:cubicBezTo>
                  <a:cubicBezTo>
                    <a:pt x="918" y="5061"/>
                    <a:pt x="953" y="4787"/>
                    <a:pt x="858" y="4513"/>
                  </a:cubicBezTo>
                  <a:cubicBezTo>
                    <a:pt x="810" y="4370"/>
                    <a:pt x="715" y="4275"/>
                    <a:pt x="679" y="4168"/>
                  </a:cubicBezTo>
                  <a:cubicBezTo>
                    <a:pt x="632" y="4073"/>
                    <a:pt x="632" y="3954"/>
                    <a:pt x="644" y="3823"/>
                  </a:cubicBezTo>
                  <a:cubicBezTo>
                    <a:pt x="644" y="3704"/>
                    <a:pt x="679" y="3513"/>
                    <a:pt x="560" y="3358"/>
                  </a:cubicBezTo>
                  <a:cubicBezTo>
                    <a:pt x="417" y="3216"/>
                    <a:pt x="322" y="3180"/>
                    <a:pt x="286" y="3097"/>
                  </a:cubicBezTo>
                  <a:cubicBezTo>
                    <a:pt x="215" y="2930"/>
                    <a:pt x="239" y="2632"/>
                    <a:pt x="215" y="2406"/>
                  </a:cubicBezTo>
                  <a:cubicBezTo>
                    <a:pt x="179" y="1954"/>
                    <a:pt x="156" y="1513"/>
                    <a:pt x="120" y="1156"/>
                  </a:cubicBezTo>
                  <a:cubicBezTo>
                    <a:pt x="60" y="441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1"/>
            <p:cNvSpPr/>
            <p:nvPr/>
          </p:nvSpPr>
          <p:spPr>
            <a:xfrm>
              <a:off x="3134600" y="2622475"/>
              <a:ext cx="119700" cy="101225"/>
            </a:xfrm>
            <a:custGeom>
              <a:avLst/>
              <a:gdLst/>
              <a:ahLst/>
              <a:cxnLst/>
              <a:rect l="l" t="t" r="r" b="b"/>
              <a:pathLst>
                <a:path w="4788" h="404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84" y="60"/>
                    <a:pt x="215" y="167"/>
                  </a:cubicBezTo>
                  <a:cubicBezTo>
                    <a:pt x="346" y="286"/>
                    <a:pt x="525" y="453"/>
                    <a:pt x="703" y="691"/>
                  </a:cubicBezTo>
                  <a:cubicBezTo>
                    <a:pt x="882" y="929"/>
                    <a:pt x="1060" y="1227"/>
                    <a:pt x="1179" y="1596"/>
                  </a:cubicBezTo>
                  <a:cubicBezTo>
                    <a:pt x="1239" y="1775"/>
                    <a:pt x="1287" y="1965"/>
                    <a:pt x="1334" y="2191"/>
                  </a:cubicBezTo>
                  <a:cubicBezTo>
                    <a:pt x="1370" y="2418"/>
                    <a:pt x="1429" y="2656"/>
                    <a:pt x="1608" y="2858"/>
                  </a:cubicBezTo>
                  <a:cubicBezTo>
                    <a:pt x="1787" y="3072"/>
                    <a:pt x="2025" y="3156"/>
                    <a:pt x="2239" y="3239"/>
                  </a:cubicBezTo>
                  <a:cubicBezTo>
                    <a:pt x="2442" y="3310"/>
                    <a:pt x="2644" y="3382"/>
                    <a:pt x="2834" y="3441"/>
                  </a:cubicBezTo>
                  <a:cubicBezTo>
                    <a:pt x="3204" y="3572"/>
                    <a:pt x="3561" y="3680"/>
                    <a:pt x="3846" y="3775"/>
                  </a:cubicBezTo>
                  <a:cubicBezTo>
                    <a:pt x="4430" y="3953"/>
                    <a:pt x="4787" y="4049"/>
                    <a:pt x="4787" y="4049"/>
                  </a:cubicBezTo>
                  <a:cubicBezTo>
                    <a:pt x="4787" y="4049"/>
                    <a:pt x="4442" y="3906"/>
                    <a:pt x="3870" y="3632"/>
                  </a:cubicBezTo>
                  <a:cubicBezTo>
                    <a:pt x="3596" y="3513"/>
                    <a:pt x="3263" y="3382"/>
                    <a:pt x="2894" y="3239"/>
                  </a:cubicBezTo>
                  <a:cubicBezTo>
                    <a:pt x="2715" y="3156"/>
                    <a:pt x="2525" y="3084"/>
                    <a:pt x="2311" y="3013"/>
                  </a:cubicBezTo>
                  <a:cubicBezTo>
                    <a:pt x="2120" y="2941"/>
                    <a:pt x="1930" y="2846"/>
                    <a:pt x="1787" y="2703"/>
                  </a:cubicBezTo>
                  <a:cubicBezTo>
                    <a:pt x="1525" y="2382"/>
                    <a:pt x="1525" y="1906"/>
                    <a:pt x="1358" y="1525"/>
                  </a:cubicBezTo>
                  <a:cubicBezTo>
                    <a:pt x="1215" y="1132"/>
                    <a:pt x="989" y="822"/>
                    <a:pt x="775" y="596"/>
                  </a:cubicBezTo>
                  <a:cubicBezTo>
                    <a:pt x="572" y="382"/>
                    <a:pt x="382" y="227"/>
                    <a:pt x="227" y="143"/>
                  </a:cubicBezTo>
                  <a:cubicBezTo>
                    <a:pt x="96" y="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1"/>
            <p:cNvSpPr/>
            <p:nvPr/>
          </p:nvSpPr>
          <p:spPr>
            <a:xfrm>
              <a:off x="3231350" y="2851075"/>
              <a:ext cx="103300" cy="133075"/>
            </a:xfrm>
            <a:custGeom>
              <a:avLst/>
              <a:gdLst/>
              <a:ahLst/>
              <a:cxnLst/>
              <a:rect l="l" t="t" r="r" b="b"/>
              <a:pathLst>
                <a:path w="4132" h="5323" extrusionOk="0">
                  <a:moveTo>
                    <a:pt x="4132" y="1"/>
                  </a:moveTo>
                  <a:cubicBezTo>
                    <a:pt x="4132" y="1"/>
                    <a:pt x="4108" y="84"/>
                    <a:pt x="4084" y="286"/>
                  </a:cubicBezTo>
                  <a:cubicBezTo>
                    <a:pt x="4048" y="441"/>
                    <a:pt x="4001" y="715"/>
                    <a:pt x="3917" y="1013"/>
                  </a:cubicBezTo>
                  <a:cubicBezTo>
                    <a:pt x="3739" y="1620"/>
                    <a:pt x="3370" y="2429"/>
                    <a:pt x="2715" y="3120"/>
                  </a:cubicBezTo>
                  <a:cubicBezTo>
                    <a:pt x="2393" y="3477"/>
                    <a:pt x="2036" y="3763"/>
                    <a:pt x="1679" y="3989"/>
                  </a:cubicBezTo>
                  <a:cubicBezTo>
                    <a:pt x="1346" y="4215"/>
                    <a:pt x="1000" y="4394"/>
                    <a:pt x="727" y="4584"/>
                  </a:cubicBezTo>
                  <a:cubicBezTo>
                    <a:pt x="465" y="4775"/>
                    <a:pt x="286" y="4954"/>
                    <a:pt x="167" y="5108"/>
                  </a:cubicBezTo>
                  <a:cubicBezTo>
                    <a:pt x="48" y="5239"/>
                    <a:pt x="0" y="5323"/>
                    <a:pt x="0" y="5323"/>
                  </a:cubicBezTo>
                  <a:cubicBezTo>
                    <a:pt x="0" y="5323"/>
                    <a:pt x="48" y="5239"/>
                    <a:pt x="179" y="5120"/>
                  </a:cubicBezTo>
                  <a:cubicBezTo>
                    <a:pt x="310" y="4989"/>
                    <a:pt x="524" y="4834"/>
                    <a:pt x="798" y="4668"/>
                  </a:cubicBezTo>
                  <a:cubicBezTo>
                    <a:pt x="1060" y="4513"/>
                    <a:pt x="1417" y="4358"/>
                    <a:pt x="1786" y="4156"/>
                  </a:cubicBezTo>
                  <a:cubicBezTo>
                    <a:pt x="2167" y="3941"/>
                    <a:pt x="2548" y="3656"/>
                    <a:pt x="2893" y="3287"/>
                  </a:cubicBezTo>
                  <a:cubicBezTo>
                    <a:pt x="3572" y="2548"/>
                    <a:pt x="3917" y="1679"/>
                    <a:pt x="4036" y="1036"/>
                  </a:cubicBezTo>
                  <a:cubicBezTo>
                    <a:pt x="4108" y="727"/>
                    <a:pt x="4132" y="465"/>
                    <a:pt x="4132" y="286"/>
                  </a:cubicBezTo>
                  <a:lnTo>
                    <a:pt x="413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1"/>
            <p:cNvSpPr/>
            <p:nvPr/>
          </p:nvSpPr>
          <p:spPr>
            <a:xfrm>
              <a:off x="3301900" y="2895725"/>
              <a:ext cx="39600" cy="58650"/>
            </a:xfrm>
            <a:custGeom>
              <a:avLst/>
              <a:gdLst/>
              <a:ahLst/>
              <a:cxnLst/>
              <a:rect l="l" t="t" r="r" b="b"/>
              <a:pathLst>
                <a:path w="1584" h="2346" extrusionOk="0">
                  <a:moveTo>
                    <a:pt x="1584" y="0"/>
                  </a:moveTo>
                  <a:cubicBezTo>
                    <a:pt x="1584" y="1"/>
                    <a:pt x="1548" y="143"/>
                    <a:pt x="1405" y="405"/>
                  </a:cubicBezTo>
                  <a:cubicBezTo>
                    <a:pt x="1310" y="620"/>
                    <a:pt x="1143" y="941"/>
                    <a:pt x="917" y="1263"/>
                  </a:cubicBezTo>
                  <a:cubicBezTo>
                    <a:pt x="691" y="1596"/>
                    <a:pt x="476" y="1858"/>
                    <a:pt x="298" y="2048"/>
                  </a:cubicBezTo>
                  <a:cubicBezTo>
                    <a:pt x="119" y="2239"/>
                    <a:pt x="0" y="2346"/>
                    <a:pt x="0" y="2346"/>
                  </a:cubicBezTo>
                  <a:cubicBezTo>
                    <a:pt x="0" y="2346"/>
                    <a:pt x="143" y="2286"/>
                    <a:pt x="369" y="2144"/>
                  </a:cubicBezTo>
                  <a:cubicBezTo>
                    <a:pt x="595" y="1989"/>
                    <a:pt x="869" y="1739"/>
                    <a:pt x="1107" y="1393"/>
                  </a:cubicBezTo>
                  <a:cubicBezTo>
                    <a:pt x="1345" y="1060"/>
                    <a:pt x="1465" y="703"/>
                    <a:pt x="1524" y="429"/>
                  </a:cubicBezTo>
                  <a:cubicBezTo>
                    <a:pt x="1584" y="167"/>
                    <a:pt x="1584" y="1"/>
                    <a:pt x="15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1"/>
            <p:cNvSpPr/>
            <p:nvPr/>
          </p:nvSpPr>
          <p:spPr>
            <a:xfrm>
              <a:off x="3531375" y="2505800"/>
              <a:ext cx="61350" cy="90875"/>
            </a:xfrm>
            <a:custGeom>
              <a:avLst/>
              <a:gdLst/>
              <a:ahLst/>
              <a:cxnLst/>
              <a:rect l="l" t="t" r="r" b="b"/>
              <a:pathLst>
                <a:path w="2454" h="3635" extrusionOk="0">
                  <a:moveTo>
                    <a:pt x="798" y="0"/>
                  </a:moveTo>
                  <a:cubicBezTo>
                    <a:pt x="798" y="0"/>
                    <a:pt x="644" y="227"/>
                    <a:pt x="406" y="608"/>
                  </a:cubicBezTo>
                  <a:cubicBezTo>
                    <a:pt x="346" y="703"/>
                    <a:pt x="287" y="798"/>
                    <a:pt x="203" y="917"/>
                  </a:cubicBezTo>
                  <a:cubicBezTo>
                    <a:pt x="144" y="1024"/>
                    <a:pt x="60" y="1131"/>
                    <a:pt x="13" y="1322"/>
                  </a:cubicBezTo>
                  <a:cubicBezTo>
                    <a:pt x="1" y="1429"/>
                    <a:pt x="25" y="1548"/>
                    <a:pt x="84" y="1620"/>
                  </a:cubicBezTo>
                  <a:cubicBezTo>
                    <a:pt x="144" y="1691"/>
                    <a:pt x="227" y="1751"/>
                    <a:pt x="287" y="1798"/>
                  </a:cubicBezTo>
                  <a:cubicBezTo>
                    <a:pt x="406" y="1893"/>
                    <a:pt x="501" y="1989"/>
                    <a:pt x="608" y="2132"/>
                  </a:cubicBezTo>
                  <a:cubicBezTo>
                    <a:pt x="798" y="2393"/>
                    <a:pt x="953" y="2679"/>
                    <a:pt x="1132" y="2929"/>
                  </a:cubicBezTo>
                  <a:cubicBezTo>
                    <a:pt x="1310" y="3179"/>
                    <a:pt x="1513" y="3382"/>
                    <a:pt x="1727" y="3501"/>
                  </a:cubicBezTo>
                  <a:cubicBezTo>
                    <a:pt x="1900" y="3602"/>
                    <a:pt x="2072" y="3634"/>
                    <a:pt x="2200" y="3634"/>
                  </a:cubicBezTo>
                  <a:cubicBezTo>
                    <a:pt x="2223" y="3634"/>
                    <a:pt x="2244" y="3633"/>
                    <a:pt x="2263" y="3632"/>
                  </a:cubicBezTo>
                  <a:cubicBezTo>
                    <a:pt x="2394" y="3620"/>
                    <a:pt x="2453" y="3584"/>
                    <a:pt x="2453" y="3584"/>
                  </a:cubicBezTo>
                  <a:lnTo>
                    <a:pt x="2453" y="3584"/>
                  </a:lnTo>
                  <a:cubicBezTo>
                    <a:pt x="2453" y="3584"/>
                    <a:pt x="2427" y="3589"/>
                    <a:pt x="2371" y="3589"/>
                  </a:cubicBezTo>
                  <a:cubicBezTo>
                    <a:pt x="2342" y="3589"/>
                    <a:pt x="2307" y="3588"/>
                    <a:pt x="2263" y="3584"/>
                  </a:cubicBezTo>
                  <a:cubicBezTo>
                    <a:pt x="2144" y="3572"/>
                    <a:pt x="1977" y="3525"/>
                    <a:pt x="1799" y="3394"/>
                  </a:cubicBezTo>
                  <a:cubicBezTo>
                    <a:pt x="1620" y="3275"/>
                    <a:pt x="1453" y="3084"/>
                    <a:pt x="1310" y="2822"/>
                  </a:cubicBezTo>
                  <a:cubicBezTo>
                    <a:pt x="1156" y="2584"/>
                    <a:pt x="1025" y="2274"/>
                    <a:pt x="798" y="1989"/>
                  </a:cubicBezTo>
                  <a:cubicBezTo>
                    <a:pt x="703" y="1846"/>
                    <a:pt x="560" y="1715"/>
                    <a:pt x="417" y="1620"/>
                  </a:cubicBezTo>
                  <a:cubicBezTo>
                    <a:pt x="263" y="1536"/>
                    <a:pt x="191" y="1453"/>
                    <a:pt x="203" y="1358"/>
                  </a:cubicBezTo>
                  <a:cubicBezTo>
                    <a:pt x="227" y="1250"/>
                    <a:pt x="298" y="1119"/>
                    <a:pt x="358" y="1000"/>
                  </a:cubicBezTo>
                  <a:cubicBezTo>
                    <a:pt x="406" y="881"/>
                    <a:pt x="465" y="774"/>
                    <a:pt x="501" y="667"/>
                  </a:cubicBezTo>
                  <a:cubicBezTo>
                    <a:pt x="703" y="250"/>
                    <a:pt x="798" y="0"/>
                    <a:pt x="79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1"/>
            <p:cNvSpPr/>
            <p:nvPr/>
          </p:nvSpPr>
          <p:spPr>
            <a:xfrm>
              <a:off x="3501325" y="2521275"/>
              <a:ext cx="39000" cy="64900"/>
            </a:xfrm>
            <a:custGeom>
              <a:avLst/>
              <a:gdLst/>
              <a:ahLst/>
              <a:cxnLst/>
              <a:rect l="l" t="t" r="r" b="b"/>
              <a:pathLst>
                <a:path w="1560" h="2596" extrusionOk="0">
                  <a:moveTo>
                    <a:pt x="24" y="0"/>
                  </a:moveTo>
                  <a:cubicBezTo>
                    <a:pt x="24" y="1"/>
                    <a:pt x="0" y="179"/>
                    <a:pt x="36" y="465"/>
                  </a:cubicBezTo>
                  <a:cubicBezTo>
                    <a:pt x="72" y="751"/>
                    <a:pt x="203" y="1132"/>
                    <a:pt x="453" y="1489"/>
                  </a:cubicBezTo>
                  <a:cubicBezTo>
                    <a:pt x="715" y="1846"/>
                    <a:pt x="988" y="2132"/>
                    <a:pt x="1203" y="2310"/>
                  </a:cubicBezTo>
                  <a:cubicBezTo>
                    <a:pt x="1429" y="2489"/>
                    <a:pt x="1560" y="2596"/>
                    <a:pt x="1560" y="2596"/>
                  </a:cubicBezTo>
                  <a:cubicBezTo>
                    <a:pt x="1560" y="2596"/>
                    <a:pt x="1453" y="2465"/>
                    <a:pt x="1286" y="2227"/>
                  </a:cubicBezTo>
                  <a:cubicBezTo>
                    <a:pt x="1131" y="2001"/>
                    <a:pt x="905" y="1703"/>
                    <a:pt x="667" y="1358"/>
                  </a:cubicBezTo>
                  <a:cubicBezTo>
                    <a:pt x="429" y="1012"/>
                    <a:pt x="250" y="691"/>
                    <a:pt x="155" y="441"/>
                  </a:cubicBezTo>
                  <a:cubicBezTo>
                    <a:pt x="60" y="179"/>
                    <a:pt x="24" y="1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1"/>
            <p:cNvSpPr/>
            <p:nvPr/>
          </p:nvSpPr>
          <p:spPr>
            <a:xfrm>
              <a:off x="2866425" y="2238200"/>
              <a:ext cx="101225" cy="116500"/>
            </a:xfrm>
            <a:custGeom>
              <a:avLst/>
              <a:gdLst/>
              <a:ahLst/>
              <a:cxnLst/>
              <a:rect l="l" t="t" r="r" b="b"/>
              <a:pathLst>
                <a:path w="4049" h="4660" extrusionOk="0">
                  <a:moveTo>
                    <a:pt x="3977" y="1"/>
                  </a:moveTo>
                  <a:cubicBezTo>
                    <a:pt x="3977" y="1"/>
                    <a:pt x="3941" y="417"/>
                    <a:pt x="3882" y="1084"/>
                  </a:cubicBezTo>
                  <a:cubicBezTo>
                    <a:pt x="3858" y="1429"/>
                    <a:pt x="3858" y="1846"/>
                    <a:pt x="3810" y="2263"/>
                  </a:cubicBezTo>
                  <a:cubicBezTo>
                    <a:pt x="3798" y="2346"/>
                    <a:pt x="3751" y="2394"/>
                    <a:pt x="3655" y="2429"/>
                  </a:cubicBezTo>
                  <a:cubicBezTo>
                    <a:pt x="3560" y="2453"/>
                    <a:pt x="3441" y="2453"/>
                    <a:pt x="3286" y="2549"/>
                  </a:cubicBezTo>
                  <a:cubicBezTo>
                    <a:pt x="3143" y="2632"/>
                    <a:pt x="3084" y="2799"/>
                    <a:pt x="3060" y="2930"/>
                  </a:cubicBezTo>
                  <a:cubicBezTo>
                    <a:pt x="3036" y="3084"/>
                    <a:pt x="3036" y="3203"/>
                    <a:pt x="3024" y="3322"/>
                  </a:cubicBezTo>
                  <a:cubicBezTo>
                    <a:pt x="2965" y="3799"/>
                    <a:pt x="2572" y="4144"/>
                    <a:pt x="2203" y="4323"/>
                  </a:cubicBezTo>
                  <a:cubicBezTo>
                    <a:pt x="1810" y="4513"/>
                    <a:pt x="1417" y="4525"/>
                    <a:pt x="1084" y="4525"/>
                  </a:cubicBezTo>
                  <a:cubicBezTo>
                    <a:pt x="762" y="4513"/>
                    <a:pt x="488" y="4477"/>
                    <a:pt x="298" y="4454"/>
                  </a:cubicBezTo>
                  <a:cubicBezTo>
                    <a:pt x="107" y="4418"/>
                    <a:pt x="0" y="4406"/>
                    <a:pt x="0" y="4406"/>
                  </a:cubicBezTo>
                  <a:lnTo>
                    <a:pt x="0" y="4406"/>
                  </a:lnTo>
                  <a:cubicBezTo>
                    <a:pt x="0" y="4406"/>
                    <a:pt x="107" y="4430"/>
                    <a:pt x="286" y="4477"/>
                  </a:cubicBezTo>
                  <a:cubicBezTo>
                    <a:pt x="465" y="4525"/>
                    <a:pt x="726" y="4585"/>
                    <a:pt x="1072" y="4632"/>
                  </a:cubicBezTo>
                  <a:cubicBezTo>
                    <a:pt x="1189" y="4648"/>
                    <a:pt x="1315" y="4659"/>
                    <a:pt x="1447" y="4659"/>
                  </a:cubicBezTo>
                  <a:cubicBezTo>
                    <a:pt x="1704" y="4659"/>
                    <a:pt x="1984" y="4619"/>
                    <a:pt x="2274" y="4501"/>
                  </a:cubicBezTo>
                  <a:cubicBezTo>
                    <a:pt x="2703" y="4323"/>
                    <a:pt x="3167" y="3930"/>
                    <a:pt x="3263" y="3346"/>
                  </a:cubicBezTo>
                  <a:cubicBezTo>
                    <a:pt x="3310" y="3072"/>
                    <a:pt x="3274" y="2810"/>
                    <a:pt x="3429" y="2727"/>
                  </a:cubicBezTo>
                  <a:cubicBezTo>
                    <a:pt x="3489" y="2680"/>
                    <a:pt x="3608" y="2668"/>
                    <a:pt x="3739" y="2620"/>
                  </a:cubicBezTo>
                  <a:cubicBezTo>
                    <a:pt x="3810" y="2608"/>
                    <a:pt x="3882" y="2560"/>
                    <a:pt x="3929" y="2501"/>
                  </a:cubicBezTo>
                  <a:cubicBezTo>
                    <a:pt x="3989" y="2441"/>
                    <a:pt x="4001" y="2370"/>
                    <a:pt x="4025" y="2310"/>
                  </a:cubicBezTo>
                  <a:cubicBezTo>
                    <a:pt x="4048" y="1834"/>
                    <a:pt x="4025" y="1441"/>
                    <a:pt x="4025" y="1108"/>
                  </a:cubicBezTo>
                  <a:cubicBezTo>
                    <a:pt x="3989" y="417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1"/>
            <p:cNvSpPr/>
            <p:nvPr/>
          </p:nvSpPr>
          <p:spPr>
            <a:xfrm>
              <a:off x="2961975" y="2262900"/>
              <a:ext cx="25325" cy="52850"/>
            </a:xfrm>
            <a:custGeom>
              <a:avLst/>
              <a:gdLst/>
              <a:ahLst/>
              <a:cxnLst/>
              <a:rect l="l" t="t" r="r" b="b"/>
              <a:pathLst>
                <a:path w="1013" h="2114" extrusionOk="0">
                  <a:moveTo>
                    <a:pt x="1012" y="1"/>
                  </a:moveTo>
                  <a:cubicBezTo>
                    <a:pt x="1012" y="1"/>
                    <a:pt x="976" y="13"/>
                    <a:pt x="917" y="37"/>
                  </a:cubicBezTo>
                  <a:cubicBezTo>
                    <a:pt x="857" y="84"/>
                    <a:pt x="762" y="144"/>
                    <a:pt x="691" y="251"/>
                  </a:cubicBezTo>
                  <a:cubicBezTo>
                    <a:pt x="619" y="358"/>
                    <a:pt x="536" y="501"/>
                    <a:pt x="524" y="679"/>
                  </a:cubicBezTo>
                  <a:cubicBezTo>
                    <a:pt x="500" y="870"/>
                    <a:pt x="572" y="1060"/>
                    <a:pt x="619" y="1227"/>
                  </a:cubicBezTo>
                  <a:cubicBezTo>
                    <a:pt x="714" y="1537"/>
                    <a:pt x="536" y="1822"/>
                    <a:pt x="357" y="1953"/>
                  </a:cubicBezTo>
                  <a:cubicBezTo>
                    <a:pt x="262" y="2037"/>
                    <a:pt x="167" y="2061"/>
                    <a:pt x="107" y="2084"/>
                  </a:cubicBezTo>
                  <a:cubicBezTo>
                    <a:pt x="63" y="2093"/>
                    <a:pt x="26" y="2096"/>
                    <a:pt x="9" y="2096"/>
                  </a:cubicBezTo>
                  <a:lnTo>
                    <a:pt x="9" y="2096"/>
                  </a:lnTo>
                  <a:cubicBezTo>
                    <a:pt x="6" y="2095"/>
                    <a:pt x="4" y="2095"/>
                    <a:pt x="2" y="2095"/>
                  </a:cubicBezTo>
                  <a:cubicBezTo>
                    <a:pt x="1" y="2095"/>
                    <a:pt x="0" y="2095"/>
                    <a:pt x="0" y="2096"/>
                  </a:cubicBezTo>
                  <a:cubicBezTo>
                    <a:pt x="0" y="2096"/>
                    <a:pt x="3" y="2096"/>
                    <a:pt x="9" y="2096"/>
                  </a:cubicBezTo>
                  <a:lnTo>
                    <a:pt x="9" y="2096"/>
                  </a:lnTo>
                  <a:cubicBezTo>
                    <a:pt x="27" y="2100"/>
                    <a:pt x="73" y="2114"/>
                    <a:pt x="142" y="2114"/>
                  </a:cubicBezTo>
                  <a:cubicBezTo>
                    <a:pt x="211" y="2114"/>
                    <a:pt x="304" y="2100"/>
                    <a:pt x="417" y="2049"/>
                  </a:cubicBezTo>
                  <a:cubicBezTo>
                    <a:pt x="536" y="1989"/>
                    <a:pt x="691" y="1906"/>
                    <a:pt x="774" y="1739"/>
                  </a:cubicBezTo>
                  <a:cubicBezTo>
                    <a:pt x="881" y="1584"/>
                    <a:pt x="893" y="1346"/>
                    <a:pt x="834" y="1156"/>
                  </a:cubicBezTo>
                  <a:cubicBezTo>
                    <a:pt x="774" y="965"/>
                    <a:pt x="714" y="810"/>
                    <a:pt x="714" y="679"/>
                  </a:cubicBezTo>
                  <a:cubicBezTo>
                    <a:pt x="714" y="549"/>
                    <a:pt x="750" y="418"/>
                    <a:pt x="798" y="310"/>
                  </a:cubicBezTo>
                  <a:cubicBezTo>
                    <a:pt x="834" y="203"/>
                    <a:pt x="893" y="120"/>
                    <a:pt x="941" y="72"/>
                  </a:cubicBezTo>
                  <a:lnTo>
                    <a:pt x="101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1"/>
            <p:cNvSpPr/>
            <p:nvPr/>
          </p:nvSpPr>
          <p:spPr>
            <a:xfrm>
              <a:off x="3109000" y="1947700"/>
              <a:ext cx="270900" cy="134400"/>
            </a:xfrm>
            <a:custGeom>
              <a:avLst/>
              <a:gdLst/>
              <a:ahLst/>
              <a:cxnLst/>
              <a:rect l="l" t="t" r="r" b="b"/>
              <a:pathLst>
                <a:path w="10836" h="5376" extrusionOk="0">
                  <a:moveTo>
                    <a:pt x="10835" y="0"/>
                  </a:moveTo>
                  <a:lnTo>
                    <a:pt x="9407" y="1310"/>
                  </a:lnTo>
                  <a:cubicBezTo>
                    <a:pt x="9181" y="1512"/>
                    <a:pt x="8942" y="1727"/>
                    <a:pt x="8692" y="1965"/>
                  </a:cubicBezTo>
                  <a:cubicBezTo>
                    <a:pt x="8573" y="2060"/>
                    <a:pt x="8442" y="2203"/>
                    <a:pt x="8311" y="2322"/>
                  </a:cubicBezTo>
                  <a:cubicBezTo>
                    <a:pt x="8168" y="2441"/>
                    <a:pt x="8026" y="2560"/>
                    <a:pt x="7859" y="2584"/>
                  </a:cubicBezTo>
                  <a:cubicBezTo>
                    <a:pt x="7829" y="2590"/>
                    <a:pt x="7798" y="2592"/>
                    <a:pt x="7767" y="2592"/>
                  </a:cubicBezTo>
                  <a:cubicBezTo>
                    <a:pt x="7526" y="2592"/>
                    <a:pt x="7232" y="2447"/>
                    <a:pt x="6902" y="2447"/>
                  </a:cubicBezTo>
                  <a:cubicBezTo>
                    <a:pt x="6822" y="2447"/>
                    <a:pt x="6740" y="2456"/>
                    <a:pt x="6656" y="2477"/>
                  </a:cubicBezTo>
                  <a:cubicBezTo>
                    <a:pt x="6192" y="2572"/>
                    <a:pt x="5811" y="2881"/>
                    <a:pt x="5513" y="3227"/>
                  </a:cubicBezTo>
                  <a:cubicBezTo>
                    <a:pt x="5216" y="3584"/>
                    <a:pt x="4990" y="3965"/>
                    <a:pt x="4716" y="4286"/>
                  </a:cubicBezTo>
                  <a:cubicBezTo>
                    <a:pt x="4454" y="4608"/>
                    <a:pt x="4144" y="4846"/>
                    <a:pt x="3799" y="5001"/>
                  </a:cubicBezTo>
                  <a:cubicBezTo>
                    <a:pt x="3404" y="5168"/>
                    <a:pt x="3003" y="5226"/>
                    <a:pt x="2625" y="5226"/>
                  </a:cubicBezTo>
                  <a:cubicBezTo>
                    <a:pt x="2330" y="5226"/>
                    <a:pt x="2049" y="5191"/>
                    <a:pt x="1799" y="5144"/>
                  </a:cubicBezTo>
                  <a:cubicBezTo>
                    <a:pt x="1239" y="5025"/>
                    <a:pt x="787" y="4846"/>
                    <a:pt x="477" y="4751"/>
                  </a:cubicBezTo>
                  <a:cubicBezTo>
                    <a:pt x="168" y="4632"/>
                    <a:pt x="1" y="4572"/>
                    <a:pt x="1" y="4572"/>
                  </a:cubicBezTo>
                  <a:lnTo>
                    <a:pt x="1" y="4572"/>
                  </a:lnTo>
                  <a:cubicBezTo>
                    <a:pt x="1" y="4572"/>
                    <a:pt x="168" y="4644"/>
                    <a:pt x="465" y="4775"/>
                  </a:cubicBezTo>
                  <a:cubicBezTo>
                    <a:pt x="775" y="4905"/>
                    <a:pt x="1203" y="5108"/>
                    <a:pt x="1787" y="5251"/>
                  </a:cubicBezTo>
                  <a:cubicBezTo>
                    <a:pt x="2080" y="5318"/>
                    <a:pt x="2421" y="5376"/>
                    <a:pt x="2786" y="5376"/>
                  </a:cubicBezTo>
                  <a:cubicBezTo>
                    <a:pt x="3132" y="5376"/>
                    <a:pt x="3500" y="5324"/>
                    <a:pt x="3870" y="5179"/>
                  </a:cubicBezTo>
                  <a:cubicBezTo>
                    <a:pt x="4239" y="5048"/>
                    <a:pt x="4597" y="4775"/>
                    <a:pt x="4882" y="4429"/>
                  </a:cubicBezTo>
                  <a:cubicBezTo>
                    <a:pt x="5168" y="4108"/>
                    <a:pt x="5406" y="3715"/>
                    <a:pt x="5692" y="3393"/>
                  </a:cubicBezTo>
                  <a:cubicBezTo>
                    <a:pt x="5966" y="3060"/>
                    <a:pt x="6311" y="2798"/>
                    <a:pt x="6704" y="2703"/>
                  </a:cubicBezTo>
                  <a:cubicBezTo>
                    <a:pt x="6774" y="2689"/>
                    <a:pt x="6847" y="2682"/>
                    <a:pt x="6920" y="2682"/>
                  </a:cubicBezTo>
                  <a:cubicBezTo>
                    <a:pt x="7033" y="2682"/>
                    <a:pt x="7148" y="2698"/>
                    <a:pt x="7264" y="2727"/>
                  </a:cubicBezTo>
                  <a:cubicBezTo>
                    <a:pt x="7397" y="2752"/>
                    <a:pt x="7547" y="2782"/>
                    <a:pt x="7703" y="2782"/>
                  </a:cubicBezTo>
                  <a:cubicBezTo>
                    <a:pt x="7770" y="2782"/>
                    <a:pt x="7838" y="2777"/>
                    <a:pt x="7907" y="2762"/>
                  </a:cubicBezTo>
                  <a:cubicBezTo>
                    <a:pt x="8133" y="2703"/>
                    <a:pt x="8288" y="2572"/>
                    <a:pt x="8430" y="2441"/>
                  </a:cubicBezTo>
                  <a:lnTo>
                    <a:pt x="8811" y="2048"/>
                  </a:lnTo>
                  <a:lnTo>
                    <a:pt x="9502" y="1369"/>
                  </a:lnTo>
                  <a:cubicBezTo>
                    <a:pt x="10335" y="512"/>
                    <a:pt x="10835" y="0"/>
                    <a:pt x="1083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1"/>
            <p:cNvSpPr/>
            <p:nvPr/>
          </p:nvSpPr>
          <p:spPr>
            <a:xfrm>
              <a:off x="3293850" y="1989950"/>
              <a:ext cx="95875" cy="39625"/>
            </a:xfrm>
            <a:custGeom>
              <a:avLst/>
              <a:gdLst/>
              <a:ahLst/>
              <a:cxnLst/>
              <a:rect l="l" t="t" r="r" b="b"/>
              <a:pathLst>
                <a:path w="3835" h="1585" extrusionOk="0">
                  <a:moveTo>
                    <a:pt x="3834" y="1"/>
                  </a:moveTo>
                  <a:cubicBezTo>
                    <a:pt x="3834" y="1"/>
                    <a:pt x="3775" y="1"/>
                    <a:pt x="3656" y="25"/>
                  </a:cubicBezTo>
                  <a:cubicBezTo>
                    <a:pt x="3549" y="25"/>
                    <a:pt x="3382" y="48"/>
                    <a:pt x="3191" y="108"/>
                  </a:cubicBezTo>
                  <a:cubicBezTo>
                    <a:pt x="3013" y="179"/>
                    <a:pt x="2787" y="287"/>
                    <a:pt x="2584" y="465"/>
                  </a:cubicBezTo>
                  <a:cubicBezTo>
                    <a:pt x="2477" y="560"/>
                    <a:pt x="2382" y="656"/>
                    <a:pt x="2298" y="775"/>
                  </a:cubicBezTo>
                  <a:cubicBezTo>
                    <a:pt x="2227" y="882"/>
                    <a:pt x="2144" y="989"/>
                    <a:pt x="2048" y="1037"/>
                  </a:cubicBezTo>
                  <a:cubicBezTo>
                    <a:pt x="1941" y="1072"/>
                    <a:pt x="1787" y="1108"/>
                    <a:pt x="1656" y="1132"/>
                  </a:cubicBezTo>
                  <a:cubicBezTo>
                    <a:pt x="1525" y="1168"/>
                    <a:pt x="1382" y="1191"/>
                    <a:pt x="1275" y="1227"/>
                  </a:cubicBezTo>
                  <a:cubicBezTo>
                    <a:pt x="1036" y="1287"/>
                    <a:pt x="810" y="1346"/>
                    <a:pt x="620" y="1406"/>
                  </a:cubicBezTo>
                  <a:cubicBezTo>
                    <a:pt x="227" y="1513"/>
                    <a:pt x="1" y="1584"/>
                    <a:pt x="1" y="1584"/>
                  </a:cubicBezTo>
                  <a:cubicBezTo>
                    <a:pt x="1" y="1584"/>
                    <a:pt x="239" y="1549"/>
                    <a:pt x="632" y="1513"/>
                  </a:cubicBezTo>
                  <a:cubicBezTo>
                    <a:pt x="810" y="1477"/>
                    <a:pt x="1048" y="1453"/>
                    <a:pt x="1298" y="1406"/>
                  </a:cubicBezTo>
                  <a:cubicBezTo>
                    <a:pt x="1429" y="1370"/>
                    <a:pt x="1572" y="1358"/>
                    <a:pt x="1703" y="1334"/>
                  </a:cubicBezTo>
                  <a:cubicBezTo>
                    <a:pt x="1834" y="1299"/>
                    <a:pt x="1989" y="1299"/>
                    <a:pt x="2144" y="1227"/>
                  </a:cubicBezTo>
                  <a:cubicBezTo>
                    <a:pt x="2322" y="1156"/>
                    <a:pt x="2418" y="989"/>
                    <a:pt x="2489" y="882"/>
                  </a:cubicBezTo>
                  <a:cubicBezTo>
                    <a:pt x="2560" y="763"/>
                    <a:pt x="2644" y="679"/>
                    <a:pt x="2727" y="584"/>
                  </a:cubicBezTo>
                  <a:cubicBezTo>
                    <a:pt x="2894" y="406"/>
                    <a:pt x="3084" y="287"/>
                    <a:pt x="3251" y="203"/>
                  </a:cubicBezTo>
                  <a:cubicBezTo>
                    <a:pt x="3418" y="108"/>
                    <a:pt x="3561" y="60"/>
                    <a:pt x="3668" y="37"/>
                  </a:cubicBezTo>
                  <a:cubicBezTo>
                    <a:pt x="3775" y="25"/>
                    <a:pt x="3834" y="1"/>
                    <a:pt x="383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1"/>
            <p:cNvSpPr/>
            <p:nvPr/>
          </p:nvSpPr>
          <p:spPr>
            <a:xfrm>
              <a:off x="3836475" y="1876850"/>
              <a:ext cx="347400" cy="375075"/>
            </a:xfrm>
            <a:custGeom>
              <a:avLst/>
              <a:gdLst/>
              <a:ahLst/>
              <a:cxnLst/>
              <a:rect l="l" t="t" r="r" b="b"/>
              <a:pathLst>
                <a:path w="13896" h="15003" extrusionOk="0">
                  <a:moveTo>
                    <a:pt x="1" y="0"/>
                  </a:moveTo>
                  <a:cubicBezTo>
                    <a:pt x="1" y="1"/>
                    <a:pt x="239" y="167"/>
                    <a:pt x="679" y="453"/>
                  </a:cubicBezTo>
                  <a:cubicBezTo>
                    <a:pt x="906" y="596"/>
                    <a:pt x="1191" y="762"/>
                    <a:pt x="1489" y="989"/>
                  </a:cubicBezTo>
                  <a:cubicBezTo>
                    <a:pt x="1787" y="1191"/>
                    <a:pt x="2144" y="1429"/>
                    <a:pt x="2513" y="1715"/>
                  </a:cubicBezTo>
                  <a:cubicBezTo>
                    <a:pt x="2906" y="2001"/>
                    <a:pt x="3299" y="2298"/>
                    <a:pt x="3739" y="2656"/>
                  </a:cubicBezTo>
                  <a:cubicBezTo>
                    <a:pt x="4168" y="2989"/>
                    <a:pt x="4596" y="3382"/>
                    <a:pt x="5073" y="3787"/>
                  </a:cubicBezTo>
                  <a:cubicBezTo>
                    <a:pt x="6001" y="4596"/>
                    <a:pt x="6978" y="5537"/>
                    <a:pt x="7942" y="6585"/>
                  </a:cubicBezTo>
                  <a:cubicBezTo>
                    <a:pt x="8918" y="7620"/>
                    <a:pt x="9776" y="8680"/>
                    <a:pt x="10526" y="9656"/>
                  </a:cubicBezTo>
                  <a:cubicBezTo>
                    <a:pt x="10895" y="10168"/>
                    <a:pt x="11252" y="10633"/>
                    <a:pt x="11550" y="11085"/>
                  </a:cubicBezTo>
                  <a:cubicBezTo>
                    <a:pt x="11859" y="11538"/>
                    <a:pt x="12121" y="11966"/>
                    <a:pt x="12383" y="12371"/>
                  </a:cubicBezTo>
                  <a:cubicBezTo>
                    <a:pt x="12633" y="12764"/>
                    <a:pt x="12848" y="13133"/>
                    <a:pt x="13038" y="13454"/>
                  </a:cubicBezTo>
                  <a:cubicBezTo>
                    <a:pt x="13229" y="13776"/>
                    <a:pt x="13395" y="14050"/>
                    <a:pt x="13514" y="14288"/>
                  </a:cubicBezTo>
                  <a:cubicBezTo>
                    <a:pt x="13764" y="14752"/>
                    <a:pt x="13895" y="15002"/>
                    <a:pt x="13895" y="15002"/>
                  </a:cubicBezTo>
                  <a:cubicBezTo>
                    <a:pt x="13895" y="15002"/>
                    <a:pt x="13800" y="14740"/>
                    <a:pt x="13633" y="14288"/>
                  </a:cubicBezTo>
                  <a:cubicBezTo>
                    <a:pt x="13538" y="14038"/>
                    <a:pt x="13419" y="13740"/>
                    <a:pt x="13252" y="13395"/>
                  </a:cubicBezTo>
                  <a:cubicBezTo>
                    <a:pt x="13098" y="13050"/>
                    <a:pt x="12931" y="12657"/>
                    <a:pt x="12705" y="12240"/>
                  </a:cubicBezTo>
                  <a:cubicBezTo>
                    <a:pt x="12478" y="11800"/>
                    <a:pt x="12240" y="11347"/>
                    <a:pt x="11966" y="10871"/>
                  </a:cubicBezTo>
                  <a:cubicBezTo>
                    <a:pt x="11693" y="10371"/>
                    <a:pt x="11371" y="9883"/>
                    <a:pt x="11026" y="9347"/>
                  </a:cubicBezTo>
                  <a:cubicBezTo>
                    <a:pt x="10311" y="8311"/>
                    <a:pt x="9466" y="7204"/>
                    <a:pt x="8478" y="6132"/>
                  </a:cubicBezTo>
                  <a:cubicBezTo>
                    <a:pt x="7490" y="5061"/>
                    <a:pt x="6454" y="4144"/>
                    <a:pt x="5478" y="3346"/>
                  </a:cubicBezTo>
                  <a:cubicBezTo>
                    <a:pt x="4966" y="2965"/>
                    <a:pt x="4489" y="2608"/>
                    <a:pt x="4037" y="2298"/>
                  </a:cubicBezTo>
                  <a:cubicBezTo>
                    <a:pt x="3573" y="1965"/>
                    <a:pt x="3120" y="1703"/>
                    <a:pt x="2727" y="1441"/>
                  </a:cubicBezTo>
                  <a:cubicBezTo>
                    <a:pt x="2322" y="1179"/>
                    <a:pt x="1929" y="989"/>
                    <a:pt x="1608" y="810"/>
                  </a:cubicBezTo>
                  <a:cubicBezTo>
                    <a:pt x="1275" y="608"/>
                    <a:pt x="977" y="477"/>
                    <a:pt x="739" y="358"/>
                  </a:cubicBezTo>
                  <a:cubicBezTo>
                    <a:pt x="263" y="120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1"/>
            <p:cNvSpPr/>
            <p:nvPr/>
          </p:nvSpPr>
          <p:spPr>
            <a:xfrm>
              <a:off x="4055550" y="1968825"/>
              <a:ext cx="92000" cy="101525"/>
            </a:xfrm>
            <a:custGeom>
              <a:avLst/>
              <a:gdLst/>
              <a:ahLst/>
              <a:cxnLst/>
              <a:rect l="l" t="t" r="r" b="b"/>
              <a:pathLst>
                <a:path w="3680" h="4061" extrusionOk="0">
                  <a:moveTo>
                    <a:pt x="1" y="0"/>
                  </a:moveTo>
                  <a:cubicBezTo>
                    <a:pt x="1" y="1"/>
                    <a:pt x="167" y="286"/>
                    <a:pt x="465" y="679"/>
                  </a:cubicBezTo>
                  <a:cubicBezTo>
                    <a:pt x="751" y="1084"/>
                    <a:pt x="1167" y="1632"/>
                    <a:pt x="1668" y="2191"/>
                  </a:cubicBezTo>
                  <a:cubicBezTo>
                    <a:pt x="2168" y="2739"/>
                    <a:pt x="2680" y="3215"/>
                    <a:pt x="3049" y="3537"/>
                  </a:cubicBezTo>
                  <a:cubicBezTo>
                    <a:pt x="3430" y="3870"/>
                    <a:pt x="3680" y="4060"/>
                    <a:pt x="3680" y="4060"/>
                  </a:cubicBezTo>
                  <a:cubicBezTo>
                    <a:pt x="3680" y="4060"/>
                    <a:pt x="3573" y="3763"/>
                    <a:pt x="3323" y="3322"/>
                  </a:cubicBezTo>
                  <a:cubicBezTo>
                    <a:pt x="3084" y="2870"/>
                    <a:pt x="2715" y="2275"/>
                    <a:pt x="2191" y="1715"/>
                  </a:cubicBezTo>
                  <a:cubicBezTo>
                    <a:pt x="1668" y="1143"/>
                    <a:pt x="1120" y="715"/>
                    <a:pt x="703" y="429"/>
                  </a:cubicBezTo>
                  <a:cubicBezTo>
                    <a:pt x="286" y="143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1"/>
            <p:cNvSpPr/>
            <p:nvPr/>
          </p:nvSpPr>
          <p:spPr>
            <a:xfrm>
              <a:off x="4118050" y="1960500"/>
              <a:ext cx="47075" cy="58950"/>
            </a:xfrm>
            <a:custGeom>
              <a:avLst/>
              <a:gdLst/>
              <a:ahLst/>
              <a:cxnLst/>
              <a:rect l="l" t="t" r="r" b="b"/>
              <a:pathLst>
                <a:path w="1883" h="2358" extrusionOk="0">
                  <a:moveTo>
                    <a:pt x="1" y="0"/>
                  </a:moveTo>
                  <a:cubicBezTo>
                    <a:pt x="1" y="0"/>
                    <a:pt x="49" y="203"/>
                    <a:pt x="168" y="453"/>
                  </a:cubicBezTo>
                  <a:cubicBezTo>
                    <a:pt x="287" y="703"/>
                    <a:pt x="465" y="1048"/>
                    <a:pt x="715" y="1357"/>
                  </a:cubicBezTo>
                  <a:cubicBezTo>
                    <a:pt x="965" y="1667"/>
                    <a:pt x="1263" y="1929"/>
                    <a:pt x="1489" y="2084"/>
                  </a:cubicBezTo>
                  <a:cubicBezTo>
                    <a:pt x="1715" y="2262"/>
                    <a:pt x="1882" y="2358"/>
                    <a:pt x="1882" y="2358"/>
                  </a:cubicBezTo>
                  <a:cubicBezTo>
                    <a:pt x="1882" y="2358"/>
                    <a:pt x="1858" y="2167"/>
                    <a:pt x="1775" y="1881"/>
                  </a:cubicBezTo>
                  <a:cubicBezTo>
                    <a:pt x="1680" y="1607"/>
                    <a:pt x="1537" y="1238"/>
                    <a:pt x="1263" y="917"/>
                  </a:cubicBezTo>
                  <a:cubicBezTo>
                    <a:pt x="1001" y="584"/>
                    <a:pt x="692" y="357"/>
                    <a:pt x="430" y="214"/>
                  </a:cubicBezTo>
                  <a:cubicBezTo>
                    <a:pt x="180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1"/>
            <p:cNvSpPr/>
            <p:nvPr/>
          </p:nvSpPr>
          <p:spPr>
            <a:xfrm>
              <a:off x="2483025" y="1774950"/>
              <a:ext cx="1815750" cy="1529175"/>
            </a:xfrm>
            <a:custGeom>
              <a:avLst/>
              <a:gdLst/>
              <a:ahLst/>
              <a:cxnLst/>
              <a:rect l="l" t="t" r="r" b="b"/>
              <a:pathLst>
                <a:path w="72630" h="61167" extrusionOk="0">
                  <a:moveTo>
                    <a:pt x="62423" y="3596"/>
                  </a:moveTo>
                  <a:cubicBezTo>
                    <a:pt x="62491" y="3596"/>
                    <a:pt x="62561" y="3614"/>
                    <a:pt x="62616" y="3660"/>
                  </a:cubicBezTo>
                  <a:cubicBezTo>
                    <a:pt x="62687" y="3707"/>
                    <a:pt x="62735" y="3803"/>
                    <a:pt x="62759" y="3886"/>
                  </a:cubicBezTo>
                  <a:lnTo>
                    <a:pt x="64199" y="18090"/>
                  </a:lnTo>
                  <a:cubicBezTo>
                    <a:pt x="64199" y="18209"/>
                    <a:pt x="64247" y="18304"/>
                    <a:pt x="64283" y="18412"/>
                  </a:cubicBezTo>
                  <a:lnTo>
                    <a:pt x="71879" y="33652"/>
                  </a:lnTo>
                  <a:cubicBezTo>
                    <a:pt x="71939" y="33771"/>
                    <a:pt x="71915" y="33902"/>
                    <a:pt x="71831" y="34009"/>
                  </a:cubicBezTo>
                  <a:lnTo>
                    <a:pt x="68593" y="37819"/>
                  </a:lnTo>
                  <a:cubicBezTo>
                    <a:pt x="68545" y="37866"/>
                    <a:pt x="68498" y="37926"/>
                    <a:pt x="68474" y="37985"/>
                  </a:cubicBezTo>
                  <a:lnTo>
                    <a:pt x="63735" y="46820"/>
                  </a:lnTo>
                  <a:cubicBezTo>
                    <a:pt x="63723" y="46832"/>
                    <a:pt x="63723" y="46856"/>
                    <a:pt x="63711" y="46867"/>
                  </a:cubicBezTo>
                  <a:lnTo>
                    <a:pt x="59877" y="51999"/>
                  </a:lnTo>
                  <a:cubicBezTo>
                    <a:pt x="59818" y="52094"/>
                    <a:pt x="59735" y="52130"/>
                    <a:pt x="59627" y="52130"/>
                  </a:cubicBezTo>
                  <a:cubicBezTo>
                    <a:pt x="59508" y="52130"/>
                    <a:pt x="59425" y="52094"/>
                    <a:pt x="59366" y="52011"/>
                  </a:cubicBezTo>
                  <a:lnTo>
                    <a:pt x="58389" y="50856"/>
                  </a:lnTo>
                  <a:cubicBezTo>
                    <a:pt x="58318" y="50761"/>
                    <a:pt x="58294" y="50630"/>
                    <a:pt x="58330" y="50523"/>
                  </a:cubicBezTo>
                  <a:lnTo>
                    <a:pt x="59306" y="47879"/>
                  </a:lnTo>
                  <a:cubicBezTo>
                    <a:pt x="59377" y="47653"/>
                    <a:pt x="59377" y="47415"/>
                    <a:pt x="59282" y="47213"/>
                  </a:cubicBezTo>
                  <a:lnTo>
                    <a:pt x="57722" y="43188"/>
                  </a:lnTo>
                  <a:cubicBezTo>
                    <a:pt x="57699" y="43117"/>
                    <a:pt x="57699" y="43022"/>
                    <a:pt x="57722" y="42950"/>
                  </a:cubicBezTo>
                  <a:lnTo>
                    <a:pt x="58473" y="40902"/>
                  </a:lnTo>
                  <a:cubicBezTo>
                    <a:pt x="58544" y="40664"/>
                    <a:pt x="58532" y="40390"/>
                    <a:pt x="58425" y="40176"/>
                  </a:cubicBezTo>
                  <a:lnTo>
                    <a:pt x="57318" y="37902"/>
                  </a:lnTo>
                  <a:cubicBezTo>
                    <a:pt x="57306" y="37878"/>
                    <a:pt x="57294" y="37819"/>
                    <a:pt x="57294" y="37771"/>
                  </a:cubicBezTo>
                  <a:lnTo>
                    <a:pt x="57258" y="34366"/>
                  </a:lnTo>
                  <a:cubicBezTo>
                    <a:pt x="57258" y="34306"/>
                    <a:pt x="57258" y="34247"/>
                    <a:pt x="57246" y="34187"/>
                  </a:cubicBezTo>
                  <a:lnTo>
                    <a:pt x="57139" y="33699"/>
                  </a:lnTo>
                  <a:cubicBezTo>
                    <a:pt x="57080" y="33413"/>
                    <a:pt x="56889" y="33175"/>
                    <a:pt x="56627" y="33044"/>
                  </a:cubicBezTo>
                  <a:cubicBezTo>
                    <a:pt x="56484" y="32985"/>
                    <a:pt x="56353" y="32949"/>
                    <a:pt x="56222" y="32949"/>
                  </a:cubicBezTo>
                  <a:cubicBezTo>
                    <a:pt x="56067" y="32949"/>
                    <a:pt x="55925" y="32997"/>
                    <a:pt x="55817" y="33092"/>
                  </a:cubicBezTo>
                  <a:lnTo>
                    <a:pt x="55627" y="33187"/>
                  </a:lnTo>
                  <a:cubicBezTo>
                    <a:pt x="55579" y="33219"/>
                    <a:pt x="55521" y="33235"/>
                    <a:pt x="55466" y="33235"/>
                  </a:cubicBezTo>
                  <a:cubicBezTo>
                    <a:pt x="55439" y="33235"/>
                    <a:pt x="55413" y="33231"/>
                    <a:pt x="55389" y="33223"/>
                  </a:cubicBezTo>
                  <a:cubicBezTo>
                    <a:pt x="55195" y="33159"/>
                    <a:pt x="54932" y="33128"/>
                    <a:pt x="54605" y="33128"/>
                  </a:cubicBezTo>
                  <a:cubicBezTo>
                    <a:pt x="53825" y="33128"/>
                    <a:pt x="52677" y="33304"/>
                    <a:pt x="51210" y="33640"/>
                  </a:cubicBezTo>
                  <a:cubicBezTo>
                    <a:pt x="50840" y="33724"/>
                    <a:pt x="50469" y="33762"/>
                    <a:pt x="50101" y="33762"/>
                  </a:cubicBezTo>
                  <a:cubicBezTo>
                    <a:pt x="47301" y="33762"/>
                    <a:pt x="44650" y="31563"/>
                    <a:pt x="43840" y="30806"/>
                  </a:cubicBezTo>
                  <a:cubicBezTo>
                    <a:pt x="43745" y="30723"/>
                    <a:pt x="43721" y="30604"/>
                    <a:pt x="43745" y="30484"/>
                  </a:cubicBezTo>
                  <a:lnTo>
                    <a:pt x="44566" y="27258"/>
                  </a:lnTo>
                  <a:cubicBezTo>
                    <a:pt x="44626" y="27032"/>
                    <a:pt x="44602" y="26782"/>
                    <a:pt x="44483" y="26567"/>
                  </a:cubicBezTo>
                  <a:lnTo>
                    <a:pt x="42887" y="23698"/>
                  </a:lnTo>
                  <a:cubicBezTo>
                    <a:pt x="42816" y="23567"/>
                    <a:pt x="42828" y="23400"/>
                    <a:pt x="42947" y="23293"/>
                  </a:cubicBezTo>
                  <a:lnTo>
                    <a:pt x="46352" y="20186"/>
                  </a:lnTo>
                  <a:lnTo>
                    <a:pt x="49186" y="18066"/>
                  </a:lnTo>
                  <a:cubicBezTo>
                    <a:pt x="49221" y="18042"/>
                    <a:pt x="49281" y="18007"/>
                    <a:pt x="49340" y="18007"/>
                  </a:cubicBezTo>
                  <a:lnTo>
                    <a:pt x="55055" y="17495"/>
                  </a:lnTo>
                  <a:cubicBezTo>
                    <a:pt x="55073" y="17488"/>
                    <a:pt x="55090" y="17485"/>
                    <a:pt x="55108" y="17485"/>
                  </a:cubicBezTo>
                  <a:cubicBezTo>
                    <a:pt x="55150" y="17485"/>
                    <a:pt x="55192" y="17502"/>
                    <a:pt x="55234" y="17519"/>
                  </a:cubicBezTo>
                  <a:lnTo>
                    <a:pt x="57794" y="18828"/>
                  </a:lnTo>
                  <a:cubicBezTo>
                    <a:pt x="57935" y="18909"/>
                    <a:pt x="58093" y="18938"/>
                    <a:pt x="58246" y="18938"/>
                  </a:cubicBezTo>
                  <a:cubicBezTo>
                    <a:pt x="58274" y="18938"/>
                    <a:pt x="58302" y="18937"/>
                    <a:pt x="58330" y="18935"/>
                  </a:cubicBezTo>
                  <a:lnTo>
                    <a:pt x="59580" y="18804"/>
                  </a:lnTo>
                  <a:cubicBezTo>
                    <a:pt x="59901" y="18769"/>
                    <a:pt x="60163" y="18578"/>
                    <a:pt x="60318" y="18304"/>
                  </a:cubicBezTo>
                  <a:cubicBezTo>
                    <a:pt x="60449" y="18042"/>
                    <a:pt x="60461" y="17709"/>
                    <a:pt x="60318" y="17435"/>
                  </a:cubicBezTo>
                  <a:lnTo>
                    <a:pt x="60151" y="17114"/>
                  </a:lnTo>
                  <a:cubicBezTo>
                    <a:pt x="60056" y="16959"/>
                    <a:pt x="59937" y="16816"/>
                    <a:pt x="59782" y="16733"/>
                  </a:cubicBezTo>
                  <a:lnTo>
                    <a:pt x="58270" y="15864"/>
                  </a:lnTo>
                  <a:cubicBezTo>
                    <a:pt x="58246" y="15852"/>
                    <a:pt x="58211" y="15828"/>
                    <a:pt x="58199" y="15804"/>
                  </a:cubicBezTo>
                  <a:lnTo>
                    <a:pt x="57770" y="15375"/>
                  </a:lnTo>
                  <a:cubicBezTo>
                    <a:pt x="57585" y="15190"/>
                    <a:pt x="57343" y="15101"/>
                    <a:pt x="57098" y="15101"/>
                  </a:cubicBezTo>
                  <a:cubicBezTo>
                    <a:pt x="57044" y="15101"/>
                    <a:pt x="56990" y="15105"/>
                    <a:pt x="56937" y="15114"/>
                  </a:cubicBezTo>
                  <a:lnTo>
                    <a:pt x="55639" y="15316"/>
                  </a:lnTo>
                  <a:cubicBezTo>
                    <a:pt x="55621" y="15319"/>
                    <a:pt x="55605" y="15321"/>
                    <a:pt x="55589" y="15321"/>
                  </a:cubicBezTo>
                  <a:cubicBezTo>
                    <a:pt x="55550" y="15321"/>
                    <a:pt x="55514" y="15312"/>
                    <a:pt x="55472" y="15304"/>
                  </a:cubicBezTo>
                  <a:lnTo>
                    <a:pt x="54734" y="15030"/>
                  </a:lnTo>
                  <a:cubicBezTo>
                    <a:pt x="54651" y="15006"/>
                    <a:pt x="54591" y="14947"/>
                    <a:pt x="54555" y="14875"/>
                  </a:cubicBezTo>
                  <a:lnTo>
                    <a:pt x="54282" y="14352"/>
                  </a:lnTo>
                  <a:cubicBezTo>
                    <a:pt x="54114" y="14032"/>
                    <a:pt x="53786" y="13844"/>
                    <a:pt x="53444" y="13844"/>
                  </a:cubicBezTo>
                  <a:cubicBezTo>
                    <a:pt x="53301" y="13844"/>
                    <a:pt x="53156" y="13877"/>
                    <a:pt x="53019" y="13947"/>
                  </a:cubicBezTo>
                  <a:lnTo>
                    <a:pt x="52769" y="14078"/>
                  </a:lnTo>
                  <a:cubicBezTo>
                    <a:pt x="52722" y="14101"/>
                    <a:pt x="52671" y="14113"/>
                    <a:pt x="52622" y="14113"/>
                  </a:cubicBezTo>
                  <a:cubicBezTo>
                    <a:pt x="52573" y="14113"/>
                    <a:pt x="52525" y="14101"/>
                    <a:pt x="52484" y="14078"/>
                  </a:cubicBezTo>
                  <a:lnTo>
                    <a:pt x="51841" y="13780"/>
                  </a:lnTo>
                  <a:cubicBezTo>
                    <a:pt x="51718" y="13721"/>
                    <a:pt x="51580" y="13691"/>
                    <a:pt x="51441" y="13691"/>
                  </a:cubicBezTo>
                  <a:cubicBezTo>
                    <a:pt x="51271" y="13691"/>
                    <a:pt x="51098" y="13736"/>
                    <a:pt x="50948" y="13828"/>
                  </a:cubicBezTo>
                  <a:cubicBezTo>
                    <a:pt x="50686" y="13994"/>
                    <a:pt x="50519" y="14292"/>
                    <a:pt x="50507" y="14602"/>
                  </a:cubicBezTo>
                  <a:lnTo>
                    <a:pt x="50483" y="15054"/>
                  </a:lnTo>
                  <a:cubicBezTo>
                    <a:pt x="50472" y="15125"/>
                    <a:pt x="50460" y="15197"/>
                    <a:pt x="50400" y="15256"/>
                  </a:cubicBezTo>
                  <a:cubicBezTo>
                    <a:pt x="50091" y="15602"/>
                    <a:pt x="49269" y="16411"/>
                    <a:pt x="48328" y="16614"/>
                  </a:cubicBezTo>
                  <a:cubicBezTo>
                    <a:pt x="48285" y="16622"/>
                    <a:pt x="48241" y="16626"/>
                    <a:pt x="48198" y="16626"/>
                  </a:cubicBezTo>
                  <a:cubicBezTo>
                    <a:pt x="47494" y="16626"/>
                    <a:pt x="46738" y="15597"/>
                    <a:pt x="46435" y="15137"/>
                  </a:cubicBezTo>
                  <a:cubicBezTo>
                    <a:pt x="46376" y="15054"/>
                    <a:pt x="46364" y="14959"/>
                    <a:pt x="46400" y="14875"/>
                  </a:cubicBezTo>
                  <a:cubicBezTo>
                    <a:pt x="46412" y="14780"/>
                    <a:pt x="46471" y="14709"/>
                    <a:pt x="46566" y="14661"/>
                  </a:cubicBezTo>
                  <a:lnTo>
                    <a:pt x="48317" y="13744"/>
                  </a:lnTo>
                  <a:cubicBezTo>
                    <a:pt x="48495" y="13637"/>
                    <a:pt x="48638" y="13482"/>
                    <a:pt x="48733" y="13292"/>
                  </a:cubicBezTo>
                  <a:lnTo>
                    <a:pt x="49805" y="10923"/>
                  </a:lnTo>
                  <a:cubicBezTo>
                    <a:pt x="49852" y="10827"/>
                    <a:pt x="49864" y="10720"/>
                    <a:pt x="49876" y="10613"/>
                  </a:cubicBezTo>
                  <a:lnTo>
                    <a:pt x="49971" y="9649"/>
                  </a:lnTo>
                  <a:cubicBezTo>
                    <a:pt x="49995" y="9351"/>
                    <a:pt x="49876" y="9065"/>
                    <a:pt x="49674" y="8875"/>
                  </a:cubicBezTo>
                  <a:cubicBezTo>
                    <a:pt x="49496" y="8717"/>
                    <a:pt x="49278" y="8624"/>
                    <a:pt x="49039" y="8624"/>
                  </a:cubicBezTo>
                  <a:cubicBezTo>
                    <a:pt x="48989" y="8624"/>
                    <a:pt x="48939" y="8628"/>
                    <a:pt x="48888" y="8637"/>
                  </a:cubicBezTo>
                  <a:lnTo>
                    <a:pt x="48150" y="8756"/>
                  </a:lnTo>
                  <a:cubicBezTo>
                    <a:pt x="48130" y="8758"/>
                    <a:pt x="48111" y="8760"/>
                    <a:pt x="48092" y="8760"/>
                  </a:cubicBezTo>
                  <a:cubicBezTo>
                    <a:pt x="48032" y="8760"/>
                    <a:pt x="47975" y="8744"/>
                    <a:pt x="47912" y="8708"/>
                  </a:cubicBezTo>
                  <a:lnTo>
                    <a:pt x="47185" y="8232"/>
                  </a:lnTo>
                  <a:cubicBezTo>
                    <a:pt x="47029" y="8132"/>
                    <a:pt x="46851" y="8083"/>
                    <a:pt x="46674" y="8083"/>
                  </a:cubicBezTo>
                  <a:cubicBezTo>
                    <a:pt x="46556" y="8083"/>
                    <a:pt x="46438" y="8105"/>
                    <a:pt x="46328" y="8148"/>
                  </a:cubicBezTo>
                  <a:lnTo>
                    <a:pt x="46126" y="8220"/>
                  </a:lnTo>
                  <a:cubicBezTo>
                    <a:pt x="46089" y="8229"/>
                    <a:pt x="46050" y="8235"/>
                    <a:pt x="46011" y="8235"/>
                  </a:cubicBezTo>
                  <a:cubicBezTo>
                    <a:pt x="45949" y="8235"/>
                    <a:pt x="45886" y="8221"/>
                    <a:pt x="45828" y="8184"/>
                  </a:cubicBezTo>
                  <a:cubicBezTo>
                    <a:pt x="45745" y="8125"/>
                    <a:pt x="45685" y="8041"/>
                    <a:pt x="45673" y="7934"/>
                  </a:cubicBezTo>
                  <a:lnTo>
                    <a:pt x="45447" y="5839"/>
                  </a:lnTo>
                  <a:cubicBezTo>
                    <a:pt x="45435" y="5684"/>
                    <a:pt x="45507" y="5553"/>
                    <a:pt x="45638" y="5493"/>
                  </a:cubicBezTo>
                  <a:lnTo>
                    <a:pt x="49079" y="3957"/>
                  </a:lnTo>
                  <a:cubicBezTo>
                    <a:pt x="49120" y="3940"/>
                    <a:pt x="49168" y="3931"/>
                    <a:pt x="49215" y="3931"/>
                  </a:cubicBezTo>
                  <a:cubicBezTo>
                    <a:pt x="49263" y="3931"/>
                    <a:pt x="49311" y="3940"/>
                    <a:pt x="49352" y="3957"/>
                  </a:cubicBezTo>
                  <a:lnTo>
                    <a:pt x="51817" y="5124"/>
                  </a:lnTo>
                  <a:cubicBezTo>
                    <a:pt x="51948" y="5176"/>
                    <a:pt x="52078" y="5210"/>
                    <a:pt x="52214" y="5210"/>
                  </a:cubicBezTo>
                  <a:cubicBezTo>
                    <a:pt x="52263" y="5210"/>
                    <a:pt x="52314" y="5205"/>
                    <a:pt x="52365" y="5196"/>
                  </a:cubicBezTo>
                  <a:lnTo>
                    <a:pt x="62366" y="3600"/>
                  </a:lnTo>
                  <a:cubicBezTo>
                    <a:pt x="62385" y="3598"/>
                    <a:pt x="62404" y="3596"/>
                    <a:pt x="62423" y="3596"/>
                  </a:cubicBezTo>
                  <a:close/>
                  <a:moveTo>
                    <a:pt x="62475" y="2955"/>
                  </a:moveTo>
                  <a:cubicBezTo>
                    <a:pt x="62422" y="2955"/>
                    <a:pt x="62370" y="2959"/>
                    <a:pt x="62318" y="2969"/>
                  </a:cubicBezTo>
                  <a:lnTo>
                    <a:pt x="52317" y="4553"/>
                  </a:lnTo>
                  <a:cubicBezTo>
                    <a:pt x="52300" y="4560"/>
                    <a:pt x="52281" y="4563"/>
                    <a:pt x="52262" y="4563"/>
                  </a:cubicBezTo>
                  <a:cubicBezTo>
                    <a:pt x="52217" y="4563"/>
                    <a:pt x="52169" y="4546"/>
                    <a:pt x="52127" y="4529"/>
                  </a:cubicBezTo>
                  <a:lnTo>
                    <a:pt x="49674" y="3362"/>
                  </a:lnTo>
                  <a:cubicBezTo>
                    <a:pt x="49543" y="3303"/>
                    <a:pt x="49409" y="3273"/>
                    <a:pt x="49275" y="3273"/>
                  </a:cubicBezTo>
                  <a:cubicBezTo>
                    <a:pt x="49141" y="3273"/>
                    <a:pt x="49007" y="3303"/>
                    <a:pt x="48876" y="3362"/>
                  </a:cubicBezTo>
                  <a:lnTo>
                    <a:pt x="45411" y="4946"/>
                  </a:lnTo>
                  <a:cubicBezTo>
                    <a:pt x="45042" y="5124"/>
                    <a:pt x="44816" y="5505"/>
                    <a:pt x="44864" y="5910"/>
                  </a:cubicBezTo>
                  <a:lnTo>
                    <a:pt x="45090" y="8006"/>
                  </a:lnTo>
                  <a:cubicBezTo>
                    <a:pt x="45114" y="8291"/>
                    <a:pt x="45280" y="8565"/>
                    <a:pt x="45530" y="8708"/>
                  </a:cubicBezTo>
                  <a:cubicBezTo>
                    <a:pt x="45678" y="8799"/>
                    <a:pt x="45851" y="8845"/>
                    <a:pt x="46021" y="8845"/>
                  </a:cubicBezTo>
                  <a:cubicBezTo>
                    <a:pt x="46140" y="8845"/>
                    <a:pt x="46257" y="8823"/>
                    <a:pt x="46364" y="8779"/>
                  </a:cubicBezTo>
                  <a:lnTo>
                    <a:pt x="46554" y="8708"/>
                  </a:lnTo>
                  <a:cubicBezTo>
                    <a:pt x="46594" y="8690"/>
                    <a:pt x="46633" y="8683"/>
                    <a:pt x="46671" y="8683"/>
                  </a:cubicBezTo>
                  <a:cubicBezTo>
                    <a:pt x="46737" y="8683"/>
                    <a:pt x="46799" y="8706"/>
                    <a:pt x="46852" y="8744"/>
                  </a:cubicBezTo>
                  <a:lnTo>
                    <a:pt x="47590" y="9220"/>
                  </a:lnTo>
                  <a:cubicBezTo>
                    <a:pt x="47736" y="9311"/>
                    <a:pt x="47910" y="9367"/>
                    <a:pt x="48090" y="9367"/>
                  </a:cubicBezTo>
                  <a:cubicBezTo>
                    <a:pt x="48145" y="9367"/>
                    <a:pt x="48201" y="9362"/>
                    <a:pt x="48257" y="9351"/>
                  </a:cubicBezTo>
                  <a:lnTo>
                    <a:pt x="48983" y="9232"/>
                  </a:lnTo>
                  <a:cubicBezTo>
                    <a:pt x="49001" y="9230"/>
                    <a:pt x="49018" y="9229"/>
                    <a:pt x="49035" y="9229"/>
                  </a:cubicBezTo>
                  <a:cubicBezTo>
                    <a:pt x="49124" y="9229"/>
                    <a:pt x="49209" y="9255"/>
                    <a:pt x="49269" y="9315"/>
                  </a:cubicBezTo>
                  <a:cubicBezTo>
                    <a:pt x="49340" y="9375"/>
                    <a:pt x="49388" y="9482"/>
                    <a:pt x="49376" y="9589"/>
                  </a:cubicBezTo>
                  <a:lnTo>
                    <a:pt x="49281" y="10553"/>
                  </a:lnTo>
                  <a:cubicBezTo>
                    <a:pt x="49281" y="10589"/>
                    <a:pt x="49269" y="10625"/>
                    <a:pt x="49257" y="10661"/>
                  </a:cubicBezTo>
                  <a:lnTo>
                    <a:pt x="48186" y="13030"/>
                  </a:lnTo>
                  <a:cubicBezTo>
                    <a:pt x="48150" y="13089"/>
                    <a:pt x="48090" y="13149"/>
                    <a:pt x="48031" y="13173"/>
                  </a:cubicBezTo>
                  <a:lnTo>
                    <a:pt x="46281" y="14101"/>
                  </a:lnTo>
                  <a:cubicBezTo>
                    <a:pt x="46042" y="14221"/>
                    <a:pt x="45864" y="14435"/>
                    <a:pt x="45804" y="14697"/>
                  </a:cubicBezTo>
                  <a:cubicBezTo>
                    <a:pt x="45721" y="14947"/>
                    <a:pt x="45769" y="15209"/>
                    <a:pt x="45923" y="15435"/>
                  </a:cubicBezTo>
                  <a:cubicBezTo>
                    <a:pt x="46462" y="16276"/>
                    <a:pt x="47255" y="17205"/>
                    <a:pt x="48161" y="17205"/>
                  </a:cubicBezTo>
                  <a:cubicBezTo>
                    <a:pt x="48255" y="17205"/>
                    <a:pt x="48351" y="17195"/>
                    <a:pt x="48447" y="17173"/>
                  </a:cubicBezTo>
                  <a:cubicBezTo>
                    <a:pt x="49555" y="16935"/>
                    <a:pt x="50483" y="16018"/>
                    <a:pt x="50841" y="15625"/>
                  </a:cubicBezTo>
                  <a:cubicBezTo>
                    <a:pt x="50995" y="15471"/>
                    <a:pt x="51067" y="15256"/>
                    <a:pt x="51079" y="15030"/>
                  </a:cubicBezTo>
                  <a:lnTo>
                    <a:pt x="51103" y="14590"/>
                  </a:lnTo>
                  <a:cubicBezTo>
                    <a:pt x="51114" y="14482"/>
                    <a:pt x="51174" y="14375"/>
                    <a:pt x="51257" y="14316"/>
                  </a:cubicBezTo>
                  <a:cubicBezTo>
                    <a:pt x="51314" y="14284"/>
                    <a:pt x="51370" y="14270"/>
                    <a:pt x="51427" y="14270"/>
                  </a:cubicBezTo>
                  <a:cubicBezTo>
                    <a:pt x="51478" y="14270"/>
                    <a:pt x="51528" y="14281"/>
                    <a:pt x="51579" y="14304"/>
                  </a:cubicBezTo>
                  <a:lnTo>
                    <a:pt x="52210" y="14602"/>
                  </a:lnTo>
                  <a:cubicBezTo>
                    <a:pt x="52338" y="14660"/>
                    <a:pt x="52477" y="14689"/>
                    <a:pt x="52615" y="14689"/>
                  </a:cubicBezTo>
                  <a:cubicBezTo>
                    <a:pt x="52760" y="14689"/>
                    <a:pt x="52903" y="14657"/>
                    <a:pt x="53031" y="14590"/>
                  </a:cubicBezTo>
                  <a:lnTo>
                    <a:pt x="53281" y="14459"/>
                  </a:lnTo>
                  <a:cubicBezTo>
                    <a:pt x="53332" y="14433"/>
                    <a:pt x="53385" y="14421"/>
                    <a:pt x="53436" y="14421"/>
                  </a:cubicBezTo>
                  <a:cubicBezTo>
                    <a:pt x="53555" y="14421"/>
                    <a:pt x="53667" y="14485"/>
                    <a:pt x="53734" y="14602"/>
                  </a:cubicBezTo>
                  <a:lnTo>
                    <a:pt x="53996" y="15125"/>
                  </a:lnTo>
                  <a:cubicBezTo>
                    <a:pt x="54115" y="15352"/>
                    <a:pt x="54293" y="15506"/>
                    <a:pt x="54520" y="15590"/>
                  </a:cubicBezTo>
                  <a:lnTo>
                    <a:pt x="55270" y="15852"/>
                  </a:lnTo>
                  <a:cubicBezTo>
                    <a:pt x="55367" y="15892"/>
                    <a:pt x="55476" y="15911"/>
                    <a:pt x="55588" y="15911"/>
                  </a:cubicBezTo>
                  <a:cubicBezTo>
                    <a:pt x="55640" y="15911"/>
                    <a:pt x="55693" y="15907"/>
                    <a:pt x="55746" y="15899"/>
                  </a:cubicBezTo>
                  <a:lnTo>
                    <a:pt x="57032" y="15685"/>
                  </a:lnTo>
                  <a:cubicBezTo>
                    <a:pt x="57051" y="15681"/>
                    <a:pt x="57070" y="15679"/>
                    <a:pt x="57089" y="15679"/>
                  </a:cubicBezTo>
                  <a:cubicBezTo>
                    <a:pt x="57176" y="15679"/>
                    <a:pt x="57259" y="15721"/>
                    <a:pt x="57318" y="15780"/>
                  </a:cubicBezTo>
                  <a:lnTo>
                    <a:pt x="57746" y="16209"/>
                  </a:lnTo>
                  <a:cubicBezTo>
                    <a:pt x="57806" y="16280"/>
                    <a:pt x="57889" y="16328"/>
                    <a:pt x="57961" y="16376"/>
                  </a:cubicBezTo>
                  <a:lnTo>
                    <a:pt x="59461" y="17233"/>
                  </a:lnTo>
                  <a:cubicBezTo>
                    <a:pt x="59520" y="17269"/>
                    <a:pt x="59568" y="17316"/>
                    <a:pt x="59592" y="17376"/>
                  </a:cubicBezTo>
                  <a:lnTo>
                    <a:pt x="59758" y="17685"/>
                  </a:lnTo>
                  <a:cubicBezTo>
                    <a:pt x="59818" y="17792"/>
                    <a:pt x="59818" y="17888"/>
                    <a:pt x="59758" y="17995"/>
                  </a:cubicBezTo>
                  <a:cubicBezTo>
                    <a:pt x="59711" y="18102"/>
                    <a:pt x="59616" y="18162"/>
                    <a:pt x="59508" y="18173"/>
                  </a:cubicBezTo>
                  <a:lnTo>
                    <a:pt x="58258" y="18304"/>
                  </a:lnTo>
                  <a:cubicBezTo>
                    <a:pt x="58237" y="18311"/>
                    <a:pt x="58217" y="18314"/>
                    <a:pt x="58198" y="18314"/>
                  </a:cubicBezTo>
                  <a:cubicBezTo>
                    <a:pt x="58152" y="18314"/>
                    <a:pt x="58110" y="18297"/>
                    <a:pt x="58068" y="18281"/>
                  </a:cubicBezTo>
                  <a:lnTo>
                    <a:pt x="55508" y="16971"/>
                  </a:lnTo>
                  <a:cubicBezTo>
                    <a:pt x="55367" y="16890"/>
                    <a:pt x="55218" y="16861"/>
                    <a:pt x="55067" y="16861"/>
                  </a:cubicBezTo>
                  <a:cubicBezTo>
                    <a:pt x="55039" y="16861"/>
                    <a:pt x="55012" y="16862"/>
                    <a:pt x="54984" y="16864"/>
                  </a:cubicBezTo>
                  <a:lnTo>
                    <a:pt x="49269" y="17388"/>
                  </a:lnTo>
                  <a:cubicBezTo>
                    <a:pt x="49102" y="17400"/>
                    <a:pt x="48924" y="17459"/>
                    <a:pt x="48793" y="17566"/>
                  </a:cubicBezTo>
                  <a:lnTo>
                    <a:pt x="45959" y="19674"/>
                  </a:lnTo>
                  <a:cubicBezTo>
                    <a:pt x="45935" y="19697"/>
                    <a:pt x="45923" y="19721"/>
                    <a:pt x="45888" y="19733"/>
                  </a:cubicBezTo>
                  <a:lnTo>
                    <a:pt x="42494" y="22829"/>
                  </a:lnTo>
                  <a:cubicBezTo>
                    <a:pt x="42173" y="23115"/>
                    <a:pt x="42090" y="23591"/>
                    <a:pt x="42304" y="23984"/>
                  </a:cubicBezTo>
                  <a:lnTo>
                    <a:pt x="43899" y="26853"/>
                  </a:lnTo>
                  <a:cubicBezTo>
                    <a:pt x="43935" y="26924"/>
                    <a:pt x="43935" y="27020"/>
                    <a:pt x="43923" y="27091"/>
                  </a:cubicBezTo>
                  <a:lnTo>
                    <a:pt x="43102" y="30318"/>
                  </a:lnTo>
                  <a:cubicBezTo>
                    <a:pt x="43030" y="30663"/>
                    <a:pt x="43137" y="31008"/>
                    <a:pt x="43387" y="31246"/>
                  </a:cubicBezTo>
                  <a:cubicBezTo>
                    <a:pt x="44258" y="32033"/>
                    <a:pt x="47057" y="34361"/>
                    <a:pt x="50072" y="34361"/>
                  </a:cubicBezTo>
                  <a:cubicBezTo>
                    <a:pt x="50480" y="34361"/>
                    <a:pt x="50893" y="34318"/>
                    <a:pt x="51305" y="34223"/>
                  </a:cubicBezTo>
                  <a:cubicBezTo>
                    <a:pt x="53044" y="33822"/>
                    <a:pt x="54030" y="33724"/>
                    <a:pt x="54581" y="33724"/>
                  </a:cubicBezTo>
                  <a:cubicBezTo>
                    <a:pt x="54898" y="33724"/>
                    <a:pt x="55071" y="33756"/>
                    <a:pt x="55163" y="33782"/>
                  </a:cubicBezTo>
                  <a:cubicBezTo>
                    <a:pt x="55251" y="33813"/>
                    <a:pt x="55341" y="33828"/>
                    <a:pt x="55430" y="33828"/>
                  </a:cubicBezTo>
                  <a:cubicBezTo>
                    <a:pt x="55583" y="33828"/>
                    <a:pt x="55735" y="33786"/>
                    <a:pt x="55877" y="33711"/>
                  </a:cubicBezTo>
                  <a:lnTo>
                    <a:pt x="56067" y="33604"/>
                  </a:lnTo>
                  <a:cubicBezTo>
                    <a:pt x="56118" y="33572"/>
                    <a:pt x="56175" y="33558"/>
                    <a:pt x="56229" y="33558"/>
                  </a:cubicBezTo>
                  <a:cubicBezTo>
                    <a:pt x="56278" y="33558"/>
                    <a:pt x="56326" y="33569"/>
                    <a:pt x="56365" y="33592"/>
                  </a:cubicBezTo>
                  <a:cubicBezTo>
                    <a:pt x="56460" y="33640"/>
                    <a:pt x="56532" y="33723"/>
                    <a:pt x="56544" y="33830"/>
                  </a:cubicBezTo>
                  <a:lnTo>
                    <a:pt x="56651" y="34318"/>
                  </a:lnTo>
                  <a:lnTo>
                    <a:pt x="56651" y="34378"/>
                  </a:lnTo>
                  <a:lnTo>
                    <a:pt x="56687" y="37795"/>
                  </a:lnTo>
                  <a:cubicBezTo>
                    <a:pt x="56687" y="37926"/>
                    <a:pt x="56710" y="38069"/>
                    <a:pt x="56770" y="38188"/>
                  </a:cubicBezTo>
                  <a:lnTo>
                    <a:pt x="57877" y="40450"/>
                  </a:lnTo>
                  <a:cubicBezTo>
                    <a:pt x="57913" y="40533"/>
                    <a:pt x="57913" y="40617"/>
                    <a:pt x="57889" y="40712"/>
                  </a:cubicBezTo>
                  <a:lnTo>
                    <a:pt x="57139" y="42760"/>
                  </a:lnTo>
                  <a:cubicBezTo>
                    <a:pt x="57068" y="42986"/>
                    <a:pt x="57068" y="43224"/>
                    <a:pt x="57163" y="43427"/>
                  </a:cubicBezTo>
                  <a:lnTo>
                    <a:pt x="58723" y="47451"/>
                  </a:lnTo>
                  <a:cubicBezTo>
                    <a:pt x="58746" y="47522"/>
                    <a:pt x="58746" y="47618"/>
                    <a:pt x="58723" y="47689"/>
                  </a:cubicBezTo>
                  <a:lnTo>
                    <a:pt x="57758" y="50332"/>
                  </a:lnTo>
                  <a:cubicBezTo>
                    <a:pt x="57639" y="50654"/>
                    <a:pt x="57711" y="51011"/>
                    <a:pt x="57913" y="51261"/>
                  </a:cubicBezTo>
                  <a:lnTo>
                    <a:pt x="58889" y="52416"/>
                  </a:lnTo>
                  <a:cubicBezTo>
                    <a:pt x="59080" y="52642"/>
                    <a:pt x="59330" y="52761"/>
                    <a:pt x="59616" y="52761"/>
                  </a:cubicBezTo>
                  <a:cubicBezTo>
                    <a:pt x="59627" y="52761"/>
                    <a:pt x="59639" y="52761"/>
                    <a:pt x="59699" y="52737"/>
                  </a:cubicBezTo>
                  <a:cubicBezTo>
                    <a:pt x="59985" y="52737"/>
                    <a:pt x="60258" y="52594"/>
                    <a:pt x="60437" y="52356"/>
                  </a:cubicBezTo>
                  <a:lnTo>
                    <a:pt x="64259" y="47225"/>
                  </a:lnTo>
                  <a:cubicBezTo>
                    <a:pt x="64283" y="47177"/>
                    <a:pt x="64307" y="47153"/>
                    <a:pt x="64330" y="47106"/>
                  </a:cubicBezTo>
                  <a:lnTo>
                    <a:pt x="69069" y="38271"/>
                  </a:lnTo>
                  <a:cubicBezTo>
                    <a:pt x="69081" y="38247"/>
                    <a:pt x="69093" y="38223"/>
                    <a:pt x="69105" y="38212"/>
                  </a:cubicBezTo>
                  <a:lnTo>
                    <a:pt x="72355" y="34378"/>
                  </a:lnTo>
                  <a:cubicBezTo>
                    <a:pt x="72593" y="34104"/>
                    <a:pt x="72629" y="33699"/>
                    <a:pt x="72474" y="33354"/>
                  </a:cubicBezTo>
                  <a:lnTo>
                    <a:pt x="64878" y="18114"/>
                  </a:lnTo>
                  <a:cubicBezTo>
                    <a:pt x="64866" y="18066"/>
                    <a:pt x="64854" y="18042"/>
                    <a:pt x="64854" y="17995"/>
                  </a:cubicBezTo>
                  <a:lnTo>
                    <a:pt x="63402" y="3803"/>
                  </a:lnTo>
                  <a:cubicBezTo>
                    <a:pt x="63390" y="3541"/>
                    <a:pt x="63259" y="3303"/>
                    <a:pt x="63045" y="3148"/>
                  </a:cubicBezTo>
                  <a:cubicBezTo>
                    <a:pt x="62884" y="3025"/>
                    <a:pt x="62678" y="2955"/>
                    <a:pt x="62475" y="2955"/>
                  </a:cubicBezTo>
                  <a:close/>
                  <a:moveTo>
                    <a:pt x="27341" y="619"/>
                  </a:moveTo>
                  <a:cubicBezTo>
                    <a:pt x="27356" y="619"/>
                    <a:pt x="27370" y="621"/>
                    <a:pt x="27385" y="624"/>
                  </a:cubicBezTo>
                  <a:lnTo>
                    <a:pt x="36125" y="2029"/>
                  </a:lnTo>
                  <a:cubicBezTo>
                    <a:pt x="36220" y="2040"/>
                    <a:pt x="36303" y="2088"/>
                    <a:pt x="36351" y="2160"/>
                  </a:cubicBezTo>
                  <a:cubicBezTo>
                    <a:pt x="36398" y="2231"/>
                    <a:pt x="36410" y="2326"/>
                    <a:pt x="36398" y="2410"/>
                  </a:cubicBezTo>
                  <a:lnTo>
                    <a:pt x="35779" y="5136"/>
                  </a:lnTo>
                  <a:cubicBezTo>
                    <a:pt x="35767" y="5243"/>
                    <a:pt x="35696" y="5327"/>
                    <a:pt x="35589" y="5374"/>
                  </a:cubicBezTo>
                  <a:lnTo>
                    <a:pt x="33446" y="6231"/>
                  </a:lnTo>
                  <a:cubicBezTo>
                    <a:pt x="33374" y="6267"/>
                    <a:pt x="33303" y="6315"/>
                    <a:pt x="33243" y="6351"/>
                  </a:cubicBezTo>
                  <a:lnTo>
                    <a:pt x="31541" y="7625"/>
                  </a:lnTo>
                  <a:cubicBezTo>
                    <a:pt x="31493" y="7648"/>
                    <a:pt x="31457" y="7684"/>
                    <a:pt x="31422" y="7720"/>
                  </a:cubicBezTo>
                  <a:lnTo>
                    <a:pt x="29743" y="9470"/>
                  </a:lnTo>
                  <a:cubicBezTo>
                    <a:pt x="29695" y="9506"/>
                    <a:pt x="29636" y="9541"/>
                    <a:pt x="29576" y="9553"/>
                  </a:cubicBezTo>
                  <a:lnTo>
                    <a:pt x="20623" y="11446"/>
                  </a:lnTo>
                  <a:cubicBezTo>
                    <a:pt x="20361" y="11506"/>
                    <a:pt x="20158" y="11637"/>
                    <a:pt x="20027" y="11851"/>
                  </a:cubicBezTo>
                  <a:lnTo>
                    <a:pt x="17956" y="14911"/>
                  </a:lnTo>
                  <a:lnTo>
                    <a:pt x="16765" y="16638"/>
                  </a:lnTo>
                  <a:cubicBezTo>
                    <a:pt x="16598" y="16876"/>
                    <a:pt x="16551" y="17161"/>
                    <a:pt x="16634" y="17423"/>
                  </a:cubicBezTo>
                  <a:lnTo>
                    <a:pt x="17527" y="20721"/>
                  </a:lnTo>
                  <a:cubicBezTo>
                    <a:pt x="17551" y="20817"/>
                    <a:pt x="17527" y="20924"/>
                    <a:pt x="17467" y="21019"/>
                  </a:cubicBezTo>
                  <a:lnTo>
                    <a:pt x="16955" y="21638"/>
                  </a:lnTo>
                  <a:cubicBezTo>
                    <a:pt x="16899" y="21719"/>
                    <a:pt x="16803" y="21762"/>
                    <a:pt x="16707" y="21762"/>
                  </a:cubicBezTo>
                  <a:cubicBezTo>
                    <a:pt x="16662" y="21762"/>
                    <a:pt x="16616" y="21752"/>
                    <a:pt x="16574" y="21733"/>
                  </a:cubicBezTo>
                  <a:lnTo>
                    <a:pt x="15705" y="21340"/>
                  </a:lnTo>
                  <a:cubicBezTo>
                    <a:pt x="15681" y="21329"/>
                    <a:pt x="15646" y="21329"/>
                    <a:pt x="15622" y="21317"/>
                  </a:cubicBezTo>
                  <a:lnTo>
                    <a:pt x="12062" y="20102"/>
                  </a:lnTo>
                  <a:cubicBezTo>
                    <a:pt x="11968" y="20069"/>
                    <a:pt x="11866" y="20051"/>
                    <a:pt x="11763" y="20051"/>
                  </a:cubicBezTo>
                  <a:cubicBezTo>
                    <a:pt x="11644" y="20051"/>
                    <a:pt x="11522" y="20075"/>
                    <a:pt x="11407" y="20126"/>
                  </a:cubicBezTo>
                  <a:lnTo>
                    <a:pt x="9859" y="20745"/>
                  </a:lnTo>
                  <a:cubicBezTo>
                    <a:pt x="9574" y="20852"/>
                    <a:pt x="9359" y="21102"/>
                    <a:pt x="9300" y="21412"/>
                  </a:cubicBezTo>
                  <a:lnTo>
                    <a:pt x="9085" y="22400"/>
                  </a:lnTo>
                  <a:cubicBezTo>
                    <a:pt x="9014" y="22710"/>
                    <a:pt x="9121" y="23043"/>
                    <a:pt x="9335" y="23257"/>
                  </a:cubicBezTo>
                  <a:cubicBezTo>
                    <a:pt x="9517" y="23439"/>
                    <a:pt x="9769" y="23537"/>
                    <a:pt x="10022" y="23537"/>
                  </a:cubicBezTo>
                  <a:cubicBezTo>
                    <a:pt x="10083" y="23537"/>
                    <a:pt x="10144" y="23531"/>
                    <a:pt x="10205" y="23519"/>
                  </a:cubicBezTo>
                  <a:lnTo>
                    <a:pt x="11502" y="23245"/>
                  </a:lnTo>
                  <a:cubicBezTo>
                    <a:pt x="11530" y="23237"/>
                    <a:pt x="11557" y="23233"/>
                    <a:pt x="11584" y="23233"/>
                  </a:cubicBezTo>
                  <a:cubicBezTo>
                    <a:pt x="11709" y="23233"/>
                    <a:pt x="11822" y="23318"/>
                    <a:pt x="11871" y="23436"/>
                  </a:cubicBezTo>
                  <a:lnTo>
                    <a:pt x="12241" y="24377"/>
                  </a:lnTo>
                  <a:cubicBezTo>
                    <a:pt x="12276" y="24472"/>
                    <a:pt x="12276" y="24555"/>
                    <a:pt x="12229" y="24650"/>
                  </a:cubicBezTo>
                  <a:lnTo>
                    <a:pt x="11502" y="26091"/>
                  </a:lnTo>
                  <a:cubicBezTo>
                    <a:pt x="11395" y="26282"/>
                    <a:pt x="11360" y="26508"/>
                    <a:pt x="11407" y="26710"/>
                  </a:cubicBezTo>
                  <a:cubicBezTo>
                    <a:pt x="11407" y="26734"/>
                    <a:pt x="11419" y="26746"/>
                    <a:pt x="11419" y="26758"/>
                  </a:cubicBezTo>
                  <a:lnTo>
                    <a:pt x="12348" y="29270"/>
                  </a:lnTo>
                  <a:cubicBezTo>
                    <a:pt x="12419" y="29591"/>
                    <a:pt x="12645" y="29842"/>
                    <a:pt x="12943" y="29949"/>
                  </a:cubicBezTo>
                  <a:lnTo>
                    <a:pt x="13979" y="30627"/>
                  </a:lnTo>
                  <a:cubicBezTo>
                    <a:pt x="14003" y="30639"/>
                    <a:pt x="14027" y="30639"/>
                    <a:pt x="14062" y="30663"/>
                  </a:cubicBezTo>
                  <a:cubicBezTo>
                    <a:pt x="14148" y="30689"/>
                    <a:pt x="14221" y="30708"/>
                    <a:pt x="14300" y="30708"/>
                  </a:cubicBezTo>
                  <a:cubicBezTo>
                    <a:pt x="14331" y="30708"/>
                    <a:pt x="14362" y="30705"/>
                    <a:pt x="14396" y="30699"/>
                  </a:cubicBezTo>
                  <a:lnTo>
                    <a:pt x="15812" y="30604"/>
                  </a:lnTo>
                  <a:cubicBezTo>
                    <a:pt x="16027" y="30580"/>
                    <a:pt x="16229" y="30496"/>
                    <a:pt x="16384" y="30365"/>
                  </a:cubicBezTo>
                  <a:lnTo>
                    <a:pt x="17848" y="29044"/>
                  </a:lnTo>
                  <a:cubicBezTo>
                    <a:pt x="17896" y="29008"/>
                    <a:pt x="17944" y="28984"/>
                    <a:pt x="18003" y="28960"/>
                  </a:cubicBezTo>
                  <a:lnTo>
                    <a:pt x="18146" y="28937"/>
                  </a:lnTo>
                  <a:lnTo>
                    <a:pt x="18146" y="28937"/>
                  </a:lnTo>
                  <a:cubicBezTo>
                    <a:pt x="18134" y="28996"/>
                    <a:pt x="18134" y="29068"/>
                    <a:pt x="18134" y="29127"/>
                  </a:cubicBezTo>
                  <a:cubicBezTo>
                    <a:pt x="18134" y="29425"/>
                    <a:pt x="18289" y="29699"/>
                    <a:pt x="18527" y="29877"/>
                  </a:cubicBezTo>
                  <a:lnTo>
                    <a:pt x="18646" y="29961"/>
                  </a:lnTo>
                  <a:cubicBezTo>
                    <a:pt x="18789" y="30068"/>
                    <a:pt x="18968" y="30127"/>
                    <a:pt x="19146" y="30139"/>
                  </a:cubicBezTo>
                  <a:lnTo>
                    <a:pt x="21230" y="30223"/>
                  </a:lnTo>
                  <a:cubicBezTo>
                    <a:pt x="21301" y="30223"/>
                    <a:pt x="21385" y="30270"/>
                    <a:pt x="21444" y="30318"/>
                  </a:cubicBezTo>
                  <a:lnTo>
                    <a:pt x="22456" y="31223"/>
                  </a:lnTo>
                  <a:cubicBezTo>
                    <a:pt x="22551" y="31330"/>
                    <a:pt x="22706" y="31401"/>
                    <a:pt x="22849" y="31449"/>
                  </a:cubicBezTo>
                  <a:lnTo>
                    <a:pt x="27171" y="32509"/>
                  </a:lnTo>
                  <a:cubicBezTo>
                    <a:pt x="27278" y="32532"/>
                    <a:pt x="27350" y="32592"/>
                    <a:pt x="27397" y="32687"/>
                  </a:cubicBezTo>
                  <a:lnTo>
                    <a:pt x="28088" y="34116"/>
                  </a:lnTo>
                  <a:cubicBezTo>
                    <a:pt x="28124" y="34175"/>
                    <a:pt x="28147" y="34235"/>
                    <a:pt x="28195" y="34271"/>
                  </a:cubicBezTo>
                  <a:lnTo>
                    <a:pt x="29600" y="36080"/>
                  </a:lnTo>
                  <a:cubicBezTo>
                    <a:pt x="29695" y="36223"/>
                    <a:pt x="29850" y="36330"/>
                    <a:pt x="30029" y="36390"/>
                  </a:cubicBezTo>
                  <a:lnTo>
                    <a:pt x="34255" y="37842"/>
                  </a:lnTo>
                  <a:cubicBezTo>
                    <a:pt x="34386" y="37890"/>
                    <a:pt x="34458" y="38009"/>
                    <a:pt x="34481" y="38128"/>
                  </a:cubicBezTo>
                  <a:cubicBezTo>
                    <a:pt x="34565" y="39438"/>
                    <a:pt x="33708" y="40498"/>
                    <a:pt x="33327" y="40902"/>
                  </a:cubicBezTo>
                  <a:cubicBezTo>
                    <a:pt x="33184" y="41069"/>
                    <a:pt x="33088" y="41271"/>
                    <a:pt x="33077" y="41510"/>
                  </a:cubicBezTo>
                  <a:cubicBezTo>
                    <a:pt x="33005" y="43665"/>
                    <a:pt x="32338" y="45081"/>
                    <a:pt x="32136" y="45474"/>
                  </a:cubicBezTo>
                  <a:cubicBezTo>
                    <a:pt x="32112" y="45510"/>
                    <a:pt x="32064" y="45558"/>
                    <a:pt x="32017" y="45582"/>
                  </a:cubicBezTo>
                  <a:lnTo>
                    <a:pt x="29433" y="47189"/>
                  </a:lnTo>
                  <a:cubicBezTo>
                    <a:pt x="29255" y="47308"/>
                    <a:pt x="29124" y="47475"/>
                    <a:pt x="29040" y="47689"/>
                  </a:cubicBezTo>
                  <a:lnTo>
                    <a:pt x="27254" y="52785"/>
                  </a:lnTo>
                  <a:cubicBezTo>
                    <a:pt x="27231" y="52844"/>
                    <a:pt x="27195" y="52892"/>
                    <a:pt x="27159" y="52940"/>
                  </a:cubicBezTo>
                  <a:lnTo>
                    <a:pt x="24956" y="54797"/>
                  </a:lnTo>
                  <a:cubicBezTo>
                    <a:pt x="24778" y="54952"/>
                    <a:pt x="24659" y="55166"/>
                    <a:pt x="24623" y="55404"/>
                  </a:cubicBezTo>
                  <a:lnTo>
                    <a:pt x="24492" y="56619"/>
                  </a:lnTo>
                  <a:lnTo>
                    <a:pt x="24492" y="56702"/>
                  </a:lnTo>
                  <a:lnTo>
                    <a:pt x="24444" y="58119"/>
                  </a:lnTo>
                  <a:cubicBezTo>
                    <a:pt x="24444" y="58369"/>
                    <a:pt x="24540" y="58607"/>
                    <a:pt x="24695" y="58786"/>
                  </a:cubicBezTo>
                  <a:lnTo>
                    <a:pt x="25802" y="59976"/>
                  </a:lnTo>
                  <a:cubicBezTo>
                    <a:pt x="25885" y="60083"/>
                    <a:pt x="25909" y="60214"/>
                    <a:pt x="25861" y="60333"/>
                  </a:cubicBezTo>
                  <a:cubicBezTo>
                    <a:pt x="25813" y="60459"/>
                    <a:pt x="25695" y="60537"/>
                    <a:pt x="25563" y="60537"/>
                  </a:cubicBezTo>
                  <a:cubicBezTo>
                    <a:pt x="25532" y="60537"/>
                    <a:pt x="25500" y="60533"/>
                    <a:pt x="25468" y="60524"/>
                  </a:cubicBezTo>
                  <a:lnTo>
                    <a:pt x="24183" y="60190"/>
                  </a:lnTo>
                  <a:cubicBezTo>
                    <a:pt x="24099" y="60167"/>
                    <a:pt x="24040" y="60131"/>
                    <a:pt x="24004" y="60071"/>
                  </a:cubicBezTo>
                  <a:lnTo>
                    <a:pt x="20968" y="55916"/>
                  </a:lnTo>
                  <a:cubicBezTo>
                    <a:pt x="20253" y="55023"/>
                    <a:pt x="20158" y="53547"/>
                    <a:pt x="20146" y="52951"/>
                  </a:cubicBezTo>
                  <a:cubicBezTo>
                    <a:pt x="20146" y="52701"/>
                    <a:pt x="20039" y="52475"/>
                    <a:pt x="19861" y="52297"/>
                  </a:cubicBezTo>
                  <a:cubicBezTo>
                    <a:pt x="19337" y="51820"/>
                    <a:pt x="19265" y="50892"/>
                    <a:pt x="19265" y="50749"/>
                  </a:cubicBezTo>
                  <a:lnTo>
                    <a:pt x="19432" y="46856"/>
                  </a:lnTo>
                  <a:cubicBezTo>
                    <a:pt x="19444" y="46451"/>
                    <a:pt x="19194" y="46082"/>
                    <a:pt x="18801" y="45927"/>
                  </a:cubicBezTo>
                  <a:cubicBezTo>
                    <a:pt x="18360" y="45748"/>
                    <a:pt x="18194" y="45284"/>
                    <a:pt x="18194" y="45284"/>
                  </a:cubicBezTo>
                  <a:lnTo>
                    <a:pt x="17884" y="43772"/>
                  </a:lnTo>
                  <a:cubicBezTo>
                    <a:pt x="17825" y="43462"/>
                    <a:pt x="17610" y="43200"/>
                    <a:pt x="17313" y="43081"/>
                  </a:cubicBezTo>
                  <a:cubicBezTo>
                    <a:pt x="13907" y="41652"/>
                    <a:pt x="13157" y="38593"/>
                    <a:pt x="13038" y="37985"/>
                  </a:cubicBezTo>
                  <a:cubicBezTo>
                    <a:pt x="13026" y="37938"/>
                    <a:pt x="13026" y="37890"/>
                    <a:pt x="13038" y="37842"/>
                  </a:cubicBezTo>
                  <a:lnTo>
                    <a:pt x="13503" y="35699"/>
                  </a:lnTo>
                  <a:lnTo>
                    <a:pt x="14443" y="32866"/>
                  </a:lnTo>
                  <a:cubicBezTo>
                    <a:pt x="14562" y="32509"/>
                    <a:pt x="14455" y="32116"/>
                    <a:pt x="14193" y="31866"/>
                  </a:cubicBezTo>
                  <a:lnTo>
                    <a:pt x="12360" y="30199"/>
                  </a:lnTo>
                  <a:cubicBezTo>
                    <a:pt x="12324" y="30187"/>
                    <a:pt x="12312" y="30163"/>
                    <a:pt x="12300" y="30139"/>
                  </a:cubicBezTo>
                  <a:lnTo>
                    <a:pt x="11300" y="28579"/>
                  </a:lnTo>
                  <a:cubicBezTo>
                    <a:pt x="11288" y="28556"/>
                    <a:pt x="11288" y="28544"/>
                    <a:pt x="11276" y="28532"/>
                  </a:cubicBezTo>
                  <a:cubicBezTo>
                    <a:pt x="11169" y="28282"/>
                    <a:pt x="10776" y="27603"/>
                    <a:pt x="9276" y="26865"/>
                  </a:cubicBezTo>
                  <a:cubicBezTo>
                    <a:pt x="8157" y="26293"/>
                    <a:pt x="7550" y="25210"/>
                    <a:pt x="7299" y="24615"/>
                  </a:cubicBezTo>
                  <a:cubicBezTo>
                    <a:pt x="7144" y="24271"/>
                    <a:pt x="6814" y="24051"/>
                    <a:pt x="6442" y="24051"/>
                  </a:cubicBezTo>
                  <a:cubicBezTo>
                    <a:pt x="6415" y="24051"/>
                    <a:pt x="6387" y="24053"/>
                    <a:pt x="6359" y="24055"/>
                  </a:cubicBezTo>
                  <a:lnTo>
                    <a:pt x="3013" y="24317"/>
                  </a:lnTo>
                  <a:cubicBezTo>
                    <a:pt x="3004" y="24318"/>
                    <a:pt x="2994" y="24318"/>
                    <a:pt x="2985" y="24318"/>
                  </a:cubicBezTo>
                  <a:cubicBezTo>
                    <a:pt x="2862" y="24318"/>
                    <a:pt x="2735" y="24248"/>
                    <a:pt x="2680" y="24127"/>
                  </a:cubicBezTo>
                  <a:lnTo>
                    <a:pt x="715" y="19709"/>
                  </a:lnTo>
                  <a:cubicBezTo>
                    <a:pt x="680" y="19602"/>
                    <a:pt x="692" y="19471"/>
                    <a:pt x="751" y="19376"/>
                  </a:cubicBezTo>
                  <a:lnTo>
                    <a:pt x="7716" y="9196"/>
                  </a:lnTo>
                  <a:cubicBezTo>
                    <a:pt x="7740" y="9137"/>
                    <a:pt x="7788" y="9113"/>
                    <a:pt x="7847" y="9077"/>
                  </a:cubicBezTo>
                  <a:lnTo>
                    <a:pt x="27207" y="659"/>
                  </a:lnTo>
                  <a:cubicBezTo>
                    <a:pt x="27251" y="633"/>
                    <a:pt x="27296" y="619"/>
                    <a:pt x="27341" y="619"/>
                  </a:cubicBezTo>
                  <a:close/>
                  <a:moveTo>
                    <a:pt x="27315" y="0"/>
                  </a:moveTo>
                  <a:cubicBezTo>
                    <a:pt x="27193" y="0"/>
                    <a:pt x="27072" y="27"/>
                    <a:pt x="26957" y="76"/>
                  </a:cubicBezTo>
                  <a:lnTo>
                    <a:pt x="7597" y="8494"/>
                  </a:lnTo>
                  <a:cubicBezTo>
                    <a:pt x="7430" y="8553"/>
                    <a:pt x="7299" y="8672"/>
                    <a:pt x="7192" y="8827"/>
                  </a:cubicBezTo>
                  <a:lnTo>
                    <a:pt x="227" y="19007"/>
                  </a:lnTo>
                  <a:cubicBezTo>
                    <a:pt x="37" y="19269"/>
                    <a:pt x="1" y="19614"/>
                    <a:pt x="144" y="19912"/>
                  </a:cubicBezTo>
                  <a:lnTo>
                    <a:pt x="2108" y="24329"/>
                  </a:lnTo>
                  <a:cubicBezTo>
                    <a:pt x="2256" y="24669"/>
                    <a:pt x="2608" y="24890"/>
                    <a:pt x="2980" y="24890"/>
                  </a:cubicBezTo>
                  <a:cubicBezTo>
                    <a:pt x="2999" y="24890"/>
                    <a:pt x="3018" y="24890"/>
                    <a:pt x="3037" y="24889"/>
                  </a:cubicBezTo>
                  <a:lnTo>
                    <a:pt x="6395" y="24615"/>
                  </a:lnTo>
                  <a:cubicBezTo>
                    <a:pt x="6526" y="24615"/>
                    <a:pt x="6657" y="24686"/>
                    <a:pt x="6716" y="24829"/>
                  </a:cubicBezTo>
                  <a:cubicBezTo>
                    <a:pt x="7014" y="25496"/>
                    <a:pt x="7704" y="26734"/>
                    <a:pt x="8990" y="27365"/>
                  </a:cubicBezTo>
                  <a:cubicBezTo>
                    <a:pt x="10419" y="28079"/>
                    <a:pt x="10657" y="28651"/>
                    <a:pt x="10693" y="28710"/>
                  </a:cubicBezTo>
                  <a:cubicBezTo>
                    <a:pt x="10705" y="28770"/>
                    <a:pt x="10740" y="28818"/>
                    <a:pt x="10764" y="28877"/>
                  </a:cubicBezTo>
                  <a:lnTo>
                    <a:pt x="11764" y="30449"/>
                  </a:lnTo>
                  <a:cubicBezTo>
                    <a:pt x="11812" y="30520"/>
                    <a:pt x="11871" y="30580"/>
                    <a:pt x="11931" y="30639"/>
                  </a:cubicBezTo>
                  <a:lnTo>
                    <a:pt x="13741" y="32306"/>
                  </a:lnTo>
                  <a:cubicBezTo>
                    <a:pt x="13836" y="32401"/>
                    <a:pt x="13872" y="32532"/>
                    <a:pt x="13836" y="32651"/>
                  </a:cubicBezTo>
                  <a:lnTo>
                    <a:pt x="12884" y="35497"/>
                  </a:lnTo>
                  <a:cubicBezTo>
                    <a:pt x="12872" y="35533"/>
                    <a:pt x="12848" y="35557"/>
                    <a:pt x="12848" y="35592"/>
                  </a:cubicBezTo>
                  <a:lnTo>
                    <a:pt x="12383" y="37700"/>
                  </a:lnTo>
                  <a:cubicBezTo>
                    <a:pt x="12372" y="37819"/>
                    <a:pt x="12360" y="37950"/>
                    <a:pt x="12383" y="38069"/>
                  </a:cubicBezTo>
                  <a:cubicBezTo>
                    <a:pt x="12514" y="38724"/>
                    <a:pt x="13324" y="42093"/>
                    <a:pt x="17039" y="43641"/>
                  </a:cubicBezTo>
                  <a:cubicBezTo>
                    <a:pt x="17134" y="43688"/>
                    <a:pt x="17229" y="43772"/>
                    <a:pt x="17241" y="43879"/>
                  </a:cubicBezTo>
                  <a:lnTo>
                    <a:pt x="17575" y="45427"/>
                  </a:lnTo>
                  <a:cubicBezTo>
                    <a:pt x="17586" y="45451"/>
                    <a:pt x="17813" y="46201"/>
                    <a:pt x="18551" y="46475"/>
                  </a:cubicBezTo>
                  <a:cubicBezTo>
                    <a:pt x="18706" y="46546"/>
                    <a:pt x="18789" y="46665"/>
                    <a:pt x="18789" y="46808"/>
                  </a:cubicBezTo>
                  <a:lnTo>
                    <a:pt x="18622" y="50713"/>
                  </a:lnTo>
                  <a:lnTo>
                    <a:pt x="18622" y="50808"/>
                  </a:lnTo>
                  <a:cubicBezTo>
                    <a:pt x="18634" y="51023"/>
                    <a:pt x="18741" y="52106"/>
                    <a:pt x="19420" y="52737"/>
                  </a:cubicBezTo>
                  <a:cubicBezTo>
                    <a:pt x="19491" y="52797"/>
                    <a:pt x="19515" y="52868"/>
                    <a:pt x="19515" y="52951"/>
                  </a:cubicBezTo>
                  <a:cubicBezTo>
                    <a:pt x="19515" y="53606"/>
                    <a:pt x="19634" y="55261"/>
                    <a:pt x="20456" y="56285"/>
                  </a:cubicBezTo>
                  <a:lnTo>
                    <a:pt x="23492" y="60441"/>
                  </a:lnTo>
                  <a:cubicBezTo>
                    <a:pt x="23623" y="60619"/>
                    <a:pt x="23802" y="60738"/>
                    <a:pt x="24016" y="60798"/>
                  </a:cubicBezTo>
                  <a:lnTo>
                    <a:pt x="25314" y="61143"/>
                  </a:lnTo>
                  <a:cubicBezTo>
                    <a:pt x="25385" y="61155"/>
                    <a:pt x="25468" y="61167"/>
                    <a:pt x="25552" y="61167"/>
                  </a:cubicBezTo>
                  <a:cubicBezTo>
                    <a:pt x="25921" y="61167"/>
                    <a:pt x="26278" y="60952"/>
                    <a:pt x="26421" y="60595"/>
                  </a:cubicBezTo>
                  <a:cubicBezTo>
                    <a:pt x="26576" y="60250"/>
                    <a:pt x="26504" y="59845"/>
                    <a:pt x="26242" y="59583"/>
                  </a:cubicBezTo>
                  <a:lnTo>
                    <a:pt x="25147" y="58393"/>
                  </a:lnTo>
                  <a:cubicBezTo>
                    <a:pt x="25087" y="58309"/>
                    <a:pt x="25052" y="58238"/>
                    <a:pt x="25052" y="58155"/>
                  </a:cubicBezTo>
                  <a:lnTo>
                    <a:pt x="25099" y="56702"/>
                  </a:lnTo>
                  <a:lnTo>
                    <a:pt x="25230" y="55499"/>
                  </a:lnTo>
                  <a:cubicBezTo>
                    <a:pt x="25254" y="55428"/>
                    <a:pt x="25290" y="55357"/>
                    <a:pt x="25349" y="55297"/>
                  </a:cubicBezTo>
                  <a:lnTo>
                    <a:pt x="27588" y="53356"/>
                  </a:lnTo>
                  <a:cubicBezTo>
                    <a:pt x="27719" y="53249"/>
                    <a:pt x="27814" y="53118"/>
                    <a:pt x="27873" y="52951"/>
                  </a:cubicBezTo>
                  <a:lnTo>
                    <a:pt x="29636" y="47856"/>
                  </a:lnTo>
                  <a:cubicBezTo>
                    <a:pt x="29659" y="47772"/>
                    <a:pt x="29719" y="47713"/>
                    <a:pt x="29778" y="47677"/>
                  </a:cubicBezTo>
                  <a:lnTo>
                    <a:pt x="32362" y="46046"/>
                  </a:lnTo>
                  <a:cubicBezTo>
                    <a:pt x="32517" y="45963"/>
                    <a:pt x="32636" y="45843"/>
                    <a:pt x="32707" y="45689"/>
                  </a:cubicBezTo>
                  <a:cubicBezTo>
                    <a:pt x="32993" y="45177"/>
                    <a:pt x="33624" y="43700"/>
                    <a:pt x="33719" y="41486"/>
                  </a:cubicBezTo>
                  <a:cubicBezTo>
                    <a:pt x="33719" y="41391"/>
                    <a:pt x="33743" y="41319"/>
                    <a:pt x="33803" y="41260"/>
                  </a:cubicBezTo>
                  <a:cubicBezTo>
                    <a:pt x="34243" y="40795"/>
                    <a:pt x="35232" y="39581"/>
                    <a:pt x="35136" y="38033"/>
                  </a:cubicBezTo>
                  <a:cubicBezTo>
                    <a:pt x="35112" y="37652"/>
                    <a:pt x="34862" y="37331"/>
                    <a:pt x="34505" y="37211"/>
                  </a:cubicBezTo>
                  <a:lnTo>
                    <a:pt x="30279" y="35747"/>
                  </a:lnTo>
                  <a:cubicBezTo>
                    <a:pt x="30219" y="35735"/>
                    <a:pt x="30171" y="35687"/>
                    <a:pt x="30136" y="35652"/>
                  </a:cubicBezTo>
                  <a:lnTo>
                    <a:pt x="28731" y="33842"/>
                  </a:lnTo>
                  <a:cubicBezTo>
                    <a:pt x="28719" y="33830"/>
                    <a:pt x="28719" y="33806"/>
                    <a:pt x="28707" y="33782"/>
                  </a:cubicBezTo>
                  <a:lnTo>
                    <a:pt x="28004" y="32354"/>
                  </a:lnTo>
                  <a:cubicBezTo>
                    <a:pt x="27885" y="32104"/>
                    <a:pt x="27647" y="31925"/>
                    <a:pt x="27373" y="31854"/>
                  </a:cubicBezTo>
                  <a:lnTo>
                    <a:pt x="23063" y="30794"/>
                  </a:lnTo>
                  <a:cubicBezTo>
                    <a:pt x="23004" y="30782"/>
                    <a:pt x="22956" y="30746"/>
                    <a:pt x="22909" y="30723"/>
                  </a:cubicBezTo>
                  <a:lnTo>
                    <a:pt x="21897" y="29818"/>
                  </a:lnTo>
                  <a:cubicBezTo>
                    <a:pt x="21742" y="29675"/>
                    <a:pt x="21527" y="29591"/>
                    <a:pt x="21301" y="29580"/>
                  </a:cubicBezTo>
                  <a:lnTo>
                    <a:pt x="19206" y="29484"/>
                  </a:lnTo>
                  <a:cubicBezTo>
                    <a:pt x="19146" y="29484"/>
                    <a:pt x="19087" y="29472"/>
                    <a:pt x="19027" y="29425"/>
                  </a:cubicBezTo>
                  <a:lnTo>
                    <a:pt x="18908" y="29341"/>
                  </a:lnTo>
                  <a:cubicBezTo>
                    <a:pt x="18825" y="29282"/>
                    <a:pt x="18777" y="29187"/>
                    <a:pt x="18777" y="29080"/>
                  </a:cubicBezTo>
                  <a:cubicBezTo>
                    <a:pt x="18765" y="28984"/>
                    <a:pt x="18801" y="28877"/>
                    <a:pt x="18896" y="28818"/>
                  </a:cubicBezTo>
                  <a:lnTo>
                    <a:pt x="19063" y="28687"/>
                  </a:lnTo>
                  <a:cubicBezTo>
                    <a:pt x="19182" y="28591"/>
                    <a:pt x="19206" y="28448"/>
                    <a:pt x="19146" y="28306"/>
                  </a:cubicBezTo>
                  <a:cubicBezTo>
                    <a:pt x="19097" y="28207"/>
                    <a:pt x="18991" y="28142"/>
                    <a:pt x="18876" y="28142"/>
                  </a:cubicBezTo>
                  <a:cubicBezTo>
                    <a:pt x="18851" y="28142"/>
                    <a:pt x="18826" y="28145"/>
                    <a:pt x="18801" y="28151"/>
                  </a:cubicBezTo>
                  <a:lnTo>
                    <a:pt x="17896" y="28341"/>
                  </a:lnTo>
                  <a:cubicBezTo>
                    <a:pt x="17729" y="28389"/>
                    <a:pt x="17586" y="28460"/>
                    <a:pt x="17467" y="28568"/>
                  </a:cubicBezTo>
                  <a:lnTo>
                    <a:pt x="15991" y="29889"/>
                  </a:lnTo>
                  <a:cubicBezTo>
                    <a:pt x="15943" y="29949"/>
                    <a:pt x="15872" y="29972"/>
                    <a:pt x="15801" y="29972"/>
                  </a:cubicBezTo>
                  <a:lnTo>
                    <a:pt x="14384" y="30080"/>
                  </a:lnTo>
                  <a:lnTo>
                    <a:pt x="14300" y="30080"/>
                  </a:lnTo>
                  <a:lnTo>
                    <a:pt x="13265" y="29413"/>
                  </a:lnTo>
                  <a:cubicBezTo>
                    <a:pt x="13253" y="29401"/>
                    <a:pt x="13229" y="29401"/>
                    <a:pt x="13193" y="29377"/>
                  </a:cubicBezTo>
                  <a:cubicBezTo>
                    <a:pt x="13086" y="29341"/>
                    <a:pt x="13003" y="29246"/>
                    <a:pt x="12967" y="29127"/>
                  </a:cubicBezTo>
                  <a:cubicBezTo>
                    <a:pt x="12967" y="29115"/>
                    <a:pt x="12955" y="29103"/>
                    <a:pt x="12955" y="29080"/>
                  </a:cubicBezTo>
                  <a:lnTo>
                    <a:pt x="12038" y="26579"/>
                  </a:lnTo>
                  <a:cubicBezTo>
                    <a:pt x="12014" y="26520"/>
                    <a:pt x="12038" y="26448"/>
                    <a:pt x="12062" y="26389"/>
                  </a:cubicBezTo>
                  <a:lnTo>
                    <a:pt x="12788" y="24948"/>
                  </a:lnTo>
                  <a:cubicBezTo>
                    <a:pt x="12907" y="24710"/>
                    <a:pt x="12931" y="24424"/>
                    <a:pt x="12824" y="24174"/>
                  </a:cubicBezTo>
                  <a:lnTo>
                    <a:pt x="12455" y="23234"/>
                  </a:lnTo>
                  <a:cubicBezTo>
                    <a:pt x="12300" y="22862"/>
                    <a:pt x="11940" y="22634"/>
                    <a:pt x="11559" y="22634"/>
                  </a:cubicBezTo>
                  <a:cubicBezTo>
                    <a:pt x="11501" y="22634"/>
                    <a:pt x="11442" y="22639"/>
                    <a:pt x="11383" y="22650"/>
                  </a:cubicBezTo>
                  <a:lnTo>
                    <a:pt x="10086" y="22924"/>
                  </a:lnTo>
                  <a:cubicBezTo>
                    <a:pt x="10064" y="22929"/>
                    <a:pt x="10041" y="22931"/>
                    <a:pt x="10019" y="22931"/>
                  </a:cubicBezTo>
                  <a:cubicBezTo>
                    <a:pt x="9932" y="22931"/>
                    <a:pt x="9845" y="22895"/>
                    <a:pt x="9788" y="22829"/>
                  </a:cubicBezTo>
                  <a:cubicBezTo>
                    <a:pt x="9716" y="22757"/>
                    <a:pt x="9669" y="22638"/>
                    <a:pt x="9693" y="22531"/>
                  </a:cubicBezTo>
                  <a:lnTo>
                    <a:pt x="9907" y="21555"/>
                  </a:lnTo>
                  <a:cubicBezTo>
                    <a:pt x="9919" y="21448"/>
                    <a:pt x="9990" y="21364"/>
                    <a:pt x="10097" y="21317"/>
                  </a:cubicBezTo>
                  <a:lnTo>
                    <a:pt x="11645" y="20686"/>
                  </a:lnTo>
                  <a:cubicBezTo>
                    <a:pt x="11675" y="20674"/>
                    <a:pt x="11714" y="20668"/>
                    <a:pt x="11754" y="20668"/>
                  </a:cubicBezTo>
                  <a:cubicBezTo>
                    <a:pt x="11794" y="20668"/>
                    <a:pt x="11836" y="20674"/>
                    <a:pt x="11871" y="20686"/>
                  </a:cubicBezTo>
                  <a:lnTo>
                    <a:pt x="15455" y="21912"/>
                  </a:lnTo>
                  <a:lnTo>
                    <a:pt x="16324" y="22293"/>
                  </a:lnTo>
                  <a:cubicBezTo>
                    <a:pt x="16445" y="22349"/>
                    <a:pt x="16574" y="22376"/>
                    <a:pt x="16702" y="22376"/>
                  </a:cubicBezTo>
                  <a:cubicBezTo>
                    <a:pt x="16979" y="22376"/>
                    <a:pt x="17253" y="22251"/>
                    <a:pt x="17432" y="22031"/>
                  </a:cubicBezTo>
                  <a:lnTo>
                    <a:pt x="17944" y="21400"/>
                  </a:lnTo>
                  <a:cubicBezTo>
                    <a:pt x="18134" y="21162"/>
                    <a:pt x="18194" y="20852"/>
                    <a:pt x="18122" y="20555"/>
                  </a:cubicBezTo>
                  <a:lnTo>
                    <a:pt x="17229" y="17269"/>
                  </a:lnTo>
                  <a:cubicBezTo>
                    <a:pt x="17194" y="17173"/>
                    <a:pt x="17217" y="17078"/>
                    <a:pt x="17277" y="16995"/>
                  </a:cubicBezTo>
                  <a:lnTo>
                    <a:pt x="18468" y="15256"/>
                  </a:lnTo>
                  <a:lnTo>
                    <a:pt x="20527" y="12196"/>
                  </a:lnTo>
                  <a:cubicBezTo>
                    <a:pt x="20575" y="12113"/>
                    <a:pt x="20646" y="12077"/>
                    <a:pt x="20742" y="12054"/>
                  </a:cubicBezTo>
                  <a:lnTo>
                    <a:pt x="29695" y="10172"/>
                  </a:lnTo>
                  <a:cubicBezTo>
                    <a:pt x="29898" y="10125"/>
                    <a:pt x="30052" y="10030"/>
                    <a:pt x="30195" y="9899"/>
                  </a:cubicBezTo>
                  <a:lnTo>
                    <a:pt x="31838" y="8136"/>
                  </a:lnTo>
                  <a:cubicBezTo>
                    <a:pt x="31862" y="8136"/>
                    <a:pt x="31874" y="8125"/>
                    <a:pt x="31886" y="8113"/>
                  </a:cubicBezTo>
                  <a:lnTo>
                    <a:pt x="33588" y="6851"/>
                  </a:lnTo>
                  <a:cubicBezTo>
                    <a:pt x="33612" y="6827"/>
                    <a:pt x="33624" y="6815"/>
                    <a:pt x="33660" y="6803"/>
                  </a:cubicBezTo>
                  <a:lnTo>
                    <a:pt x="35803" y="5934"/>
                  </a:lnTo>
                  <a:cubicBezTo>
                    <a:pt x="36089" y="5815"/>
                    <a:pt x="36291" y="5565"/>
                    <a:pt x="36363" y="5267"/>
                  </a:cubicBezTo>
                  <a:lnTo>
                    <a:pt x="36982" y="2541"/>
                  </a:lnTo>
                  <a:cubicBezTo>
                    <a:pt x="37041" y="2291"/>
                    <a:pt x="36994" y="2029"/>
                    <a:pt x="36839" y="1814"/>
                  </a:cubicBezTo>
                  <a:cubicBezTo>
                    <a:pt x="36708" y="1612"/>
                    <a:pt x="36470" y="1457"/>
                    <a:pt x="36220" y="1409"/>
                  </a:cubicBezTo>
                  <a:lnTo>
                    <a:pt x="27481" y="16"/>
                  </a:lnTo>
                  <a:cubicBezTo>
                    <a:pt x="27425" y="5"/>
                    <a:pt x="27370" y="0"/>
                    <a:pt x="2731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Google Shape;190;p31"/>
          <p:cNvGrpSpPr/>
          <p:nvPr/>
        </p:nvGrpSpPr>
        <p:grpSpPr>
          <a:xfrm>
            <a:off x="6981011" y="1736299"/>
            <a:ext cx="3317106" cy="2634668"/>
            <a:chOff x="3275400" y="1702825"/>
            <a:chExt cx="1966625" cy="1562025"/>
          </a:xfrm>
        </p:grpSpPr>
        <p:sp>
          <p:nvSpPr>
            <p:cNvPr id="191" name="Google Shape;191;p31"/>
            <p:cNvSpPr/>
            <p:nvPr/>
          </p:nvSpPr>
          <p:spPr>
            <a:xfrm>
              <a:off x="3420000" y="1702825"/>
              <a:ext cx="1599675" cy="1562025"/>
            </a:xfrm>
            <a:custGeom>
              <a:avLst/>
              <a:gdLst/>
              <a:ahLst/>
              <a:cxnLst/>
              <a:rect l="l" t="t" r="r" b="b"/>
              <a:pathLst>
                <a:path w="63987" h="62481" extrusionOk="0">
                  <a:moveTo>
                    <a:pt x="24024" y="12626"/>
                  </a:moveTo>
                  <a:cubicBezTo>
                    <a:pt x="23911" y="12764"/>
                    <a:pt x="23798" y="12922"/>
                    <a:pt x="23684" y="13069"/>
                  </a:cubicBezTo>
                  <a:cubicBezTo>
                    <a:pt x="23684" y="13057"/>
                    <a:pt x="23696" y="13022"/>
                    <a:pt x="23708" y="12986"/>
                  </a:cubicBezTo>
                  <a:cubicBezTo>
                    <a:pt x="23810" y="12862"/>
                    <a:pt x="23922" y="12749"/>
                    <a:pt x="24024" y="12626"/>
                  </a:cubicBezTo>
                  <a:close/>
                  <a:moveTo>
                    <a:pt x="22077" y="21892"/>
                  </a:moveTo>
                  <a:lnTo>
                    <a:pt x="22077" y="21892"/>
                  </a:lnTo>
                  <a:cubicBezTo>
                    <a:pt x="21791" y="22416"/>
                    <a:pt x="21529" y="22952"/>
                    <a:pt x="21315" y="23487"/>
                  </a:cubicBezTo>
                  <a:cubicBezTo>
                    <a:pt x="21375" y="23094"/>
                    <a:pt x="21446" y="22713"/>
                    <a:pt x="21529" y="22309"/>
                  </a:cubicBezTo>
                  <a:cubicBezTo>
                    <a:pt x="21560" y="22357"/>
                    <a:pt x="21612" y="22388"/>
                    <a:pt x="21669" y="22388"/>
                  </a:cubicBezTo>
                  <a:cubicBezTo>
                    <a:pt x="21723" y="22388"/>
                    <a:pt x="21781" y="22360"/>
                    <a:pt x="21827" y="22297"/>
                  </a:cubicBezTo>
                  <a:cubicBezTo>
                    <a:pt x="21910" y="22166"/>
                    <a:pt x="21982" y="22023"/>
                    <a:pt x="22077" y="21892"/>
                  </a:cubicBezTo>
                  <a:close/>
                  <a:moveTo>
                    <a:pt x="20279" y="12522"/>
                  </a:moveTo>
                  <a:cubicBezTo>
                    <a:pt x="20708" y="13974"/>
                    <a:pt x="21148" y="15522"/>
                    <a:pt x="21779" y="16927"/>
                  </a:cubicBezTo>
                  <a:cubicBezTo>
                    <a:pt x="21267" y="19153"/>
                    <a:pt x="20851" y="21404"/>
                    <a:pt x="20529" y="23666"/>
                  </a:cubicBezTo>
                  <a:cubicBezTo>
                    <a:pt x="19946" y="21773"/>
                    <a:pt x="19231" y="19939"/>
                    <a:pt x="18731" y="18022"/>
                  </a:cubicBezTo>
                  <a:cubicBezTo>
                    <a:pt x="18731" y="18010"/>
                    <a:pt x="18731" y="18010"/>
                    <a:pt x="18708" y="18010"/>
                  </a:cubicBezTo>
                  <a:cubicBezTo>
                    <a:pt x="19089" y="16153"/>
                    <a:pt x="19624" y="14308"/>
                    <a:pt x="20279" y="12522"/>
                  </a:cubicBezTo>
                  <a:close/>
                  <a:moveTo>
                    <a:pt x="18588" y="18689"/>
                  </a:moveTo>
                  <a:cubicBezTo>
                    <a:pt x="19029" y="20558"/>
                    <a:pt x="19517" y="22440"/>
                    <a:pt x="20363" y="24154"/>
                  </a:cubicBezTo>
                  <a:cubicBezTo>
                    <a:pt x="20374" y="24202"/>
                    <a:pt x="20410" y="24214"/>
                    <a:pt x="20434" y="24225"/>
                  </a:cubicBezTo>
                  <a:cubicBezTo>
                    <a:pt x="20410" y="24452"/>
                    <a:pt x="20374" y="24690"/>
                    <a:pt x="20351" y="24916"/>
                  </a:cubicBezTo>
                  <a:cubicBezTo>
                    <a:pt x="19767" y="23475"/>
                    <a:pt x="19053" y="22070"/>
                    <a:pt x="18410" y="20677"/>
                  </a:cubicBezTo>
                  <a:cubicBezTo>
                    <a:pt x="18386" y="20618"/>
                    <a:pt x="18338" y="20582"/>
                    <a:pt x="18291" y="20582"/>
                  </a:cubicBezTo>
                  <a:cubicBezTo>
                    <a:pt x="18386" y="19939"/>
                    <a:pt x="18469" y="19320"/>
                    <a:pt x="18588" y="18689"/>
                  </a:cubicBezTo>
                  <a:close/>
                  <a:moveTo>
                    <a:pt x="19898" y="26357"/>
                  </a:moveTo>
                  <a:lnTo>
                    <a:pt x="19898" y="26357"/>
                  </a:lnTo>
                  <a:cubicBezTo>
                    <a:pt x="19958" y="26511"/>
                    <a:pt x="20041" y="26654"/>
                    <a:pt x="20124" y="26785"/>
                  </a:cubicBezTo>
                  <a:cubicBezTo>
                    <a:pt x="20112" y="26928"/>
                    <a:pt x="20101" y="27047"/>
                    <a:pt x="20077" y="27142"/>
                  </a:cubicBezTo>
                  <a:cubicBezTo>
                    <a:pt x="20017" y="26881"/>
                    <a:pt x="19958" y="26631"/>
                    <a:pt x="19898" y="26357"/>
                  </a:cubicBezTo>
                  <a:close/>
                  <a:moveTo>
                    <a:pt x="18231" y="21094"/>
                  </a:moveTo>
                  <a:cubicBezTo>
                    <a:pt x="18886" y="22606"/>
                    <a:pt x="19505" y="24166"/>
                    <a:pt x="20279" y="25630"/>
                  </a:cubicBezTo>
                  <a:cubicBezTo>
                    <a:pt x="20255" y="25773"/>
                    <a:pt x="20232" y="25928"/>
                    <a:pt x="20220" y="26071"/>
                  </a:cubicBezTo>
                  <a:cubicBezTo>
                    <a:pt x="20053" y="25714"/>
                    <a:pt x="19874" y="25357"/>
                    <a:pt x="19720" y="24999"/>
                  </a:cubicBezTo>
                  <a:cubicBezTo>
                    <a:pt x="19398" y="24261"/>
                    <a:pt x="19065" y="23499"/>
                    <a:pt x="18743" y="22761"/>
                  </a:cubicBezTo>
                  <a:cubicBezTo>
                    <a:pt x="18719" y="22708"/>
                    <a:pt x="18671" y="22686"/>
                    <a:pt x="18622" y="22686"/>
                  </a:cubicBezTo>
                  <a:cubicBezTo>
                    <a:pt x="18525" y="22686"/>
                    <a:pt x="18422" y="22770"/>
                    <a:pt x="18469" y="22880"/>
                  </a:cubicBezTo>
                  <a:cubicBezTo>
                    <a:pt x="18791" y="23630"/>
                    <a:pt x="19100" y="24380"/>
                    <a:pt x="19410" y="25142"/>
                  </a:cubicBezTo>
                  <a:cubicBezTo>
                    <a:pt x="19577" y="25916"/>
                    <a:pt x="19755" y="26690"/>
                    <a:pt x="19922" y="27464"/>
                  </a:cubicBezTo>
                  <a:cubicBezTo>
                    <a:pt x="19931" y="27518"/>
                    <a:pt x="19973" y="27544"/>
                    <a:pt x="20019" y="27544"/>
                  </a:cubicBezTo>
                  <a:cubicBezTo>
                    <a:pt x="20034" y="27544"/>
                    <a:pt x="20050" y="27541"/>
                    <a:pt x="20065" y="27535"/>
                  </a:cubicBezTo>
                  <a:lnTo>
                    <a:pt x="20065" y="27535"/>
                  </a:lnTo>
                  <a:cubicBezTo>
                    <a:pt x="19958" y="28547"/>
                    <a:pt x="19874" y="29559"/>
                    <a:pt x="19803" y="30571"/>
                  </a:cubicBezTo>
                  <a:cubicBezTo>
                    <a:pt x="19410" y="29559"/>
                    <a:pt x="18946" y="28595"/>
                    <a:pt x="18505" y="27595"/>
                  </a:cubicBezTo>
                  <a:cubicBezTo>
                    <a:pt x="18481" y="27535"/>
                    <a:pt x="18427" y="27510"/>
                    <a:pt x="18370" y="27510"/>
                  </a:cubicBezTo>
                  <a:cubicBezTo>
                    <a:pt x="18255" y="27510"/>
                    <a:pt x="18124" y="27607"/>
                    <a:pt x="18172" y="27726"/>
                  </a:cubicBezTo>
                  <a:cubicBezTo>
                    <a:pt x="18648" y="28857"/>
                    <a:pt x="19089" y="30000"/>
                    <a:pt x="19648" y="31095"/>
                  </a:cubicBezTo>
                  <a:cubicBezTo>
                    <a:pt x="19684" y="31131"/>
                    <a:pt x="19708" y="31167"/>
                    <a:pt x="19755" y="31167"/>
                  </a:cubicBezTo>
                  <a:cubicBezTo>
                    <a:pt x="19720" y="31512"/>
                    <a:pt x="19708" y="31845"/>
                    <a:pt x="19696" y="32203"/>
                  </a:cubicBezTo>
                  <a:cubicBezTo>
                    <a:pt x="19291" y="31155"/>
                    <a:pt x="18803" y="30107"/>
                    <a:pt x="18350" y="29071"/>
                  </a:cubicBezTo>
                  <a:cubicBezTo>
                    <a:pt x="18333" y="29027"/>
                    <a:pt x="18295" y="29003"/>
                    <a:pt x="18253" y="29003"/>
                  </a:cubicBezTo>
                  <a:cubicBezTo>
                    <a:pt x="18238" y="29003"/>
                    <a:pt x="18223" y="29006"/>
                    <a:pt x="18207" y="29012"/>
                  </a:cubicBezTo>
                  <a:cubicBezTo>
                    <a:pt x="17910" y="26357"/>
                    <a:pt x="17934" y="23714"/>
                    <a:pt x="18231" y="21094"/>
                  </a:cubicBezTo>
                  <a:close/>
                  <a:moveTo>
                    <a:pt x="18565" y="31572"/>
                  </a:moveTo>
                  <a:lnTo>
                    <a:pt x="18565" y="31572"/>
                  </a:lnTo>
                  <a:cubicBezTo>
                    <a:pt x="18684" y="31881"/>
                    <a:pt x="18803" y="32179"/>
                    <a:pt x="18922" y="32488"/>
                  </a:cubicBezTo>
                  <a:cubicBezTo>
                    <a:pt x="18862" y="32369"/>
                    <a:pt x="18815" y="32250"/>
                    <a:pt x="18755" y="32131"/>
                  </a:cubicBezTo>
                  <a:cubicBezTo>
                    <a:pt x="18743" y="32072"/>
                    <a:pt x="18696" y="32048"/>
                    <a:pt x="18648" y="32024"/>
                  </a:cubicBezTo>
                  <a:cubicBezTo>
                    <a:pt x="18624" y="31881"/>
                    <a:pt x="18588" y="31714"/>
                    <a:pt x="18565" y="31572"/>
                  </a:cubicBezTo>
                  <a:close/>
                  <a:moveTo>
                    <a:pt x="18279" y="29571"/>
                  </a:moveTo>
                  <a:lnTo>
                    <a:pt x="18279" y="29571"/>
                  </a:lnTo>
                  <a:cubicBezTo>
                    <a:pt x="18731" y="30679"/>
                    <a:pt x="19148" y="31786"/>
                    <a:pt x="19684" y="32857"/>
                  </a:cubicBezTo>
                  <a:cubicBezTo>
                    <a:pt x="19648" y="32917"/>
                    <a:pt x="19648" y="32977"/>
                    <a:pt x="19648" y="33060"/>
                  </a:cubicBezTo>
                  <a:cubicBezTo>
                    <a:pt x="19303" y="32286"/>
                    <a:pt x="18910" y="31512"/>
                    <a:pt x="18565" y="30750"/>
                  </a:cubicBezTo>
                  <a:cubicBezTo>
                    <a:pt x="18529" y="30691"/>
                    <a:pt x="18469" y="30679"/>
                    <a:pt x="18434" y="30679"/>
                  </a:cubicBezTo>
                  <a:cubicBezTo>
                    <a:pt x="18374" y="30298"/>
                    <a:pt x="18327" y="29929"/>
                    <a:pt x="18279" y="29571"/>
                  </a:cubicBezTo>
                  <a:close/>
                  <a:moveTo>
                    <a:pt x="27863" y="973"/>
                  </a:moveTo>
                  <a:lnTo>
                    <a:pt x="27863" y="973"/>
                  </a:lnTo>
                  <a:cubicBezTo>
                    <a:pt x="28995" y="4425"/>
                    <a:pt x="29292" y="7676"/>
                    <a:pt x="27792" y="11117"/>
                  </a:cubicBezTo>
                  <a:cubicBezTo>
                    <a:pt x="27756" y="11117"/>
                    <a:pt x="27744" y="11129"/>
                    <a:pt x="27732" y="11152"/>
                  </a:cubicBezTo>
                  <a:cubicBezTo>
                    <a:pt x="27387" y="11581"/>
                    <a:pt x="27078" y="11986"/>
                    <a:pt x="26744" y="12426"/>
                  </a:cubicBezTo>
                  <a:cubicBezTo>
                    <a:pt x="26638" y="12574"/>
                    <a:pt x="26786" y="12770"/>
                    <a:pt x="26946" y="12770"/>
                  </a:cubicBezTo>
                  <a:cubicBezTo>
                    <a:pt x="26966" y="12770"/>
                    <a:pt x="26986" y="12766"/>
                    <a:pt x="27006" y="12760"/>
                  </a:cubicBezTo>
                  <a:lnTo>
                    <a:pt x="27006" y="12760"/>
                  </a:lnTo>
                  <a:cubicBezTo>
                    <a:pt x="27256" y="13319"/>
                    <a:pt x="27090" y="13843"/>
                    <a:pt x="26506" y="14308"/>
                  </a:cubicBezTo>
                  <a:cubicBezTo>
                    <a:pt x="26408" y="14486"/>
                    <a:pt x="26577" y="14698"/>
                    <a:pt x="26748" y="14698"/>
                  </a:cubicBezTo>
                  <a:cubicBezTo>
                    <a:pt x="26806" y="14698"/>
                    <a:pt x="26863" y="14674"/>
                    <a:pt x="26911" y="14617"/>
                  </a:cubicBezTo>
                  <a:lnTo>
                    <a:pt x="26911" y="14617"/>
                  </a:lnTo>
                  <a:cubicBezTo>
                    <a:pt x="25292" y="16605"/>
                    <a:pt x="24482" y="19975"/>
                    <a:pt x="23792" y="22523"/>
                  </a:cubicBezTo>
                  <a:cubicBezTo>
                    <a:pt x="22994" y="25333"/>
                    <a:pt x="22279" y="28297"/>
                    <a:pt x="22148" y="31226"/>
                  </a:cubicBezTo>
                  <a:cubicBezTo>
                    <a:pt x="21887" y="31488"/>
                    <a:pt x="21732" y="31953"/>
                    <a:pt x="21660" y="32488"/>
                  </a:cubicBezTo>
                  <a:cubicBezTo>
                    <a:pt x="21077" y="33715"/>
                    <a:pt x="20422" y="34989"/>
                    <a:pt x="20041" y="36286"/>
                  </a:cubicBezTo>
                  <a:cubicBezTo>
                    <a:pt x="20053" y="35894"/>
                    <a:pt x="20077" y="35513"/>
                    <a:pt x="20101" y="35120"/>
                  </a:cubicBezTo>
                  <a:cubicBezTo>
                    <a:pt x="20874" y="33691"/>
                    <a:pt x="21482" y="32131"/>
                    <a:pt x="22148" y="30655"/>
                  </a:cubicBezTo>
                  <a:cubicBezTo>
                    <a:pt x="22213" y="30526"/>
                    <a:pt x="22103" y="30408"/>
                    <a:pt x="21995" y="30408"/>
                  </a:cubicBezTo>
                  <a:cubicBezTo>
                    <a:pt x="21944" y="30408"/>
                    <a:pt x="21893" y="30435"/>
                    <a:pt x="21863" y="30500"/>
                  </a:cubicBezTo>
                  <a:cubicBezTo>
                    <a:pt x="21315" y="31607"/>
                    <a:pt x="20708" y="32715"/>
                    <a:pt x="20172" y="33846"/>
                  </a:cubicBezTo>
                  <a:cubicBezTo>
                    <a:pt x="20398" y="30405"/>
                    <a:pt x="20755" y="27000"/>
                    <a:pt x="21291" y="23606"/>
                  </a:cubicBezTo>
                  <a:cubicBezTo>
                    <a:pt x="21298" y="23686"/>
                    <a:pt x="21385" y="23739"/>
                    <a:pt x="21470" y="23739"/>
                  </a:cubicBezTo>
                  <a:cubicBezTo>
                    <a:pt x="21525" y="23739"/>
                    <a:pt x="21580" y="23717"/>
                    <a:pt x="21613" y="23666"/>
                  </a:cubicBezTo>
                  <a:cubicBezTo>
                    <a:pt x="21698" y="23520"/>
                    <a:pt x="21784" y="23381"/>
                    <a:pt x="21865" y="23243"/>
                  </a:cubicBezTo>
                  <a:lnTo>
                    <a:pt x="21865" y="23243"/>
                  </a:lnTo>
                  <a:cubicBezTo>
                    <a:pt x="21670" y="23580"/>
                    <a:pt x="21478" y="23912"/>
                    <a:pt x="21303" y="24261"/>
                  </a:cubicBezTo>
                  <a:cubicBezTo>
                    <a:pt x="21267" y="24333"/>
                    <a:pt x="21333" y="24425"/>
                    <a:pt x="21403" y="24425"/>
                  </a:cubicBezTo>
                  <a:cubicBezTo>
                    <a:pt x="21426" y="24425"/>
                    <a:pt x="21449" y="24416"/>
                    <a:pt x="21470" y="24392"/>
                  </a:cubicBezTo>
                  <a:cubicBezTo>
                    <a:pt x="21982" y="23785"/>
                    <a:pt x="22327" y="23035"/>
                    <a:pt x="22660" y="22309"/>
                  </a:cubicBezTo>
                  <a:cubicBezTo>
                    <a:pt x="22691" y="22205"/>
                    <a:pt x="22624" y="22111"/>
                    <a:pt x="22543" y="22111"/>
                  </a:cubicBezTo>
                  <a:cubicBezTo>
                    <a:pt x="22531" y="22111"/>
                    <a:pt x="22518" y="22113"/>
                    <a:pt x="22506" y="22118"/>
                  </a:cubicBezTo>
                  <a:cubicBezTo>
                    <a:pt x="22982" y="21249"/>
                    <a:pt x="23446" y="20392"/>
                    <a:pt x="23970" y="19558"/>
                  </a:cubicBezTo>
                  <a:cubicBezTo>
                    <a:pt x="24061" y="19402"/>
                    <a:pt x="23923" y="19262"/>
                    <a:pt x="23787" y="19262"/>
                  </a:cubicBezTo>
                  <a:cubicBezTo>
                    <a:pt x="23726" y="19262"/>
                    <a:pt x="23665" y="19290"/>
                    <a:pt x="23625" y="19356"/>
                  </a:cubicBezTo>
                  <a:cubicBezTo>
                    <a:pt x="23411" y="19677"/>
                    <a:pt x="23220" y="19999"/>
                    <a:pt x="23018" y="20332"/>
                  </a:cubicBezTo>
                  <a:cubicBezTo>
                    <a:pt x="23637" y="19272"/>
                    <a:pt x="24232" y="18201"/>
                    <a:pt x="24863" y="17129"/>
                  </a:cubicBezTo>
                  <a:cubicBezTo>
                    <a:pt x="24945" y="16982"/>
                    <a:pt x="24812" y="16840"/>
                    <a:pt x="24683" y="16840"/>
                  </a:cubicBezTo>
                  <a:cubicBezTo>
                    <a:pt x="24624" y="16840"/>
                    <a:pt x="24567" y="16869"/>
                    <a:pt x="24530" y="16939"/>
                  </a:cubicBezTo>
                  <a:cubicBezTo>
                    <a:pt x="23530" y="18630"/>
                    <a:pt x="22506" y="20296"/>
                    <a:pt x="21565" y="22023"/>
                  </a:cubicBezTo>
                  <a:cubicBezTo>
                    <a:pt x="21648" y="21618"/>
                    <a:pt x="21720" y="21201"/>
                    <a:pt x="21791" y="20808"/>
                  </a:cubicBezTo>
                  <a:cubicBezTo>
                    <a:pt x="23041" y="18868"/>
                    <a:pt x="24280" y="16939"/>
                    <a:pt x="25530" y="14998"/>
                  </a:cubicBezTo>
                  <a:cubicBezTo>
                    <a:pt x="25630" y="14831"/>
                    <a:pt x="25478" y="14681"/>
                    <a:pt x="25329" y="14681"/>
                  </a:cubicBezTo>
                  <a:cubicBezTo>
                    <a:pt x="25266" y="14681"/>
                    <a:pt x="25203" y="14708"/>
                    <a:pt x="25161" y="14772"/>
                  </a:cubicBezTo>
                  <a:cubicBezTo>
                    <a:pt x="24113" y="16355"/>
                    <a:pt x="23089" y="17951"/>
                    <a:pt x="22041" y="19523"/>
                  </a:cubicBezTo>
                  <a:cubicBezTo>
                    <a:pt x="22101" y="19261"/>
                    <a:pt x="22148" y="18975"/>
                    <a:pt x="22208" y="18701"/>
                  </a:cubicBezTo>
                  <a:cubicBezTo>
                    <a:pt x="22375" y="17975"/>
                    <a:pt x="22541" y="17260"/>
                    <a:pt x="22732" y="16534"/>
                  </a:cubicBezTo>
                  <a:cubicBezTo>
                    <a:pt x="22756" y="16522"/>
                    <a:pt x="22791" y="16498"/>
                    <a:pt x="22815" y="16475"/>
                  </a:cubicBezTo>
                  <a:cubicBezTo>
                    <a:pt x="23934" y="15105"/>
                    <a:pt x="24839" y="13522"/>
                    <a:pt x="25935" y="12129"/>
                  </a:cubicBezTo>
                  <a:cubicBezTo>
                    <a:pt x="26034" y="11993"/>
                    <a:pt x="25921" y="11817"/>
                    <a:pt x="25794" y="11817"/>
                  </a:cubicBezTo>
                  <a:cubicBezTo>
                    <a:pt x="25753" y="11817"/>
                    <a:pt x="25710" y="11835"/>
                    <a:pt x="25673" y="11879"/>
                  </a:cubicBezTo>
                  <a:cubicBezTo>
                    <a:pt x="24815" y="12915"/>
                    <a:pt x="23863" y="13998"/>
                    <a:pt x="23101" y="15165"/>
                  </a:cubicBezTo>
                  <a:cubicBezTo>
                    <a:pt x="23172" y="14879"/>
                    <a:pt x="23256" y="14581"/>
                    <a:pt x="23339" y="14296"/>
                  </a:cubicBezTo>
                  <a:cubicBezTo>
                    <a:pt x="24530" y="12891"/>
                    <a:pt x="25530" y="11200"/>
                    <a:pt x="26613" y="9712"/>
                  </a:cubicBezTo>
                  <a:cubicBezTo>
                    <a:pt x="26656" y="9652"/>
                    <a:pt x="26601" y="9599"/>
                    <a:pt x="26541" y="9599"/>
                  </a:cubicBezTo>
                  <a:cubicBezTo>
                    <a:pt x="26517" y="9599"/>
                    <a:pt x="26491" y="9608"/>
                    <a:pt x="26470" y="9628"/>
                  </a:cubicBezTo>
                  <a:cubicBezTo>
                    <a:pt x="25881" y="10377"/>
                    <a:pt x="25259" y="11114"/>
                    <a:pt x="24656" y="11882"/>
                  </a:cubicBezTo>
                  <a:lnTo>
                    <a:pt x="24656" y="11882"/>
                  </a:lnTo>
                  <a:cubicBezTo>
                    <a:pt x="25575" y="10704"/>
                    <a:pt x="26452" y="9495"/>
                    <a:pt x="27340" y="8331"/>
                  </a:cubicBezTo>
                  <a:cubicBezTo>
                    <a:pt x="27430" y="8204"/>
                    <a:pt x="27329" y="8051"/>
                    <a:pt x="27223" y="8051"/>
                  </a:cubicBezTo>
                  <a:cubicBezTo>
                    <a:pt x="27189" y="8051"/>
                    <a:pt x="27154" y="8067"/>
                    <a:pt x="27125" y="8104"/>
                  </a:cubicBezTo>
                  <a:cubicBezTo>
                    <a:pt x="26125" y="9355"/>
                    <a:pt x="25065" y="10581"/>
                    <a:pt x="24065" y="11843"/>
                  </a:cubicBezTo>
                  <a:cubicBezTo>
                    <a:pt x="25208" y="8152"/>
                    <a:pt x="26554" y="4580"/>
                    <a:pt x="27863" y="973"/>
                  </a:cubicBezTo>
                  <a:close/>
                  <a:moveTo>
                    <a:pt x="21589" y="33262"/>
                  </a:moveTo>
                  <a:lnTo>
                    <a:pt x="21589" y="33262"/>
                  </a:lnTo>
                  <a:cubicBezTo>
                    <a:pt x="21541" y="34048"/>
                    <a:pt x="21553" y="34846"/>
                    <a:pt x="21434" y="35298"/>
                  </a:cubicBezTo>
                  <a:cubicBezTo>
                    <a:pt x="21148" y="36429"/>
                    <a:pt x="20196" y="37465"/>
                    <a:pt x="20232" y="38596"/>
                  </a:cubicBezTo>
                  <a:cubicBezTo>
                    <a:pt x="20136" y="38608"/>
                    <a:pt x="20041" y="38620"/>
                    <a:pt x="19946" y="38620"/>
                  </a:cubicBezTo>
                  <a:cubicBezTo>
                    <a:pt x="19958" y="38037"/>
                    <a:pt x="19993" y="37441"/>
                    <a:pt x="20017" y="36870"/>
                  </a:cubicBezTo>
                  <a:cubicBezTo>
                    <a:pt x="20028" y="36873"/>
                    <a:pt x="20039" y="36874"/>
                    <a:pt x="20051" y="36874"/>
                  </a:cubicBezTo>
                  <a:cubicBezTo>
                    <a:pt x="20090" y="36874"/>
                    <a:pt x="20132" y="36857"/>
                    <a:pt x="20160" y="36810"/>
                  </a:cubicBezTo>
                  <a:cubicBezTo>
                    <a:pt x="20172" y="36763"/>
                    <a:pt x="20196" y="36715"/>
                    <a:pt x="20220" y="36691"/>
                  </a:cubicBezTo>
                  <a:lnTo>
                    <a:pt x="20220" y="36691"/>
                  </a:lnTo>
                  <a:cubicBezTo>
                    <a:pt x="20184" y="36822"/>
                    <a:pt x="20160" y="36965"/>
                    <a:pt x="20136" y="37108"/>
                  </a:cubicBezTo>
                  <a:cubicBezTo>
                    <a:pt x="20129" y="37205"/>
                    <a:pt x="20224" y="37274"/>
                    <a:pt x="20317" y="37274"/>
                  </a:cubicBezTo>
                  <a:cubicBezTo>
                    <a:pt x="20372" y="37274"/>
                    <a:pt x="20427" y="37249"/>
                    <a:pt x="20458" y="37191"/>
                  </a:cubicBezTo>
                  <a:cubicBezTo>
                    <a:pt x="20613" y="36882"/>
                    <a:pt x="20672" y="36525"/>
                    <a:pt x="20779" y="36191"/>
                  </a:cubicBezTo>
                  <a:cubicBezTo>
                    <a:pt x="20910" y="35798"/>
                    <a:pt x="21077" y="35405"/>
                    <a:pt x="21244" y="35024"/>
                  </a:cubicBezTo>
                  <a:cubicBezTo>
                    <a:pt x="21293" y="34910"/>
                    <a:pt x="21201" y="34813"/>
                    <a:pt x="21113" y="34813"/>
                  </a:cubicBezTo>
                  <a:cubicBezTo>
                    <a:pt x="21072" y="34813"/>
                    <a:pt x="21032" y="34833"/>
                    <a:pt x="21005" y="34882"/>
                  </a:cubicBezTo>
                  <a:cubicBezTo>
                    <a:pt x="20994" y="34917"/>
                    <a:pt x="20958" y="34965"/>
                    <a:pt x="20946" y="34989"/>
                  </a:cubicBezTo>
                  <a:cubicBezTo>
                    <a:pt x="21172" y="34429"/>
                    <a:pt x="21363" y="33846"/>
                    <a:pt x="21589" y="33262"/>
                  </a:cubicBezTo>
                  <a:close/>
                  <a:moveTo>
                    <a:pt x="19005" y="33608"/>
                  </a:moveTo>
                  <a:cubicBezTo>
                    <a:pt x="19148" y="33881"/>
                    <a:pt x="19291" y="34155"/>
                    <a:pt x="19470" y="34393"/>
                  </a:cubicBezTo>
                  <a:cubicBezTo>
                    <a:pt x="19505" y="34441"/>
                    <a:pt x="19541" y="34453"/>
                    <a:pt x="19589" y="34453"/>
                  </a:cubicBezTo>
                  <a:cubicBezTo>
                    <a:pt x="19589" y="34691"/>
                    <a:pt x="19577" y="34929"/>
                    <a:pt x="19577" y="35167"/>
                  </a:cubicBezTo>
                  <a:cubicBezTo>
                    <a:pt x="19553" y="35215"/>
                    <a:pt x="19553" y="35263"/>
                    <a:pt x="19577" y="35286"/>
                  </a:cubicBezTo>
                  <a:cubicBezTo>
                    <a:pt x="19541" y="36417"/>
                    <a:pt x="19541" y="37549"/>
                    <a:pt x="19553" y="38668"/>
                  </a:cubicBezTo>
                  <a:cubicBezTo>
                    <a:pt x="19517" y="38668"/>
                    <a:pt x="19458" y="38680"/>
                    <a:pt x="19410" y="38680"/>
                  </a:cubicBezTo>
                  <a:cubicBezTo>
                    <a:pt x="19410" y="38680"/>
                    <a:pt x="19410" y="38668"/>
                    <a:pt x="19398" y="38632"/>
                  </a:cubicBezTo>
                  <a:cubicBezTo>
                    <a:pt x="18946" y="37441"/>
                    <a:pt x="18410" y="36310"/>
                    <a:pt x="17969" y="35143"/>
                  </a:cubicBezTo>
                  <a:lnTo>
                    <a:pt x="17969" y="35143"/>
                  </a:lnTo>
                  <a:cubicBezTo>
                    <a:pt x="18017" y="35198"/>
                    <a:pt x="18077" y="35221"/>
                    <a:pt x="18136" y="35221"/>
                  </a:cubicBezTo>
                  <a:cubicBezTo>
                    <a:pt x="18283" y="35221"/>
                    <a:pt x="18420" y="35075"/>
                    <a:pt x="18327" y="34905"/>
                  </a:cubicBezTo>
                  <a:cubicBezTo>
                    <a:pt x="17849" y="34068"/>
                    <a:pt x="17758" y="33910"/>
                    <a:pt x="18045" y="33910"/>
                  </a:cubicBezTo>
                  <a:cubicBezTo>
                    <a:pt x="18195" y="33910"/>
                    <a:pt x="18448" y="33953"/>
                    <a:pt x="18803" y="33965"/>
                  </a:cubicBezTo>
                  <a:cubicBezTo>
                    <a:pt x="18946" y="33965"/>
                    <a:pt x="19065" y="33810"/>
                    <a:pt x="19029" y="33667"/>
                  </a:cubicBezTo>
                  <a:cubicBezTo>
                    <a:pt x="19029" y="33643"/>
                    <a:pt x="19005" y="33619"/>
                    <a:pt x="19005" y="33608"/>
                  </a:cubicBezTo>
                  <a:close/>
                  <a:moveTo>
                    <a:pt x="53236" y="38513"/>
                  </a:moveTo>
                  <a:lnTo>
                    <a:pt x="53236" y="38513"/>
                  </a:lnTo>
                  <a:cubicBezTo>
                    <a:pt x="53224" y="38596"/>
                    <a:pt x="53212" y="38680"/>
                    <a:pt x="53200" y="38751"/>
                  </a:cubicBezTo>
                  <a:cubicBezTo>
                    <a:pt x="53164" y="38811"/>
                    <a:pt x="53152" y="38894"/>
                    <a:pt x="53140" y="38977"/>
                  </a:cubicBezTo>
                  <a:lnTo>
                    <a:pt x="53140" y="39013"/>
                  </a:lnTo>
                  <a:cubicBezTo>
                    <a:pt x="53117" y="39073"/>
                    <a:pt x="53105" y="39132"/>
                    <a:pt x="53081" y="39192"/>
                  </a:cubicBezTo>
                  <a:cubicBezTo>
                    <a:pt x="53057" y="39215"/>
                    <a:pt x="53081" y="39227"/>
                    <a:pt x="53057" y="39239"/>
                  </a:cubicBezTo>
                  <a:lnTo>
                    <a:pt x="53057" y="39263"/>
                  </a:lnTo>
                  <a:cubicBezTo>
                    <a:pt x="52998" y="39275"/>
                    <a:pt x="52926" y="39287"/>
                    <a:pt x="52867" y="39311"/>
                  </a:cubicBezTo>
                  <a:cubicBezTo>
                    <a:pt x="52828" y="39234"/>
                    <a:pt x="52760" y="39181"/>
                    <a:pt x="52673" y="39181"/>
                  </a:cubicBezTo>
                  <a:cubicBezTo>
                    <a:pt x="52651" y="39181"/>
                    <a:pt x="52628" y="39184"/>
                    <a:pt x="52605" y="39192"/>
                  </a:cubicBezTo>
                  <a:cubicBezTo>
                    <a:pt x="52557" y="39204"/>
                    <a:pt x="52521" y="39204"/>
                    <a:pt x="52486" y="39215"/>
                  </a:cubicBezTo>
                  <a:cubicBezTo>
                    <a:pt x="52509" y="39168"/>
                    <a:pt x="52497" y="39108"/>
                    <a:pt x="52450" y="39084"/>
                  </a:cubicBezTo>
                  <a:lnTo>
                    <a:pt x="52188" y="38953"/>
                  </a:lnTo>
                  <a:cubicBezTo>
                    <a:pt x="52171" y="38945"/>
                    <a:pt x="52155" y="38941"/>
                    <a:pt x="52140" y="38941"/>
                  </a:cubicBezTo>
                  <a:cubicBezTo>
                    <a:pt x="52046" y="38941"/>
                    <a:pt x="51989" y="39081"/>
                    <a:pt x="52081" y="39132"/>
                  </a:cubicBezTo>
                  <a:cubicBezTo>
                    <a:pt x="52164" y="39168"/>
                    <a:pt x="52247" y="39215"/>
                    <a:pt x="52331" y="39263"/>
                  </a:cubicBezTo>
                  <a:cubicBezTo>
                    <a:pt x="52212" y="39287"/>
                    <a:pt x="52105" y="39323"/>
                    <a:pt x="51986" y="39334"/>
                  </a:cubicBezTo>
                  <a:cubicBezTo>
                    <a:pt x="51914" y="39204"/>
                    <a:pt x="51795" y="39084"/>
                    <a:pt x="51676" y="38977"/>
                  </a:cubicBezTo>
                  <a:cubicBezTo>
                    <a:pt x="52200" y="38834"/>
                    <a:pt x="52724" y="38680"/>
                    <a:pt x="53236" y="38513"/>
                  </a:cubicBezTo>
                  <a:close/>
                  <a:moveTo>
                    <a:pt x="51176" y="39132"/>
                  </a:moveTo>
                  <a:lnTo>
                    <a:pt x="51188" y="39144"/>
                  </a:lnTo>
                  <a:cubicBezTo>
                    <a:pt x="51307" y="39227"/>
                    <a:pt x="51366" y="39346"/>
                    <a:pt x="51426" y="39454"/>
                  </a:cubicBezTo>
                  <a:cubicBezTo>
                    <a:pt x="51200" y="39513"/>
                    <a:pt x="50985" y="39573"/>
                    <a:pt x="50771" y="39632"/>
                  </a:cubicBezTo>
                  <a:cubicBezTo>
                    <a:pt x="50831" y="39513"/>
                    <a:pt x="50843" y="39370"/>
                    <a:pt x="50843" y="39215"/>
                  </a:cubicBezTo>
                  <a:cubicBezTo>
                    <a:pt x="50950" y="39192"/>
                    <a:pt x="51069" y="39156"/>
                    <a:pt x="51176" y="39132"/>
                  </a:cubicBezTo>
                  <a:close/>
                  <a:moveTo>
                    <a:pt x="49426" y="39585"/>
                  </a:moveTo>
                  <a:cubicBezTo>
                    <a:pt x="49485" y="39739"/>
                    <a:pt x="49580" y="39858"/>
                    <a:pt x="49688" y="39966"/>
                  </a:cubicBezTo>
                  <a:cubicBezTo>
                    <a:pt x="49592" y="39989"/>
                    <a:pt x="49485" y="40025"/>
                    <a:pt x="49402" y="40049"/>
                  </a:cubicBezTo>
                  <a:cubicBezTo>
                    <a:pt x="49426" y="39966"/>
                    <a:pt x="49438" y="39870"/>
                    <a:pt x="49414" y="39763"/>
                  </a:cubicBezTo>
                  <a:cubicBezTo>
                    <a:pt x="49402" y="39704"/>
                    <a:pt x="49342" y="39644"/>
                    <a:pt x="49283" y="39620"/>
                  </a:cubicBezTo>
                  <a:cubicBezTo>
                    <a:pt x="49307" y="39620"/>
                    <a:pt x="49366" y="39608"/>
                    <a:pt x="49426" y="39585"/>
                  </a:cubicBezTo>
                  <a:close/>
                  <a:moveTo>
                    <a:pt x="47271" y="40096"/>
                  </a:moveTo>
                  <a:cubicBezTo>
                    <a:pt x="47306" y="40156"/>
                    <a:pt x="47330" y="40239"/>
                    <a:pt x="47342" y="40335"/>
                  </a:cubicBezTo>
                  <a:cubicBezTo>
                    <a:pt x="47326" y="40326"/>
                    <a:pt x="47304" y="40312"/>
                    <a:pt x="47284" y="40312"/>
                  </a:cubicBezTo>
                  <a:cubicBezTo>
                    <a:pt x="47275" y="40312"/>
                    <a:pt x="47266" y="40315"/>
                    <a:pt x="47259" y="40323"/>
                  </a:cubicBezTo>
                  <a:cubicBezTo>
                    <a:pt x="47244" y="40324"/>
                    <a:pt x="47229" y="40324"/>
                    <a:pt x="47215" y="40324"/>
                  </a:cubicBezTo>
                  <a:cubicBezTo>
                    <a:pt x="47064" y="40324"/>
                    <a:pt x="46980" y="40266"/>
                    <a:pt x="46925" y="40168"/>
                  </a:cubicBezTo>
                  <a:cubicBezTo>
                    <a:pt x="47033" y="40144"/>
                    <a:pt x="47152" y="40108"/>
                    <a:pt x="47271" y="40096"/>
                  </a:cubicBezTo>
                  <a:close/>
                  <a:moveTo>
                    <a:pt x="48390" y="39846"/>
                  </a:moveTo>
                  <a:cubicBezTo>
                    <a:pt x="48426" y="40037"/>
                    <a:pt x="48521" y="40204"/>
                    <a:pt x="48699" y="40287"/>
                  </a:cubicBezTo>
                  <a:cubicBezTo>
                    <a:pt x="48616" y="40323"/>
                    <a:pt x="48509" y="40347"/>
                    <a:pt x="48414" y="40382"/>
                  </a:cubicBezTo>
                  <a:cubicBezTo>
                    <a:pt x="48402" y="40323"/>
                    <a:pt x="48366" y="40239"/>
                    <a:pt x="48330" y="40180"/>
                  </a:cubicBezTo>
                  <a:cubicBezTo>
                    <a:pt x="48287" y="40130"/>
                    <a:pt x="48228" y="40110"/>
                    <a:pt x="48166" y="40110"/>
                  </a:cubicBezTo>
                  <a:cubicBezTo>
                    <a:pt x="48108" y="40110"/>
                    <a:pt x="48048" y="40127"/>
                    <a:pt x="47997" y="40156"/>
                  </a:cubicBezTo>
                  <a:cubicBezTo>
                    <a:pt x="47985" y="40120"/>
                    <a:pt x="47985" y="40096"/>
                    <a:pt x="47973" y="40061"/>
                  </a:cubicBezTo>
                  <a:cubicBezTo>
                    <a:pt x="47949" y="40037"/>
                    <a:pt x="47937" y="39989"/>
                    <a:pt x="47925" y="39966"/>
                  </a:cubicBezTo>
                  <a:cubicBezTo>
                    <a:pt x="48080" y="39918"/>
                    <a:pt x="48235" y="39870"/>
                    <a:pt x="48390" y="39846"/>
                  </a:cubicBezTo>
                  <a:close/>
                  <a:moveTo>
                    <a:pt x="47449" y="40692"/>
                  </a:moveTo>
                  <a:cubicBezTo>
                    <a:pt x="47449" y="40692"/>
                    <a:pt x="47449" y="40704"/>
                    <a:pt x="47461" y="40704"/>
                  </a:cubicBezTo>
                  <a:cubicBezTo>
                    <a:pt x="47449" y="40704"/>
                    <a:pt x="47449" y="40704"/>
                    <a:pt x="47437" y="40716"/>
                  </a:cubicBezTo>
                  <a:cubicBezTo>
                    <a:pt x="47437" y="40704"/>
                    <a:pt x="47449" y="40704"/>
                    <a:pt x="47449" y="40692"/>
                  </a:cubicBezTo>
                  <a:close/>
                  <a:moveTo>
                    <a:pt x="46294" y="40299"/>
                  </a:moveTo>
                  <a:cubicBezTo>
                    <a:pt x="46354" y="40537"/>
                    <a:pt x="46473" y="40763"/>
                    <a:pt x="46687" y="40882"/>
                  </a:cubicBezTo>
                  <a:cubicBezTo>
                    <a:pt x="46735" y="40906"/>
                    <a:pt x="46782" y="40906"/>
                    <a:pt x="46830" y="40930"/>
                  </a:cubicBezTo>
                  <a:cubicBezTo>
                    <a:pt x="46675" y="40989"/>
                    <a:pt x="46532" y="41025"/>
                    <a:pt x="46366" y="41097"/>
                  </a:cubicBezTo>
                  <a:cubicBezTo>
                    <a:pt x="46330" y="40989"/>
                    <a:pt x="46271" y="40894"/>
                    <a:pt x="46151" y="40858"/>
                  </a:cubicBezTo>
                  <a:cubicBezTo>
                    <a:pt x="46140" y="40835"/>
                    <a:pt x="46140" y="40835"/>
                    <a:pt x="46140" y="40823"/>
                  </a:cubicBezTo>
                  <a:cubicBezTo>
                    <a:pt x="46092" y="40751"/>
                    <a:pt x="46068" y="40692"/>
                    <a:pt x="46032" y="40620"/>
                  </a:cubicBezTo>
                  <a:cubicBezTo>
                    <a:pt x="45997" y="40537"/>
                    <a:pt x="45961" y="40454"/>
                    <a:pt x="45937" y="40358"/>
                  </a:cubicBezTo>
                  <a:cubicBezTo>
                    <a:pt x="46044" y="40347"/>
                    <a:pt x="46175" y="40323"/>
                    <a:pt x="46294" y="40299"/>
                  </a:cubicBezTo>
                  <a:close/>
                  <a:moveTo>
                    <a:pt x="45294" y="40501"/>
                  </a:moveTo>
                  <a:cubicBezTo>
                    <a:pt x="45354" y="40775"/>
                    <a:pt x="45425" y="41168"/>
                    <a:pt x="45604" y="41359"/>
                  </a:cubicBezTo>
                  <a:cubicBezTo>
                    <a:pt x="45544" y="41394"/>
                    <a:pt x="45473" y="41406"/>
                    <a:pt x="45413" y="41430"/>
                  </a:cubicBezTo>
                  <a:cubicBezTo>
                    <a:pt x="45401" y="41406"/>
                    <a:pt x="45378" y="41359"/>
                    <a:pt x="45366" y="41335"/>
                  </a:cubicBezTo>
                  <a:cubicBezTo>
                    <a:pt x="45342" y="41287"/>
                    <a:pt x="45306" y="41251"/>
                    <a:pt x="45258" y="41228"/>
                  </a:cubicBezTo>
                  <a:cubicBezTo>
                    <a:pt x="45175" y="41013"/>
                    <a:pt x="45104" y="40799"/>
                    <a:pt x="45044" y="40573"/>
                  </a:cubicBezTo>
                  <a:cubicBezTo>
                    <a:pt x="45044" y="40573"/>
                    <a:pt x="45044" y="40561"/>
                    <a:pt x="45020" y="40561"/>
                  </a:cubicBezTo>
                  <a:cubicBezTo>
                    <a:pt x="45116" y="40525"/>
                    <a:pt x="45199" y="40513"/>
                    <a:pt x="45294" y="40501"/>
                  </a:cubicBezTo>
                  <a:close/>
                  <a:moveTo>
                    <a:pt x="34340" y="37739"/>
                  </a:moveTo>
                  <a:cubicBezTo>
                    <a:pt x="37386" y="38305"/>
                    <a:pt x="40571" y="38507"/>
                    <a:pt x="43764" y="38507"/>
                  </a:cubicBezTo>
                  <a:cubicBezTo>
                    <a:pt x="45613" y="38507"/>
                    <a:pt x="47465" y="38439"/>
                    <a:pt x="49295" y="38334"/>
                  </a:cubicBezTo>
                  <a:lnTo>
                    <a:pt x="49295" y="38334"/>
                  </a:lnTo>
                  <a:cubicBezTo>
                    <a:pt x="43568" y="39489"/>
                    <a:pt x="37865" y="40739"/>
                    <a:pt x="32078" y="41609"/>
                  </a:cubicBezTo>
                  <a:cubicBezTo>
                    <a:pt x="32043" y="41597"/>
                    <a:pt x="32007" y="41585"/>
                    <a:pt x="31959" y="41585"/>
                  </a:cubicBezTo>
                  <a:cubicBezTo>
                    <a:pt x="26328" y="41573"/>
                    <a:pt x="20672" y="41239"/>
                    <a:pt x="15017" y="41108"/>
                  </a:cubicBezTo>
                  <a:cubicBezTo>
                    <a:pt x="13877" y="41049"/>
                    <a:pt x="12723" y="40993"/>
                    <a:pt x="11576" y="40993"/>
                  </a:cubicBezTo>
                  <a:cubicBezTo>
                    <a:pt x="10902" y="40993"/>
                    <a:pt x="10229" y="41012"/>
                    <a:pt x="9564" y="41061"/>
                  </a:cubicBezTo>
                  <a:lnTo>
                    <a:pt x="9147" y="41061"/>
                  </a:lnTo>
                  <a:cubicBezTo>
                    <a:pt x="17553" y="40168"/>
                    <a:pt x="25935" y="38692"/>
                    <a:pt x="34340" y="37739"/>
                  </a:cubicBezTo>
                  <a:close/>
                  <a:moveTo>
                    <a:pt x="6135" y="41537"/>
                  </a:moveTo>
                  <a:cubicBezTo>
                    <a:pt x="6182" y="41537"/>
                    <a:pt x="6242" y="41549"/>
                    <a:pt x="6289" y="41549"/>
                  </a:cubicBezTo>
                  <a:cubicBezTo>
                    <a:pt x="6123" y="41597"/>
                    <a:pt x="5944" y="41644"/>
                    <a:pt x="5777" y="41704"/>
                  </a:cubicBezTo>
                  <a:cubicBezTo>
                    <a:pt x="5777" y="41704"/>
                    <a:pt x="5777" y="41692"/>
                    <a:pt x="5765" y="41656"/>
                  </a:cubicBezTo>
                  <a:cubicBezTo>
                    <a:pt x="5754" y="41632"/>
                    <a:pt x="5754" y="41597"/>
                    <a:pt x="5730" y="41573"/>
                  </a:cubicBezTo>
                  <a:cubicBezTo>
                    <a:pt x="5849" y="41573"/>
                    <a:pt x="5992" y="41573"/>
                    <a:pt x="6111" y="41549"/>
                  </a:cubicBezTo>
                  <a:cubicBezTo>
                    <a:pt x="6123" y="41549"/>
                    <a:pt x="6123" y="41537"/>
                    <a:pt x="6135" y="41537"/>
                  </a:cubicBezTo>
                  <a:close/>
                  <a:moveTo>
                    <a:pt x="44449" y="40644"/>
                  </a:moveTo>
                  <a:cubicBezTo>
                    <a:pt x="44473" y="41001"/>
                    <a:pt x="44544" y="41347"/>
                    <a:pt x="44675" y="41692"/>
                  </a:cubicBezTo>
                  <a:cubicBezTo>
                    <a:pt x="44616" y="41704"/>
                    <a:pt x="44580" y="41716"/>
                    <a:pt x="44520" y="41751"/>
                  </a:cubicBezTo>
                  <a:cubicBezTo>
                    <a:pt x="44449" y="41466"/>
                    <a:pt x="44163" y="41251"/>
                    <a:pt x="44068" y="40978"/>
                  </a:cubicBezTo>
                  <a:cubicBezTo>
                    <a:pt x="44032" y="40835"/>
                    <a:pt x="43937" y="40775"/>
                    <a:pt x="43830" y="40763"/>
                  </a:cubicBezTo>
                  <a:cubicBezTo>
                    <a:pt x="44044" y="40716"/>
                    <a:pt x="44246" y="40692"/>
                    <a:pt x="44449" y="40644"/>
                  </a:cubicBezTo>
                  <a:close/>
                  <a:moveTo>
                    <a:pt x="43663" y="40763"/>
                  </a:moveTo>
                  <a:cubicBezTo>
                    <a:pt x="43568" y="40835"/>
                    <a:pt x="43461" y="40954"/>
                    <a:pt x="43508" y="41120"/>
                  </a:cubicBezTo>
                  <a:cubicBezTo>
                    <a:pt x="43568" y="41370"/>
                    <a:pt x="43711" y="41751"/>
                    <a:pt x="43949" y="41942"/>
                  </a:cubicBezTo>
                  <a:cubicBezTo>
                    <a:pt x="43830" y="41978"/>
                    <a:pt x="43699" y="42013"/>
                    <a:pt x="43580" y="42061"/>
                  </a:cubicBezTo>
                  <a:cubicBezTo>
                    <a:pt x="43532" y="41894"/>
                    <a:pt x="43401" y="41799"/>
                    <a:pt x="43294" y="41656"/>
                  </a:cubicBezTo>
                  <a:cubicBezTo>
                    <a:pt x="43163" y="41478"/>
                    <a:pt x="43068" y="41251"/>
                    <a:pt x="43044" y="41025"/>
                  </a:cubicBezTo>
                  <a:cubicBezTo>
                    <a:pt x="43044" y="40978"/>
                    <a:pt x="43008" y="40930"/>
                    <a:pt x="42984" y="40882"/>
                  </a:cubicBezTo>
                  <a:cubicBezTo>
                    <a:pt x="43211" y="40835"/>
                    <a:pt x="43449" y="40811"/>
                    <a:pt x="43663" y="40763"/>
                  </a:cubicBezTo>
                  <a:close/>
                  <a:moveTo>
                    <a:pt x="42461" y="40989"/>
                  </a:moveTo>
                  <a:cubicBezTo>
                    <a:pt x="42461" y="41001"/>
                    <a:pt x="42449" y="41013"/>
                    <a:pt x="42461" y="41049"/>
                  </a:cubicBezTo>
                  <a:cubicBezTo>
                    <a:pt x="42472" y="41406"/>
                    <a:pt x="42627" y="41990"/>
                    <a:pt x="42937" y="42287"/>
                  </a:cubicBezTo>
                  <a:cubicBezTo>
                    <a:pt x="42782" y="42347"/>
                    <a:pt x="42615" y="42382"/>
                    <a:pt x="42449" y="42430"/>
                  </a:cubicBezTo>
                  <a:cubicBezTo>
                    <a:pt x="42389" y="42347"/>
                    <a:pt x="42318" y="42263"/>
                    <a:pt x="42258" y="42144"/>
                  </a:cubicBezTo>
                  <a:cubicBezTo>
                    <a:pt x="42091" y="41906"/>
                    <a:pt x="42020" y="41644"/>
                    <a:pt x="41960" y="41359"/>
                  </a:cubicBezTo>
                  <a:cubicBezTo>
                    <a:pt x="41934" y="41208"/>
                    <a:pt x="41806" y="41139"/>
                    <a:pt x="41674" y="41139"/>
                  </a:cubicBezTo>
                  <a:cubicBezTo>
                    <a:pt x="41503" y="41139"/>
                    <a:pt x="41326" y="41253"/>
                    <a:pt x="41353" y="41454"/>
                  </a:cubicBezTo>
                  <a:cubicBezTo>
                    <a:pt x="41389" y="41751"/>
                    <a:pt x="41508" y="42299"/>
                    <a:pt x="41746" y="42644"/>
                  </a:cubicBezTo>
                  <a:cubicBezTo>
                    <a:pt x="41568" y="42704"/>
                    <a:pt x="41389" y="42740"/>
                    <a:pt x="41210" y="42799"/>
                  </a:cubicBezTo>
                  <a:lnTo>
                    <a:pt x="41198" y="42799"/>
                  </a:lnTo>
                  <a:cubicBezTo>
                    <a:pt x="41175" y="42644"/>
                    <a:pt x="41079" y="42478"/>
                    <a:pt x="41008" y="42299"/>
                  </a:cubicBezTo>
                  <a:cubicBezTo>
                    <a:pt x="40877" y="41954"/>
                    <a:pt x="40722" y="41609"/>
                    <a:pt x="40591" y="41275"/>
                  </a:cubicBezTo>
                  <a:cubicBezTo>
                    <a:pt x="41210" y="41180"/>
                    <a:pt x="41841" y="41097"/>
                    <a:pt x="42461" y="40989"/>
                  </a:cubicBezTo>
                  <a:close/>
                  <a:moveTo>
                    <a:pt x="38293" y="42966"/>
                  </a:moveTo>
                  <a:lnTo>
                    <a:pt x="38293" y="42966"/>
                  </a:lnTo>
                  <a:cubicBezTo>
                    <a:pt x="38299" y="42972"/>
                    <a:pt x="38299" y="42975"/>
                    <a:pt x="38298" y="42975"/>
                  </a:cubicBezTo>
                  <a:cubicBezTo>
                    <a:pt x="38296" y="42975"/>
                    <a:pt x="38293" y="42972"/>
                    <a:pt x="38293" y="42966"/>
                  </a:cubicBezTo>
                  <a:close/>
                  <a:moveTo>
                    <a:pt x="39996" y="41347"/>
                  </a:moveTo>
                  <a:lnTo>
                    <a:pt x="39996" y="41394"/>
                  </a:lnTo>
                  <a:cubicBezTo>
                    <a:pt x="40127" y="41763"/>
                    <a:pt x="40258" y="42144"/>
                    <a:pt x="40401" y="42513"/>
                  </a:cubicBezTo>
                  <a:cubicBezTo>
                    <a:pt x="40436" y="42668"/>
                    <a:pt x="40484" y="42811"/>
                    <a:pt x="40556" y="42954"/>
                  </a:cubicBezTo>
                  <a:cubicBezTo>
                    <a:pt x="40341" y="43013"/>
                    <a:pt x="40127" y="43073"/>
                    <a:pt x="39901" y="43109"/>
                  </a:cubicBezTo>
                  <a:cubicBezTo>
                    <a:pt x="40020" y="42954"/>
                    <a:pt x="39913" y="42680"/>
                    <a:pt x="39794" y="42502"/>
                  </a:cubicBezTo>
                  <a:cubicBezTo>
                    <a:pt x="39567" y="42168"/>
                    <a:pt x="39413" y="41799"/>
                    <a:pt x="39305" y="41406"/>
                  </a:cubicBezTo>
                  <a:cubicBezTo>
                    <a:pt x="39532" y="41406"/>
                    <a:pt x="39758" y="41370"/>
                    <a:pt x="39996" y="41347"/>
                  </a:cubicBezTo>
                  <a:close/>
                  <a:moveTo>
                    <a:pt x="54164" y="42835"/>
                  </a:moveTo>
                  <a:lnTo>
                    <a:pt x="54164" y="42835"/>
                  </a:lnTo>
                  <a:cubicBezTo>
                    <a:pt x="54129" y="42918"/>
                    <a:pt x="54129" y="43013"/>
                    <a:pt x="54224" y="43061"/>
                  </a:cubicBezTo>
                  <a:lnTo>
                    <a:pt x="54355" y="43144"/>
                  </a:lnTo>
                  <a:lnTo>
                    <a:pt x="53950" y="42918"/>
                  </a:lnTo>
                  <a:cubicBezTo>
                    <a:pt x="54033" y="42894"/>
                    <a:pt x="54093" y="42859"/>
                    <a:pt x="54164" y="42835"/>
                  </a:cubicBezTo>
                  <a:close/>
                  <a:moveTo>
                    <a:pt x="38686" y="41513"/>
                  </a:moveTo>
                  <a:cubicBezTo>
                    <a:pt x="38722" y="41882"/>
                    <a:pt x="38829" y="42251"/>
                    <a:pt x="38984" y="42597"/>
                  </a:cubicBezTo>
                  <a:cubicBezTo>
                    <a:pt x="39091" y="42811"/>
                    <a:pt x="39234" y="43144"/>
                    <a:pt x="39472" y="43228"/>
                  </a:cubicBezTo>
                  <a:cubicBezTo>
                    <a:pt x="39186" y="43311"/>
                    <a:pt x="38901" y="43383"/>
                    <a:pt x="38627" y="43442"/>
                  </a:cubicBezTo>
                  <a:cubicBezTo>
                    <a:pt x="38651" y="43383"/>
                    <a:pt x="38686" y="43323"/>
                    <a:pt x="38686" y="43228"/>
                  </a:cubicBezTo>
                  <a:cubicBezTo>
                    <a:pt x="38686" y="43109"/>
                    <a:pt x="38603" y="43013"/>
                    <a:pt x="38520" y="42966"/>
                  </a:cubicBezTo>
                  <a:lnTo>
                    <a:pt x="38508" y="42954"/>
                  </a:lnTo>
                  <a:cubicBezTo>
                    <a:pt x="38460" y="42930"/>
                    <a:pt x="38436" y="42894"/>
                    <a:pt x="38436" y="42811"/>
                  </a:cubicBezTo>
                  <a:cubicBezTo>
                    <a:pt x="38341" y="42668"/>
                    <a:pt x="38281" y="42502"/>
                    <a:pt x="38210" y="42335"/>
                  </a:cubicBezTo>
                  <a:cubicBezTo>
                    <a:pt x="38091" y="42085"/>
                    <a:pt x="37972" y="41835"/>
                    <a:pt x="37841" y="41585"/>
                  </a:cubicBezTo>
                  <a:cubicBezTo>
                    <a:pt x="38115" y="41585"/>
                    <a:pt x="38400" y="41549"/>
                    <a:pt x="38686" y="41513"/>
                  </a:cubicBezTo>
                  <a:close/>
                  <a:moveTo>
                    <a:pt x="37150" y="41692"/>
                  </a:moveTo>
                  <a:cubicBezTo>
                    <a:pt x="37269" y="42013"/>
                    <a:pt x="37388" y="42323"/>
                    <a:pt x="37508" y="42656"/>
                  </a:cubicBezTo>
                  <a:cubicBezTo>
                    <a:pt x="37603" y="42906"/>
                    <a:pt x="37662" y="43252"/>
                    <a:pt x="37841" y="43454"/>
                  </a:cubicBezTo>
                  <a:cubicBezTo>
                    <a:pt x="37900" y="43514"/>
                    <a:pt x="37972" y="43561"/>
                    <a:pt x="38055" y="43597"/>
                  </a:cubicBezTo>
                  <a:cubicBezTo>
                    <a:pt x="37865" y="43633"/>
                    <a:pt x="37686" y="43680"/>
                    <a:pt x="37496" y="43728"/>
                  </a:cubicBezTo>
                  <a:cubicBezTo>
                    <a:pt x="37579" y="43514"/>
                    <a:pt x="37519" y="43275"/>
                    <a:pt x="37257" y="43240"/>
                  </a:cubicBezTo>
                  <a:cubicBezTo>
                    <a:pt x="37150" y="43025"/>
                    <a:pt x="37103" y="42716"/>
                    <a:pt x="37043" y="42537"/>
                  </a:cubicBezTo>
                  <a:cubicBezTo>
                    <a:pt x="36960" y="42263"/>
                    <a:pt x="36865" y="42001"/>
                    <a:pt x="36781" y="41716"/>
                  </a:cubicBezTo>
                  <a:cubicBezTo>
                    <a:pt x="36900" y="41716"/>
                    <a:pt x="37031" y="41704"/>
                    <a:pt x="37150" y="41692"/>
                  </a:cubicBezTo>
                  <a:close/>
                  <a:moveTo>
                    <a:pt x="54251" y="40194"/>
                  </a:moveTo>
                  <a:cubicBezTo>
                    <a:pt x="54540" y="40194"/>
                    <a:pt x="54758" y="40253"/>
                    <a:pt x="54867" y="40394"/>
                  </a:cubicBezTo>
                  <a:cubicBezTo>
                    <a:pt x="54819" y="40525"/>
                    <a:pt x="54795" y="40680"/>
                    <a:pt x="54783" y="40835"/>
                  </a:cubicBezTo>
                  <a:cubicBezTo>
                    <a:pt x="54760" y="41097"/>
                    <a:pt x="54700" y="41394"/>
                    <a:pt x="54783" y="41632"/>
                  </a:cubicBezTo>
                  <a:cubicBezTo>
                    <a:pt x="54795" y="41668"/>
                    <a:pt x="54831" y="41716"/>
                    <a:pt x="54879" y="41728"/>
                  </a:cubicBezTo>
                  <a:cubicBezTo>
                    <a:pt x="54879" y="41763"/>
                    <a:pt x="54867" y="41775"/>
                    <a:pt x="54867" y="41811"/>
                  </a:cubicBezTo>
                  <a:lnTo>
                    <a:pt x="54867" y="41835"/>
                  </a:lnTo>
                  <a:cubicBezTo>
                    <a:pt x="54831" y="41847"/>
                    <a:pt x="54819" y="41882"/>
                    <a:pt x="54819" y="41906"/>
                  </a:cubicBezTo>
                  <a:cubicBezTo>
                    <a:pt x="53629" y="42263"/>
                    <a:pt x="52462" y="42621"/>
                    <a:pt x="51307" y="43002"/>
                  </a:cubicBezTo>
                  <a:cubicBezTo>
                    <a:pt x="51319" y="42966"/>
                    <a:pt x="51331" y="42942"/>
                    <a:pt x="51319" y="42894"/>
                  </a:cubicBezTo>
                  <a:cubicBezTo>
                    <a:pt x="51295" y="42740"/>
                    <a:pt x="51259" y="42621"/>
                    <a:pt x="51212" y="42478"/>
                  </a:cubicBezTo>
                  <a:cubicBezTo>
                    <a:pt x="51183" y="42388"/>
                    <a:pt x="51110" y="42349"/>
                    <a:pt x="51037" y="42349"/>
                  </a:cubicBezTo>
                  <a:cubicBezTo>
                    <a:pt x="50925" y="42349"/>
                    <a:pt x="50811" y="42441"/>
                    <a:pt x="50854" y="42585"/>
                  </a:cubicBezTo>
                  <a:cubicBezTo>
                    <a:pt x="50902" y="42740"/>
                    <a:pt x="50962" y="42859"/>
                    <a:pt x="51033" y="43013"/>
                  </a:cubicBezTo>
                  <a:cubicBezTo>
                    <a:pt x="51045" y="43037"/>
                    <a:pt x="51069" y="43037"/>
                    <a:pt x="51093" y="43061"/>
                  </a:cubicBezTo>
                  <a:cubicBezTo>
                    <a:pt x="50164" y="43359"/>
                    <a:pt x="49223" y="43668"/>
                    <a:pt x="48283" y="43978"/>
                  </a:cubicBezTo>
                  <a:cubicBezTo>
                    <a:pt x="48199" y="43716"/>
                    <a:pt x="48045" y="43454"/>
                    <a:pt x="47937" y="43192"/>
                  </a:cubicBezTo>
                  <a:cubicBezTo>
                    <a:pt x="47830" y="42894"/>
                    <a:pt x="47747" y="42597"/>
                    <a:pt x="47675" y="42299"/>
                  </a:cubicBezTo>
                  <a:lnTo>
                    <a:pt x="49188" y="41811"/>
                  </a:lnTo>
                  <a:cubicBezTo>
                    <a:pt x="49584" y="41672"/>
                    <a:pt x="52808" y="40194"/>
                    <a:pt x="54251" y="40194"/>
                  </a:cubicBezTo>
                  <a:close/>
                  <a:moveTo>
                    <a:pt x="36031" y="41811"/>
                  </a:moveTo>
                  <a:cubicBezTo>
                    <a:pt x="36138" y="42216"/>
                    <a:pt x="36257" y="42621"/>
                    <a:pt x="36365" y="43037"/>
                  </a:cubicBezTo>
                  <a:cubicBezTo>
                    <a:pt x="36436" y="43323"/>
                    <a:pt x="36484" y="43740"/>
                    <a:pt x="36734" y="43930"/>
                  </a:cubicBezTo>
                  <a:cubicBezTo>
                    <a:pt x="36543" y="43978"/>
                    <a:pt x="36353" y="44037"/>
                    <a:pt x="36138" y="44085"/>
                  </a:cubicBezTo>
                  <a:cubicBezTo>
                    <a:pt x="36150" y="44061"/>
                    <a:pt x="36186" y="44049"/>
                    <a:pt x="36198" y="44026"/>
                  </a:cubicBezTo>
                  <a:cubicBezTo>
                    <a:pt x="36412" y="43728"/>
                    <a:pt x="36210" y="43406"/>
                    <a:pt x="36114" y="43097"/>
                  </a:cubicBezTo>
                  <a:lnTo>
                    <a:pt x="35757" y="42025"/>
                  </a:lnTo>
                  <a:cubicBezTo>
                    <a:pt x="35722" y="41942"/>
                    <a:pt x="35662" y="41882"/>
                    <a:pt x="35603" y="41835"/>
                  </a:cubicBezTo>
                  <a:cubicBezTo>
                    <a:pt x="35757" y="41835"/>
                    <a:pt x="35888" y="41823"/>
                    <a:pt x="36031" y="41811"/>
                  </a:cubicBezTo>
                  <a:close/>
                  <a:moveTo>
                    <a:pt x="35222" y="41882"/>
                  </a:moveTo>
                  <a:lnTo>
                    <a:pt x="35222" y="41882"/>
                  </a:lnTo>
                  <a:cubicBezTo>
                    <a:pt x="35126" y="41954"/>
                    <a:pt x="35079" y="42061"/>
                    <a:pt x="35114" y="42204"/>
                  </a:cubicBezTo>
                  <a:cubicBezTo>
                    <a:pt x="35198" y="42561"/>
                    <a:pt x="35305" y="42942"/>
                    <a:pt x="35400" y="43299"/>
                  </a:cubicBezTo>
                  <a:cubicBezTo>
                    <a:pt x="35472" y="43609"/>
                    <a:pt x="35483" y="43978"/>
                    <a:pt x="35817" y="44109"/>
                  </a:cubicBezTo>
                  <a:cubicBezTo>
                    <a:pt x="35841" y="44133"/>
                    <a:pt x="35876" y="44133"/>
                    <a:pt x="35900" y="44145"/>
                  </a:cubicBezTo>
                  <a:cubicBezTo>
                    <a:pt x="35769" y="44168"/>
                    <a:pt x="35626" y="44216"/>
                    <a:pt x="35495" y="44252"/>
                  </a:cubicBezTo>
                  <a:cubicBezTo>
                    <a:pt x="35579" y="43918"/>
                    <a:pt x="35352" y="43597"/>
                    <a:pt x="35222" y="43275"/>
                  </a:cubicBezTo>
                  <a:cubicBezTo>
                    <a:pt x="35031" y="42871"/>
                    <a:pt x="34876" y="42478"/>
                    <a:pt x="34698" y="42073"/>
                  </a:cubicBezTo>
                  <a:cubicBezTo>
                    <a:pt x="34662" y="42013"/>
                    <a:pt x="34626" y="41966"/>
                    <a:pt x="34579" y="41942"/>
                  </a:cubicBezTo>
                  <a:cubicBezTo>
                    <a:pt x="34781" y="41918"/>
                    <a:pt x="35007" y="41894"/>
                    <a:pt x="35222" y="41882"/>
                  </a:cubicBezTo>
                  <a:close/>
                  <a:moveTo>
                    <a:pt x="47342" y="42406"/>
                  </a:moveTo>
                  <a:cubicBezTo>
                    <a:pt x="47402" y="42728"/>
                    <a:pt x="47485" y="43061"/>
                    <a:pt x="47580" y="43371"/>
                  </a:cubicBezTo>
                  <a:cubicBezTo>
                    <a:pt x="47664" y="43609"/>
                    <a:pt x="47735" y="43895"/>
                    <a:pt x="47866" y="44109"/>
                  </a:cubicBezTo>
                  <a:cubicBezTo>
                    <a:pt x="47735" y="44168"/>
                    <a:pt x="47580" y="44228"/>
                    <a:pt x="47437" y="44276"/>
                  </a:cubicBezTo>
                  <a:cubicBezTo>
                    <a:pt x="47342" y="43692"/>
                    <a:pt x="47092" y="43097"/>
                    <a:pt x="46866" y="42549"/>
                  </a:cubicBezTo>
                  <a:cubicBezTo>
                    <a:pt x="47033" y="42502"/>
                    <a:pt x="47199" y="42466"/>
                    <a:pt x="47342" y="42406"/>
                  </a:cubicBezTo>
                  <a:close/>
                  <a:moveTo>
                    <a:pt x="54772" y="42597"/>
                  </a:moveTo>
                  <a:cubicBezTo>
                    <a:pt x="54724" y="42680"/>
                    <a:pt x="54724" y="42799"/>
                    <a:pt x="54843" y="42859"/>
                  </a:cubicBezTo>
                  <a:lnTo>
                    <a:pt x="55117" y="43002"/>
                  </a:lnTo>
                  <a:cubicBezTo>
                    <a:pt x="55145" y="43013"/>
                    <a:pt x="55175" y="43019"/>
                    <a:pt x="55205" y="43019"/>
                  </a:cubicBezTo>
                  <a:cubicBezTo>
                    <a:pt x="55266" y="43019"/>
                    <a:pt x="55327" y="42998"/>
                    <a:pt x="55367" y="42966"/>
                  </a:cubicBezTo>
                  <a:lnTo>
                    <a:pt x="55379" y="42978"/>
                  </a:lnTo>
                  <a:cubicBezTo>
                    <a:pt x="56153" y="43502"/>
                    <a:pt x="57224" y="43609"/>
                    <a:pt x="58141" y="43764"/>
                  </a:cubicBezTo>
                  <a:cubicBezTo>
                    <a:pt x="58439" y="43823"/>
                    <a:pt x="58748" y="43883"/>
                    <a:pt x="59070" y="43930"/>
                  </a:cubicBezTo>
                  <a:cubicBezTo>
                    <a:pt x="59010" y="44002"/>
                    <a:pt x="58998" y="44109"/>
                    <a:pt x="59046" y="44192"/>
                  </a:cubicBezTo>
                  <a:lnTo>
                    <a:pt x="59058" y="44204"/>
                  </a:lnTo>
                  <a:cubicBezTo>
                    <a:pt x="58986" y="44168"/>
                    <a:pt x="58879" y="44145"/>
                    <a:pt x="58879" y="44145"/>
                  </a:cubicBezTo>
                  <a:cubicBezTo>
                    <a:pt x="58849" y="44134"/>
                    <a:pt x="58820" y="44130"/>
                    <a:pt x="58794" y="44130"/>
                  </a:cubicBezTo>
                  <a:cubicBezTo>
                    <a:pt x="58631" y="44130"/>
                    <a:pt x="58541" y="44301"/>
                    <a:pt x="58582" y="44454"/>
                  </a:cubicBezTo>
                  <a:lnTo>
                    <a:pt x="58510" y="44454"/>
                  </a:lnTo>
                  <a:cubicBezTo>
                    <a:pt x="58474" y="44442"/>
                    <a:pt x="58451" y="44407"/>
                    <a:pt x="58415" y="44395"/>
                  </a:cubicBezTo>
                  <a:cubicBezTo>
                    <a:pt x="58343" y="44347"/>
                    <a:pt x="58272" y="44323"/>
                    <a:pt x="58177" y="44276"/>
                  </a:cubicBezTo>
                  <a:cubicBezTo>
                    <a:pt x="58034" y="44204"/>
                    <a:pt x="57867" y="44109"/>
                    <a:pt x="57724" y="44037"/>
                  </a:cubicBezTo>
                  <a:cubicBezTo>
                    <a:pt x="57708" y="44029"/>
                    <a:pt x="57691" y="44025"/>
                    <a:pt x="57676" y="44025"/>
                  </a:cubicBezTo>
                  <a:cubicBezTo>
                    <a:pt x="57580" y="44025"/>
                    <a:pt x="57515" y="44165"/>
                    <a:pt x="57617" y="44216"/>
                  </a:cubicBezTo>
                  <a:cubicBezTo>
                    <a:pt x="57748" y="44287"/>
                    <a:pt x="57879" y="44371"/>
                    <a:pt x="57998" y="44442"/>
                  </a:cubicBezTo>
                  <a:cubicBezTo>
                    <a:pt x="57879" y="44442"/>
                    <a:pt x="57748" y="44442"/>
                    <a:pt x="57629" y="44454"/>
                  </a:cubicBezTo>
                  <a:cubicBezTo>
                    <a:pt x="57224" y="44252"/>
                    <a:pt x="56796" y="44073"/>
                    <a:pt x="56379" y="43871"/>
                  </a:cubicBezTo>
                  <a:cubicBezTo>
                    <a:pt x="55688" y="43549"/>
                    <a:pt x="55034" y="43180"/>
                    <a:pt x="54379" y="42775"/>
                  </a:cubicBezTo>
                  <a:cubicBezTo>
                    <a:pt x="54367" y="42775"/>
                    <a:pt x="54367" y="42775"/>
                    <a:pt x="54355" y="42763"/>
                  </a:cubicBezTo>
                  <a:cubicBezTo>
                    <a:pt x="54486" y="42704"/>
                    <a:pt x="54617" y="42656"/>
                    <a:pt x="54772" y="42597"/>
                  </a:cubicBezTo>
                  <a:close/>
                  <a:moveTo>
                    <a:pt x="56610" y="44517"/>
                  </a:moveTo>
                  <a:cubicBezTo>
                    <a:pt x="56611" y="44517"/>
                    <a:pt x="56611" y="44520"/>
                    <a:pt x="56605" y="44526"/>
                  </a:cubicBezTo>
                  <a:cubicBezTo>
                    <a:pt x="56605" y="44520"/>
                    <a:pt x="56608" y="44517"/>
                    <a:pt x="56610" y="44517"/>
                  </a:cubicBezTo>
                  <a:close/>
                  <a:moveTo>
                    <a:pt x="34233" y="41990"/>
                  </a:moveTo>
                  <a:lnTo>
                    <a:pt x="34233" y="41990"/>
                  </a:lnTo>
                  <a:cubicBezTo>
                    <a:pt x="34114" y="42061"/>
                    <a:pt x="34043" y="42192"/>
                    <a:pt x="34090" y="42347"/>
                  </a:cubicBezTo>
                  <a:cubicBezTo>
                    <a:pt x="34221" y="42763"/>
                    <a:pt x="34364" y="43180"/>
                    <a:pt x="34507" y="43597"/>
                  </a:cubicBezTo>
                  <a:cubicBezTo>
                    <a:pt x="34602" y="43895"/>
                    <a:pt x="34662" y="44228"/>
                    <a:pt x="34888" y="44442"/>
                  </a:cubicBezTo>
                  <a:cubicBezTo>
                    <a:pt x="34769" y="44466"/>
                    <a:pt x="34650" y="44514"/>
                    <a:pt x="34531" y="44549"/>
                  </a:cubicBezTo>
                  <a:cubicBezTo>
                    <a:pt x="34519" y="44514"/>
                    <a:pt x="34519" y="44466"/>
                    <a:pt x="34483" y="44430"/>
                  </a:cubicBezTo>
                  <a:cubicBezTo>
                    <a:pt x="34448" y="44287"/>
                    <a:pt x="34412" y="44156"/>
                    <a:pt x="34364" y="44026"/>
                  </a:cubicBezTo>
                  <a:cubicBezTo>
                    <a:pt x="34305" y="43835"/>
                    <a:pt x="34245" y="43621"/>
                    <a:pt x="34209" y="43430"/>
                  </a:cubicBezTo>
                  <a:cubicBezTo>
                    <a:pt x="34067" y="42966"/>
                    <a:pt x="33936" y="42490"/>
                    <a:pt x="33805" y="42025"/>
                  </a:cubicBezTo>
                  <a:cubicBezTo>
                    <a:pt x="33948" y="42013"/>
                    <a:pt x="34090" y="42001"/>
                    <a:pt x="34233" y="41990"/>
                  </a:cubicBezTo>
                  <a:close/>
                  <a:moveTo>
                    <a:pt x="53605" y="43073"/>
                  </a:moveTo>
                  <a:cubicBezTo>
                    <a:pt x="53629" y="43109"/>
                    <a:pt x="53640" y="43144"/>
                    <a:pt x="53688" y="43180"/>
                  </a:cubicBezTo>
                  <a:cubicBezTo>
                    <a:pt x="54141" y="43490"/>
                    <a:pt x="54605" y="43799"/>
                    <a:pt x="55081" y="44097"/>
                  </a:cubicBezTo>
                  <a:cubicBezTo>
                    <a:pt x="55343" y="44264"/>
                    <a:pt x="55569" y="44442"/>
                    <a:pt x="55843" y="44585"/>
                  </a:cubicBezTo>
                  <a:cubicBezTo>
                    <a:pt x="55724" y="44609"/>
                    <a:pt x="55617" y="44621"/>
                    <a:pt x="55498" y="44633"/>
                  </a:cubicBezTo>
                  <a:cubicBezTo>
                    <a:pt x="55545" y="44561"/>
                    <a:pt x="55545" y="44442"/>
                    <a:pt x="55462" y="44383"/>
                  </a:cubicBezTo>
                  <a:cubicBezTo>
                    <a:pt x="54783" y="43918"/>
                    <a:pt x="54010" y="43561"/>
                    <a:pt x="53271" y="43204"/>
                  </a:cubicBezTo>
                  <a:cubicBezTo>
                    <a:pt x="53390" y="43156"/>
                    <a:pt x="53486" y="43109"/>
                    <a:pt x="53605" y="43073"/>
                  </a:cubicBezTo>
                  <a:close/>
                  <a:moveTo>
                    <a:pt x="52902" y="43359"/>
                  </a:moveTo>
                  <a:cubicBezTo>
                    <a:pt x="53676" y="43811"/>
                    <a:pt x="54450" y="44311"/>
                    <a:pt x="55284" y="44668"/>
                  </a:cubicBezTo>
                  <a:lnTo>
                    <a:pt x="54926" y="44704"/>
                  </a:lnTo>
                  <a:cubicBezTo>
                    <a:pt x="54236" y="44192"/>
                    <a:pt x="53402" y="43835"/>
                    <a:pt x="52605" y="43478"/>
                  </a:cubicBezTo>
                  <a:cubicBezTo>
                    <a:pt x="52700" y="43430"/>
                    <a:pt x="52795" y="43394"/>
                    <a:pt x="52902" y="43359"/>
                  </a:cubicBezTo>
                  <a:close/>
                  <a:moveTo>
                    <a:pt x="33162" y="42073"/>
                  </a:moveTo>
                  <a:lnTo>
                    <a:pt x="33162" y="42192"/>
                  </a:lnTo>
                  <a:lnTo>
                    <a:pt x="33650" y="44109"/>
                  </a:lnTo>
                  <a:cubicBezTo>
                    <a:pt x="33709" y="44323"/>
                    <a:pt x="33745" y="44561"/>
                    <a:pt x="33817" y="44764"/>
                  </a:cubicBezTo>
                  <a:cubicBezTo>
                    <a:pt x="33745" y="44799"/>
                    <a:pt x="33638" y="44823"/>
                    <a:pt x="33531" y="44859"/>
                  </a:cubicBezTo>
                  <a:cubicBezTo>
                    <a:pt x="33495" y="44490"/>
                    <a:pt x="33352" y="44109"/>
                    <a:pt x="33245" y="43752"/>
                  </a:cubicBezTo>
                  <a:cubicBezTo>
                    <a:pt x="33090" y="43240"/>
                    <a:pt x="32936" y="42704"/>
                    <a:pt x="32769" y="42180"/>
                  </a:cubicBezTo>
                  <a:cubicBezTo>
                    <a:pt x="32757" y="42144"/>
                    <a:pt x="32745" y="42132"/>
                    <a:pt x="32733" y="42109"/>
                  </a:cubicBezTo>
                  <a:cubicBezTo>
                    <a:pt x="32876" y="42085"/>
                    <a:pt x="33031" y="42073"/>
                    <a:pt x="33162" y="42073"/>
                  </a:cubicBezTo>
                  <a:close/>
                  <a:moveTo>
                    <a:pt x="52045" y="43692"/>
                  </a:moveTo>
                  <a:cubicBezTo>
                    <a:pt x="52712" y="44085"/>
                    <a:pt x="53402" y="44514"/>
                    <a:pt x="54117" y="44823"/>
                  </a:cubicBezTo>
                  <a:cubicBezTo>
                    <a:pt x="53950" y="44859"/>
                    <a:pt x="53807" y="44883"/>
                    <a:pt x="53640" y="44918"/>
                  </a:cubicBezTo>
                  <a:cubicBezTo>
                    <a:pt x="52926" y="44561"/>
                    <a:pt x="52188" y="44252"/>
                    <a:pt x="51450" y="43930"/>
                  </a:cubicBezTo>
                  <a:cubicBezTo>
                    <a:pt x="51640" y="43859"/>
                    <a:pt x="51855" y="43787"/>
                    <a:pt x="52045" y="43692"/>
                  </a:cubicBezTo>
                  <a:close/>
                  <a:moveTo>
                    <a:pt x="46521" y="42656"/>
                  </a:moveTo>
                  <a:cubicBezTo>
                    <a:pt x="46675" y="43240"/>
                    <a:pt x="46818" y="43871"/>
                    <a:pt x="47104" y="44395"/>
                  </a:cubicBezTo>
                  <a:cubicBezTo>
                    <a:pt x="46925" y="44454"/>
                    <a:pt x="46782" y="44502"/>
                    <a:pt x="46628" y="44561"/>
                  </a:cubicBezTo>
                  <a:cubicBezTo>
                    <a:pt x="46568" y="44371"/>
                    <a:pt x="46485" y="44168"/>
                    <a:pt x="46425" y="43990"/>
                  </a:cubicBezTo>
                  <a:cubicBezTo>
                    <a:pt x="46306" y="43633"/>
                    <a:pt x="46151" y="43311"/>
                    <a:pt x="46009" y="42966"/>
                  </a:cubicBezTo>
                  <a:cubicBezTo>
                    <a:pt x="45984" y="42909"/>
                    <a:pt x="45941" y="42886"/>
                    <a:pt x="45895" y="42886"/>
                  </a:cubicBezTo>
                  <a:cubicBezTo>
                    <a:pt x="45806" y="42886"/>
                    <a:pt x="45707" y="42975"/>
                    <a:pt x="45723" y="43085"/>
                  </a:cubicBezTo>
                  <a:cubicBezTo>
                    <a:pt x="45806" y="43490"/>
                    <a:pt x="45901" y="43871"/>
                    <a:pt x="46020" y="44264"/>
                  </a:cubicBezTo>
                  <a:cubicBezTo>
                    <a:pt x="46068" y="44407"/>
                    <a:pt x="46092" y="44573"/>
                    <a:pt x="46140" y="44728"/>
                  </a:cubicBezTo>
                  <a:cubicBezTo>
                    <a:pt x="45890" y="44811"/>
                    <a:pt x="45628" y="44907"/>
                    <a:pt x="45389" y="44978"/>
                  </a:cubicBezTo>
                  <a:cubicBezTo>
                    <a:pt x="45294" y="44347"/>
                    <a:pt x="45008" y="43692"/>
                    <a:pt x="44770" y="43156"/>
                  </a:cubicBezTo>
                  <a:cubicBezTo>
                    <a:pt x="45366" y="43002"/>
                    <a:pt x="45949" y="42823"/>
                    <a:pt x="46521" y="42656"/>
                  </a:cubicBezTo>
                  <a:close/>
                  <a:moveTo>
                    <a:pt x="32586" y="45187"/>
                  </a:moveTo>
                  <a:cubicBezTo>
                    <a:pt x="32589" y="45187"/>
                    <a:pt x="32594" y="45188"/>
                    <a:pt x="32602" y="45192"/>
                  </a:cubicBezTo>
                  <a:cubicBezTo>
                    <a:pt x="32586" y="45192"/>
                    <a:pt x="32581" y="45187"/>
                    <a:pt x="32586" y="45187"/>
                  </a:cubicBezTo>
                  <a:close/>
                  <a:moveTo>
                    <a:pt x="32257" y="42323"/>
                  </a:moveTo>
                  <a:lnTo>
                    <a:pt x="32257" y="42359"/>
                  </a:lnTo>
                  <a:cubicBezTo>
                    <a:pt x="32388" y="42894"/>
                    <a:pt x="32507" y="43430"/>
                    <a:pt x="32638" y="43966"/>
                  </a:cubicBezTo>
                  <a:cubicBezTo>
                    <a:pt x="32733" y="44335"/>
                    <a:pt x="32793" y="44752"/>
                    <a:pt x="32971" y="45097"/>
                  </a:cubicBezTo>
                  <a:cubicBezTo>
                    <a:pt x="32840" y="45109"/>
                    <a:pt x="32721" y="45157"/>
                    <a:pt x="32602" y="45192"/>
                  </a:cubicBezTo>
                  <a:cubicBezTo>
                    <a:pt x="32578" y="45180"/>
                    <a:pt x="32566" y="45169"/>
                    <a:pt x="32555" y="45169"/>
                  </a:cubicBezTo>
                  <a:cubicBezTo>
                    <a:pt x="32543" y="45157"/>
                    <a:pt x="32507" y="45157"/>
                    <a:pt x="32495" y="45157"/>
                  </a:cubicBezTo>
                  <a:cubicBezTo>
                    <a:pt x="32495" y="45109"/>
                    <a:pt x="32483" y="45061"/>
                    <a:pt x="32447" y="45002"/>
                  </a:cubicBezTo>
                  <a:lnTo>
                    <a:pt x="32400" y="44823"/>
                  </a:lnTo>
                  <a:cubicBezTo>
                    <a:pt x="32364" y="44597"/>
                    <a:pt x="32316" y="44395"/>
                    <a:pt x="32281" y="44168"/>
                  </a:cubicBezTo>
                  <a:cubicBezTo>
                    <a:pt x="32209" y="43728"/>
                    <a:pt x="32138" y="43264"/>
                    <a:pt x="32090" y="42799"/>
                  </a:cubicBezTo>
                  <a:cubicBezTo>
                    <a:pt x="32090" y="42740"/>
                    <a:pt x="32043" y="42716"/>
                    <a:pt x="32007" y="42692"/>
                  </a:cubicBezTo>
                  <a:cubicBezTo>
                    <a:pt x="32150" y="42621"/>
                    <a:pt x="32245" y="42478"/>
                    <a:pt x="32245" y="42323"/>
                  </a:cubicBezTo>
                  <a:close/>
                  <a:moveTo>
                    <a:pt x="1348" y="45109"/>
                  </a:moveTo>
                  <a:cubicBezTo>
                    <a:pt x="1360" y="45109"/>
                    <a:pt x="1384" y="45109"/>
                    <a:pt x="1408" y="45121"/>
                  </a:cubicBezTo>
                  <a:cubicBezTo>
                    <a:pt x="1324" y="45157"/>
                    <a:pt x="1265" y="45192"/>
                    <a:pt x="1193" y="45228"/>
                  </a:cubicBezTo>
                  <a:cubicBezTo>
                    <a:pt x="1205" y="45180"/>
                    <a:pt x="1241" y="45157"/>
                    <a:pt x="1313" y="45121"/>
                  </a:cubicBezTo>
                  <a:cubicBezTo>
                    <a:pt x="1324" y="45121"/>
                    <a:pt x="1324" y="45109"/>
                    <a:pt x="1348" y="45109"/>
                  </a:cubicBezTo>
                  <a:close/>
                  <a:moveTo>
                    <a:pt x="8313" y="41823"/>
                  </a:moveTo>
                  <a:cubicBezTo>
                    <a:pt x="13546" y="42364"/>
                    <a:pt x="18920" y="42432"/>
                    <a:pt x="24234" y="42432"/>
                  </a:cubicBezTo>
                  <a:cubicBezTo>
                    <a:pt x="24881" y="42432"/>
                    <a:pt x="25528" y="42431"/>
                    <a:pt x="26173" y="42430"/>
                  </a:cubicBezTo>
                  <a:cubicBezTo>
                    <a:pt x="27911" y="42549"/>
                    <a:pt x="29649" y="42656"/>
                    <a:pt x="31364" y="42716"/>
                  </a:cubicBezTo>
                  <a:cubicBezTo>
                    <a:pt x="31328" y="42990"/>
                    <a:pt x="31328" y="43264"/>
                    <a:pt x="31316" y="43549"/>
                  </a:cubicBezTo>
                  <a:cubicBezTo>
                    <a:pt x="31316" y="43787"/>
                    <a:pt x="31292" y="44026"/>
                    <a:pt x="31316" y="44264"/>
                  </a:cubicBezTo>
                  <a:lnTo>
                    <a:pt x="31316" y="44347"/>
                  </a:lnTo>
                  <a:cubicBezTo>
                    <a:pt x="31388" y="44633"/>
                    <a:pt x="31435" y="44930"/>
                    <a:pt x="31435" y="45228"/>
                  </a:cubicBezTo>
                  <a:lnTo>
                    <a:pt x="31435" y="45335"/>
                  </a:lnTo>
                  <a:cubicBezTo>
                    <a:pt x="31352" y="45228"/>
                    <a:pt x="31257" y="45204"/>
                    <a:pt x="31138" y="45169"/>
                  </a:cubicBezTo>
                  <a:cubicBezTo>
                    <a:pt x="31078" y="45109"/>
                    <a:pt x="30995" y="45061"/>
                    <a:pt x="30888" y="45061"/>
                  </a:cubicBezTo>
                  <a:cubicBezTo>
                    <a:pt x="22696" y="44430"/>
                    <a:pt x="14409" y="44145"/>
                    <a:pt x="6206" y="43668"/>
                  </a:cubicBezTo>
                  <a:cubicBezTo>
                    <a:pt x="6266" y="43633"/>
                    <a:pt x="6313" y="43597"/>
                    <a:pt x="6349" y="43537"/>
                  </a:cubicBezTo>
                  <a:cubicBezTo>
                    <a:pt x="6385" y="43394"/>
                    <a:pt x="6385" y="43264"/>
                    <a:pt x="6373" y="43133"/>
                  </a:cubicBezTo>
                  <a:cubicBezTo>
                    <a:pt x="6432" y="43073"/>
                    <a:pt x="6492" y="43013"/>
                    <a:pt x="6551" y="42942"/>
                  </a:cubicBezTo>
                  <a:cubicBezTo>
                    <a:pt x="6679" y="42804"/>
                    <a:pt x="6563" y="42618"/>
                    <a:pt x="6411" y="42618"/>
                  </a:cubicBezTo>
                  <a:cubicBezTo>
                    <a:pt x="6380" y="42618"/>
                    <a:pt x="6346" y="42626"/>
                    <a:pt x="6313" y="42644"/>
                  </a:cubicBezTo>
                  <a:cubicBezTo>
                    <a:pt x="6289" y="42656"/>
                    <a:pt x="6254" y="42668"/>
                    <a:pt x="6206" y="42680"/>
                  </a:cubicBezTo>
                  <a:cubicBezTo>
                    <a:pt x="6182" y="42609"/>
                    <a:pt x="6135" y="42537"/>
                    <a:pt x="6111" y="42466"/>
                  </a:cubicBezTo>
                  <a:cubicBezTo>
                    <a:pt x="6051" y="42323"/>
                    <a:pt x="6004" y="42204"/>
                    <a:pt x="5944" y="42073"/>
                  </a:cubicBezTo>
                  <a:cubicBezTo>
                    <a:pt x="6730" y="41966"/>
                    <a:pt x="7516" y="41882"/>
                    <a:pt x="8313" y="41823"/>
                  </a:cubicBezTo>
                  <a:close/>
                  <a:moveTo>
                    <a:pt x="32019" y="44407"/>
                  </a:moveTo>
                  <a:cubicBezTo>
                    <a:pt x="32043" y="44692"/>
                    <a:pt x="32054" y="45085"/>
                    <a:pt x="32209" y="45347"/>
                  </a:cubicBezTo>
                  <a:cubicBezTo>
                    <a:pt x="32126" y="45383"/>
                    <a:pt x="32043" y="45419"/>
                    <a:pt x="31959" y="45454"/>
                  </a:cubicBezTo>
                  <a:cubicBezTo>
                    <a:pt x="31983" y="45228"/>
                    <a:pt x="31947" y="44966"/>
                    <a:pt x="31900" y="44728"/>
                  </a:cubicBezTo>
                  <a:cubicBezTo>
                    <a:pt x="31959" y="44621"/>
                    <a:pt x="32007" y="44514"/>
                    <a:pt x="32019" y="44407"/>
                  </a:cubicBezTo>
                  <a:close/>
                  <a:moveTo>
                    <a:pt x="9706" y="46538"/>
                  </a:moveTo>
                  <a:lnTo>
                    <a:pt x="9706" y="46538"/>
                  </a:lnTo>
                  <a:cubicBezTo>
                    <a:pt x="11028" y="46585"/>
                    <a:pt x="12362" y="46645"/>
                    <a:pt x="13683" y="46716"/>
                  </a:cubicBezTo>
                  <a:cubicBezTo>
                    <a:pt x="14814" y="46776"/>
                    <a:pt x="15945" y="46883"/>
                    <a:pt x="17076" y="47014"/>
                  </a:cubicBezTo>
                  <a:cubicBezTo>
                    <a:pt x="16207" y="46954"/>
                    <a:pt x="15350" y="46907"/>
                    <a:pt x="14469" y="46895"/>
                  </a:cubicBezTo>
                  <a:cubicBezTo>
                    <a:pt x="12814" y="46847"/>
                    <a:pt x="11242" y="46728"/>
                    <a:pt x="9706" y="46538"/>
                  </a:cubicBezTo>
                  <a:close/>
                  <a:moveTo>
                    <a:pt x="6885" y="44133"/>
                  </a:moveTo>
                  <a:cubicBezTo>
                    <a:pt x="13087" y="45285"/>
                    <a:pt x="19709" y="46027"/>
                    <a:pt x="26127" y="46027"/>
                  </a:cubicBezTo>
                  <a:cubicBezTo>
                    <a:pt x="27730" y="46027"/>
                    <a:pt x="29320" y="45980"/>
                    <a:pt x="30888" y="45883"/>
                  </a:cubicBezTo>
                  <a:cubicBezTo>
                    <a:pt x="31054" y="45871"/>
                    <a:pt x="31150" y="45788"/>
                    <a:pt x="31209" y="45692"/>
                  </a:cubicBezTo>
                  <a:cubicBezTo>
                    <a:pt x="31245" y="45692"/>
                    <a:pt x="31257" y="45704"/>
                    <a:pt x="31292" y="45704"/>
                  </a:cubicBezTo>
                  <a:cubicBezTo>
                    <a:pt x="31376" y="45704"/>
                    <a:pt x="31435" y="45657"/>
                    <a:pt x="31471" y="45597"/>
                  </a:cubicBezTo>
                  <a:cubicBezTo>
                    <a:pt x="31471" y="45621"/>
                    <a:pt x="31471" y="45645"/>
                    <a:pt x="31483" y="45657"/>
                  </a:cubicBezTo>
                  <a:cubicBezTo>
                    <a:pt x="31412" y="45692"/>
                    <a:pt x="31352" y="45716"/>
                    <a:pt x="31269" y="45752"/>
                  </a:cubicBezTo>
                  <a:cubicBezTo>
                    <a:pt x="31076" y="45848"/>
                    <a:pt x="31181" y="46145"/>
                    <a:pt x="31368" y="46145"/>
                  </a:cubicBezTo>
                  <a:cubicBezTo>
                    <a:pt x="31390" y="46145"/>
                    <a:pt x="31412" y="46142"/>
                    <a:pt x="31435" y="46133"/>
                  </a:cubicBezTo>
                  <a:cubicBezTo>
                    <a:pt x="32816" y="45704"/>
                    <a:pt x="34257" y="45347"/>
                    <a:pt x="35722" y="45002"/>
                  </a:cubicBezTo>
                  <a:lnTo>
                    <a:pt x="35722" y="45002"/>
                  </a:lnTo>
                  <a:cubicBezTo>
                    <a:pt x="33686" y="45752"/>
                    <a:pt x="31673" y="46585"/>
                    <a:pt x="29721" y="47562"/>
                  </a:cubicBezTo>
                  <a:cubicBezTo>
                    <a:pt x="29733" y="47502"/>
                    <a:pt x="29768" y="47443"/>
                    <a:pt x="29780" y="47383"/>
                  </a:cubicBezTo>
                  <a:cubicBezTo>
                    <a:pt x="29836" y="47210"/>
                    <a:pt x="29682" y="47073"/>
                    <a:pt x="29530" y="47073"/>
                  </a:cubicBezTo>
                  <a:cubicBezTo>
                    <a:pt x="29453" y="47073"/>
                    <a:pt x="29376" y="47108"/>
                    <a:pt x="29328" y="47193"/>
                  </a:cubicBezTo>
                  <a:cubicBezTo>
                    <a:pt x="28875" y="47978"/>
                    <a:pt x="27852" y="48074"/>
                    <a:pt x="27066" y="48490"/>
                  </a:cubicBezTo>
                  <a:cubicBezTo>
                    <a:pt x="26994" y="48455"/>
                    <a:pt x="26947" y="48443"/>
                    <a:pt x="26887" y="48431"/>
                  </a:cubicBezTo>
                  <a:cubicBezTo>
                    <a:pt x="26863" y="48276"/>
                    <a:pt x="26768" y="48193"/>
                    <a:pt x="26649" y="48157"/>
                  </a:cubicBezTo>
                  <a:cubicBezTo>
                    <a:pt x="26613" y="48145"/>
                    <a:pt x="26589" y="48133"/>
                    <a:pt x="26554" y="48133"/>
                  </a:cubicBezTo>
                  <a:cubicBezTo>
                    <a:pt x="24708" y="47847"/>
                    <a:pt x="22851" y="47585"/>
                    <a:pt x="21005" y="47371"/>
                  </a:cubicBezTo>
                  <a:cubicBezTo>
                    <a:pt x="17103" y="46323"/>
                    <a:pt x="12897" y="46226"/>
                    <a:pt x="8788" y="46226"/>
                  </a:cubicBezTo>
                  <a:cubicBezTo>
                    <a:pt x="8371" y="46226"/>
                    <a:pt x="7954" y="46227"/>
                    <a:pt x="7539" y="46228"/>
                  </a:cubicBezTo>
                  <a:cubicBezTo>
                    <a:pt x="5992" y="45954"/>
                    <a:pt x="4444" y="45597"/>
                    <a:pt x="2872" y="45169"/>
                  </a:cubicBezTo>
                  <a:cubicBezTo>
                    <a:pt x="3218" y="45061"/>
                    <a:pt x="3575" y="44966"/>
                    <a:pt x="3932" y="44871"/>
                  </a:cubicBezTo>
                  <a:cubicBezTo>
                    <a:pt x="4861" y="44645"/>
                    <a:pt x="5849" y="44609"/>
                    <a:pt x="6730" y="44252"/>
                  </a:cubicBezTo>
                  <a:cubicBezTo>
                    <a:pt x="6789" y="44216"/>
                    <a:pt x="6849" y="44168"/>
                    <a:pt x="6885" y="44133"/>
                  </a:cubicBezTo>
                  <a:close/>
                  <a:moveTo>
                    <a:pt x="24292" y="48490"/>
                  </a:moveTo>
                  <a:lnTo>
                    <a:pt x="24292" y="48490"/>
                  </a:lnTo>
                  <a:cubicBezTo>
                    <a:pt x="24518" y="48526"/>
                    <a:pt x="24744" y="48574"/>
                    <a:pt x="24982" y="48609"/>
                  </a:cubicBezTo>
                  <a:cubicBezTo>
                    <a:pt x="24804" y="48609"/>
                    <a:pt x="24625" y="48574"/>
                    <a:pt x="24458" y="48562"/>
                  </a:cubicBezTo>
                  <a:cubicBezTo>
                    <a:pt x="24399" y="48526"/>
                    <a:pt x="24351" y="48514"/>
                    <a:pt x="24292" y="48490"/>
                  </a:cubicBezTo>
                  <a:close/>
                  <a:moveTo>
                    <a:pt x="2182" y="45359"/>
                  </a:moveTo>
                  <a:cubicBezTo>
                    <a:pt x="3277" y="45704"/>
                    <a:pt x="4372" y="45990"/>
                    <a:pt x="5480" y="46216"/>
                  </a:cubicBezTo>
                  <a:cubicBezTo>
                    <a:pt x="4825" y="46216"/>
                    <a:pt x="4182" y="46216"/>
                    <a:pt x="3551" y="46192"/>
                  </a:cubicBezTo>
                  <a:cubicBezTo>
                    <a:pt x="3491" y="46192"/>
                    <a:pt x="3491" y="46300"/>
                    <a:pt x="3551" y="46300"/>
                  </a:cubicBezTo>
                  <a:cubicBezTo>
                    <a:pt x="4527" y="46347"/>
                    <a:pt x="5527" y="46371"/>
                    <a:pt x="6504" y="46407"/>
                  </a:cubicBezTo>
                  <a:cubicBezTo>
                    <a:pt x="11719" y="47359"/>
                    <a:pt x="16981" y="47407"/>
                    <a:pt x="22268" y="48145"/>
                  </a:cubicBezTo>
                  <a:cubicBezTo>
                    <a:pt x="22660" y="48312"/>
                    <a:pt x="23375" y="48633"/>
                    <a:pt x="24042" y="49038"/>
                  </a:cubicBezTo>
                  <a:cubicBezTo>
                    <a:pt x="17100" y="47776"/>
                    <a:pt x="9992" y="48157"/>
                    <a:pt x="3098" y="46395"/>
                  </a:cubicBezTo>
                  <a:cubicBezTo>
                    <a:pt x="3051" y="46252"/>
                    <a:pt x="3015" y="46121"/>
                    <a:pt x="2967" y="46014"/>
                  </a:cubicBezTo>
                  <a:cubicBezTo>
                    <a:pt x="2908" y="45895"/>
                    <a:pt x="2789" y="45800"/>
                    <a:pt x="2658" y="45752"/>
                  </a:cubicBezTo>
                  <a:cubicBezTo>
                    <a:pt x="2617" y="45671"/>
                    <a:pt x="2542" y="45616"/>
                    <a:pt x="2448" y="45616"/>
                  </a:cubicBezTo>
                  <a:cubicBezTo>
                    <a:pt x="2431" y="45616"/>
                    <a:pt x="2414" y="45617"/>
                    <a:pt x="2396" y="45621"/>
                  </a:cubicBezTo>
                  <a:cubicBezTo>
                    <a:pt x="2216" y="45666"/>
                    <a:pt x="2015" y="45725"/>
                    <a:pt x="1825" y="45725"/>
                  </a:cubicBezTo>
                  <a:cubicBezTo>
                    <a:pt x="1764" y="45725"/>
                    <a:pt x="1704" y="45719"/>
                    <a:pt x="1646" y="45704"/>
                  </a:cubicBezTo>
                  <a:cubicBezTo>
                    <a:pt x="1598" y="45692"/>
                    <a:pt x="1539" y="45657"/>
                    <a:pt x="1467" y="45597"/>
                  </a:cubicBezTo>
                  <a:cubicBezTo>
                    <a:pt x="1705" y="45514"/>
                    <a:pt x="1944" y="45442"/>
                    <a:pt x="2182" y="45359"/>
                  </a:cubicBezTo>
                  <a:close/>
                  <a:moveTo>
                    <a:pt x="24601" y="49419"/>
                  </a:moveTo>
                  <a:cubicBezTo>
                    <a:pt x="24625" y="49443"/>
                    <a:pt x="24649" y="49455"/>
                    <a:pt x="24661" y="49467"/>
                  </a:cubicBezTo>
                  <a:cubicBezTo>
                    <a:pt x="24637" y="49467"/>
                    <a:pt x="24625" y="49467"/>
                    <a:pt x="24589" y="49455"/>
                  </a:cubicBezTo>
                  <a:cubicBezTo>
                    <a:pt x="24589" y="49443"/>
                    <a:pt x="24601" y="49443"/>
                    <a:pt x="24601" y="49419"/>
                  </a:cubicBezTo>
                  <a:close/>
                  <a:moveTo>
                    <a:pt x="27697" y="49729"/>
                  </a:moveTo>
                  <a:cubicBezTo>
                    <a:pt x="27697" y="49741"/>
                    <a:pt x="27709" y="49752"/>
                    <a:pt x="27709" y="49764"/>
                  </a:cubicBezTo>
                  <a:cubicBezTo>
                    <a:pt x="27697" y="49752"/>
                    <a:pt x="27685" y="49741"/>
                    <a:pt x="27673" y="49741"/>
                  </a:cubicBezTo>
                  <a:cubicBezTo>
                    <a:pt x="27673" y="49729"/>
                    <a:pt x="27685" y="49729"/>
                    <a:pt x="27697" y="49729"/>
                  </a:cubicBezTo>
                  <a:close/>
                  <a:moveTo>
                    <a:pt x="25542" y="49229"/>
                  </a:moveTo>
                  <a:cubicBezTo>
                    <a:pt x="25613" y="49229"/>
                    <a:pt x="25697" y="49252"/>
                    <a:pt x="25756" y="49252"/>
                  </a:cubicBezTo>
                  <a:cubicBezTo>
                    <a:pt x="26089" y="49467"/>
                    <a:pt x="26423" y="49681"/>
                    <a:pt x="26768" y="49907"/>
                  </a:cubicBezTo>
                  <a:cubicBezTo>
                    <a:pt x="26994" y="50062"/>
                    <a:pt x="27256" y="50229"/>
                    <a:pt x="27506" y="50360"/>
                  </a:cubicBezTo>
                  <a:cubicBezTo>
                    <a:pt x="27435" y="50336"/>
                    <a:pt x="27375" y="50324"/>
                    <a:pt x="27316" y="50288"/>
                  </a:cubicBezTo>
                  <a:cubicBezTo>
                    <a:pt x="26887" y="50110"/>
                    <a:pt x="26447" y="49919"/>
                    <a:pt x="26030" y="49693"/>
                  </a:cubicBezTo>
                  <a:cubicBezTo>
                    <a:pt x="25994" y="49681"/>
                    <a:pt x="25958" y="49657"/>
                    <a:pt x="25911" y="49657"/>
                  </a:cubicBezTo>
                  <a:cubicBezTo>
                    <a:pt x="25816" y="49502"/>
                    <a:pt x="25697" y="49360"/>
                    <a:pt x="25542" y="49229"/>
                  </a:cubicBezTo>
                  <a:close/>
                  <a:moveTo>
                    <a:pt x="4003" y="47931"/>
                  </a:moveTo>
                  <a:cubicBezTo>
                    <a:pt x="11028" y="48681"/>
                    <a:pt x="18041" y="49705"/>
                    <a:pt x="25077" y="50145"/>
                  </a:cubicBezTo>
                  <a:lnTo>
                    <a:pt x="25101" y="50145"/>
                  </a:lnTo>
                  <a:cubicBezTo>
                    <a:pt x="25077" y="50252"/>
                    <a:pt x="25006" y="50383"/>
                    <a:pt x="24935" y="50514"/>
                  </a:cubicBezTo>
                  <a:cubicBezTo>
                    <a:pt x="24899" y="50503"/>
                    <a:pt x="24863" y="50479"/>
                    <a:pt x="24815" y="50479"/>
                  </a:cubicBezTo>
                  <a:cubicBezTo>
                    <a:pt x="17838" y="50157"/>
                    <a:pt x="10897" y="49026"/>
                    <a:pt x="4003" y="47931"/>
                  </a:cubicBezTo>
                  <a:close/>
                  <a:moveTo>
                    <a:pt x="26137" y="50360"/>
                  </a:moveTo>
                  <a:cubicBezTo>
                    <a:pt x="26423" y="50538"/>
                    <a:pt x="26697" y="50705"/>
                    <a:pt x="26982" y="50848"/>
                  </a:cubicBezTo>
                  <a:cubicBezTo>
                    <a:pt x="27185" y="50955"/>
                    <a:pt x="27387" y="51074"/>
                    <a:pt x="27613" y="51134"/>
                  </a:cubicBezTo>
                  <a:lnTo>
                    <a:pt x="27602" y="51145"/>
                  </a:lnTo>
                  <a:cubicBezTo>
                    <a:pt x="27423" y="51062"/>
                    <a:pt x="27221" y="51003"/>
                    <a:pt x="27042" y="50907"/>
                  </a:cubicBezTo>
                  <a:cubicBezTo>
                    <a:pt x="26744" y="50776"/>
                    <a:pt x="26435" y="50645"/>
                    <a:pt x="26137" y="50514"/>
                  </a:cubicBezTo>
                  <a:lnTo>
                    <a:pt x="26137" y="50360"/>
                  </a:lnTo>
                  <a:close/>
                  <a:moveTo>
                    <a:pt x="3206" y="46812"/>
                  </a:moveTo>
                  <a:lnTo>
                    <a:pt x="3206" y="46812"/>
                  </a:lnTo>
                  <a:cubicBezTo>
                    <a:pt x="4420" y="47193"/>
                    <a:pt x="5694" y="47538"/>
                    <a:pt x="7004" y="47847"/>
                  </a:cubicBezTo>
                  <a:cubicBezTo>
                    <a:pt x="5896" y="47764"/>
                    <a:pt x="4801" y="47669"/>
                    <a:pt x="3706" y="47562"/>
                  </a:cubicBezTo>
                  <a:cubicBezTo>
                    <a:pt x="3702" y="47561"/>
                    <a:pt x="3698" y="47561"/>
                    <a:pt x="3694" y="47561"/>
                  </a:cubicBezTo>
                  <a:cubicBezTo>
                    <a:pt x="3480" y="47561"/>
                    <a:pt x="3483" y="47884"/>
                    <a:pt x="3706" y="47907"/>
                  </a:cubicBezTo>
                  <a:cubicBezTo>
                    <a:pt x="3753" y="47907"/>
                    <a:pt x="3813" y="47919"/>
                    <a:pt x="3860" y="47919"/>
                  </a:cubicBezTo>
                  <a:cubicBezTo>
                    <a:pt x="3753" y="47943"/>
                    <a:pt x="3729" y="48074"/>
                    <a:pt x="3825" y="48097"/>
                  </a:cubicBezTo>
                  <a:cubicBezTo>
                    <a:pt x="10647" y="49633"/>
                    <a:pt x="17529" y="50360"/>
                    <a:pt x="24470" y="51098"/>
                  </a:cubicBezTo>
                  <a:cubicBezTo>
                    <a:pt x="24434" y="51169"/>
                    <a:pt x="24470" y="51253"/>
                    <a:pt x="24530" y="51300"/>
                  </a:cubicBezTo>
                  <a:cubicBezTo>
                    <a:pt x="24601" y="51372"/>
                    <a:pt x="24673" y="51395"/>
                    <a:pt x="24756" y="51407"/>
                  </a:cubicBezTo>
                  <a:cubicBezTo>
                    <a:pt x="24601" y="51467"/>
                    <a:pt x="24458" y="51526"/>
                    <a:pt x="24268" y="51574"/>
                  </a:cubicBezTo>
                  <a:cubicBezTo>
                    <a:pt x="24220" y="51586"/>
                    <a:pt x="24184" y="51598"/>
                    <a:pt x="24161" y="51634"/>
                  </a:cubicBezTo>
                  <a:cubicBezTo>
                    <a:pt x="24101" y="51610"/>
                    <a:pt x="24042" y="51610"/>
                    <a:pt x="23982" y="51598"/>
                  </a:cubicBezTo>
                  <a:cubicBezTo>
                    <a:pt x="23934" y="51538"/>
                    <a:pt x="23863" y="51515"/>
                    <a:pt x="23768" y="51515"/>
                  </a:cubicBezTo>
                  <a:cubicBezTo>
                    <a:pt x="23661" y="51515"/>
                    <a:pt x="23589" y="51526"/>
                    <a:pt x="23506" y="51550"/>
                  </a:cubicBezTo>
                  <a:cubicBezTo>
                    <a:pt x="23113" y="51532"/>
                    <a:pt x="22714" y="51529"/>
                    <a:pt x="22333" y="51529"/>
                  </a:cubicBezTo>
                  <a:cubicBezTo>
                    <a:pt x="22142" y="51529"/>
                    <a:pt x="21956" y="51530"/>
                    <a:pt x="21778" y="51530"/>
                  </a:cubicBezTo>
                  <a:cubicBezTo>
                    <a:pt x="21599" y="51530"/>
                    <a:pt x="21428" y="51529"/>
                    <a:pt x="21267" y="51526"/>
                  </a:cubicBezTo>
                  <a:cubicBezTo>
                    <a:pt x="21089" y="51526"/>
                    <a:pt x="20970" y="51634"/>
                    <a:pt x="20910" y="51765"/>
                  </a:cubicBezTo>
                  <a:cubicBezTo>
                    <a:pt x="20660" y="51729"/>
                    <a:pt x="20398" y="51717"/>
                    <a:pt x="20136" y="51717"/>
                  </a:cubicBezTo>
                  <a:lnTo>
                    <a:pt x="20124" y="51717"/>
                  </a:lnTo>
                  <a:cubicBezTo>
                    <a:pt x="20089" y="51705"/>
                    <a:pt x="20053" y="51705"/>
                    <a:pt x="20017" y="51693"/>
                  </a:cubicBezTo>
                  <a:cubicBezTo>
                    <a:pt x="19874" y="51657"/>
                    <a:pt x="19720" y="51574"/>
                    <a:pt x="19577" y="51574"/>
                  </a:cubicBezTo>
                  <a:cubicBezTo>
                    <a:pt x="19543" y="51569"/>
                    <a:pt x="19510" y="51566"/>
                    <a:pt x="19477" y="51566"/>
                  </a:cubicBezTo>
                  <a:cubicBezTo>
                    <a:pt x="19368" y="51566"/>
                    <a:pt x="19261" y="51592"/>
                    <a:pt x="19160" y="51610"/>
                  </a:cubicBezTo>
                  <a:cubicBezTo>
                    <a:pt x="19124" y="51550"/>
                    <a:pt x="19077" y="51526"/>
                    <a:pt x="19005" y="51503"/>
                  </a:cubicBezTo>
                  <a:cubicBezTo>
                    <a:pt x="14528" y="50764"/>
                    <a:pt x="10076" y="50217"/>
                    <a:pt x="5646" y="49383"/>
                  </a:cubicBezTo>
                  <a:cubicBezTo>
                    <a:pt x="5623" y="49360"/>
                    <a:pt x="5611" y="49348"/>
                    <a:pt x="5587" y="49336"/>
                  </a:cubicBezTo>
                  <a:cubicBezTo>
                    <a:pt x="4753" y="48967"/>
                    <a:pt x="3706" y="48871"/>
                    <a:pt x="2777" y="48740"/>
                  </a:cubicBezTo>
                  <a:cubicBezTo>
                    <a:pt x="2265" y="48633"/>
                    <a:pt x="1777" y="48538"/>
                    <a:pt x="1289" y="48431"/>
                  </a:cubicBezTo>
                  <a:lnTo>
                    <a:pt x="1289" y="48324"/>
                  </a:lnTo>
                  <a:cubicBezTo>
                    <a:pt x="1289" y="48276"/>
                    <a:pt x="1265" y="48228"/>
                    <a:pt x="1253" y="48205"/>
                  </a:cubicBezTo>
                  <a:cubicBezTo>
                    <a:pt x="1324" y="48145"/>
                    <a:pt x="1432" y="48097"/>
                    <a:pt x="1515" y="48086"/>
                  </a:cubicBezTo>
                  <a:cubicBezTo>
                    <a:pt x="1545" y="48082"/>
                    <a:pt x="1576" y="48080"/>
                    <a:pt x="1608" y="48080"/>
                  </a:cubicBezTo>
                  <a:cubicBezTo>
                    <a:pt x="1774" y="48080"/>
                    <a:pt x="1954" y="48127"/>
                    <a:pt x="2134" y="48157"/>
                  </a:cubicBezTo>
                  <a:cubicBezTo>
                    <a:pt x="2301" y="48193"/>
                    <a:pt x="2456" y="48240"/>
                    <a:pt x="2622" y="48252"/>
                  </a:cubicBezTo>
                  <a:cubicBezTo>
                    <a:pt x="2668" y="48283"/>
                    <a:pt x="2721" y="48298"/>
                    <a:pt x="2773" y="48298"/>
                  </a:cubicBezTo>
                  <a:cubicBezTo>
                    <a:pt x="2843" y="48298"/>
                    <a:pt x="2913" y="48271"/>
                    <a:pt x="2967" y="48217"/>
                  </a:cubicBezTo>
                  <a:cubicBezTo>
                    <a:pt x="3003" y="48205"/>
                    <a:pt x="3075" y="48193"/>
                    <a:pt x="3110" y="48157"/>
                  </a:cubicBezTo>
                  <a:cubicBezTo>
                    <a:pt x="3229" y="48097"/>
                    <a:pt x="3218" y="47943"/>
                    <a:pt x="3134" y="47859"/>
                  </a:cubicBezTo>
                  <a:cubicBezTo>
                    <a:pt x="3229" y="47538"/>
                    <a:pt x="3241" y="47169"/>
                    <a:pt x="3206" y="46812"/>
                  </a:cubicBezTo>
                  <a:close/>
                  <a:moveTo>
                    <a:pt x="25899" y="51467"/>
                  </a:moveTo>
                  <a:cubicBezTo>
                    <a:pt x="26101" y="51598"/>
                    <a:pt x="26328" y="51729"/>
                    <a:pt x="26542" y="51872"/>
                  </a:cubicBezTo>
                  <a:cubicBezTo>
                    <a:pt x="26720" y="51967"/>
                    <a:pt x="26899" y="52110"/>
                    <a:pt x="27078" y="52181"/>
                  </a:cubicBezTo>
                  <a:cubicBezTo>
                    <a:pt x="27090" y="52205"/>
                    <a:pt x="27113" y="52241"/>
                    <a:pt x="27149" y="52253"/>
                  </a:cubicBezTo>
                  <a:cubicBezTo>
                    <a:pt x="27137" y="52253"/>
                    <a:pt x="27090" y="52288"/>
                    <a:pt x="27042" y="52288"/>
                  </a:cubicBezTo>
                  <a:cubicBezTo>
                    <a:pt x="27030" y="52288"/>
                    <a:pt x="27006" y="52300"/>
                    <a:pt x="26982" y="52300"/>
                  </a:cubicBezTo>
                  <a:cubicBezTo>
                    <a:pt x="26804" y="52134"/>
                    <a:pt x="26554" y="52027"/>
                    <a:pt x="26316" y="51943"/>
                  </a:cubicBezTo>
                  <a:cubicBezTo>
                    <a:pt x="26101" y="51848"/>
                    <a:pt x="25887" y="51776"/>
                    <a:pt x="25661" y="51705"/>
                  </a:cubicBezTo>
                  <a:cubicBezTo>
                    <a:pt x="25744" y="51634"/>
                    <a:pt x="25827" y="51550"/>
                    <a:pt x="25899" y="51467"/>
                  </a:cubicBezTo>
                  <a:close/>
                  <a:moveTo>
                    <a:pt x="4563" y="53551"/>
                  </a:moveTo>
                  <a:lnTo>
                    <a:pt x="4563" y="53551"/>
                  </a:lnTo>
                  <a:cubicBezTo>
                    <a:pt x="4515" y="53670"/>
                    <a:pt x="4468" y="53777"/>
                    <a:pt x="4408" y="53896"/>
                  </a:cubicBezTo>
                  <a:lnTo>
                    <a:pt x="4408" y="53908"/>
                  </a:lnTo>
                  <a:cubicBezTo>
                    <a:pt x="4396" y="53908"/>
                    <a:pt x="4372" y="53896"/>
                    <a:pt x="4372" y="53896"/>
                  </a:cubicBezTo>
                  <a:cubicBezTo>
                    <a:pt x="4396" y="53860"/>
                    <a:pt x="4408" y="53848"/>
                    <a:pt x="4420" y="53812"/>
                  </a:cubicBezTo>
                  <a:cubicBezTo>
                    <a:pt x="4480" y="53729"/>
                    <a:pt x="4515" y="53634"/>
                    <a:pt x="4563" y="53551"/>
                  </a:cubicBezTo>
                  <a:close/>
                  <a:moveTo>
                    <a:pt x="22779" y="52550"/>
                  </a:moveTo>
                  <a:cubicBezTo>
                    <a:pt x="22863" y="52562"/>
                    <a:pt x="22970" y="52562"/>
                    <a:pt x="23077" y="52562"/>
                  </a:cubicBezTo>
                  <a:cubicBezTo>
                    <a:pt x="23208" y="52848"/>
                    <a:pt x="23315" y="53122"/>
                    <a:pt x="23411" y="53384"/>
                  </a:cubicBezTo>
                  <a:cubicBezTo>
                    <a:pt x="23399" y="53396"/>
                    <a:pt x="23399" y="53420"/>
                    <a:pt x="23399" y="53443"/>
                  </a:cubicBezTo>
                  <a:cubicBezTo>
                    <a:pt x="23446" y="53622"/>
                    <a:pt x="23494" y="53812"/>
                    <a:pt x="23530" y="53991"/>
                  </a:cubicBezTo>
                  <a:cubicBezTo>
                    <a:pt x="23315" y="53479"/>
                    <a:pt x="23041" y="52967"/>
                    <a:pt x="22779" y="52550"/>
                  </a:cubicBezTo>
                  <a:close/>
                  <a:moveTo>
                    <a:pt x="19458" y="52122"/>
                  </a:moveTo>
                  <a:cubicBezTo>
                    <a:pt x="19470" y="52122"/>
                    <a:pt x="19470" y="52122"/>
                    <a:pt x="19481" y="52134"/>
                  </a:cubicBezTo>
                  <a:cubicBezTo>
                    <a:pt x="19624" y="52169"/>
                    <a:pt x="19755" y="52146"/>
                    <a:pt x="19874" y="52181"/>
                  </a:cubicBezTo>
                  <a:cubicBezTo>
                    <a:pt x="20077" y="52217"/>
                    <a:pt x="20279" y="52324"/>
                    <a:pt x="20482" y="52419"/>
                  </a:cubicBezTo>
                  <a:cubicBezTo>
                    <a:pt x="20470" y="52443"/>
                    <a:pt x="20470" y="52491"/>
                    <a:pt x="20482" y="52550"/>
                  </a:cubicBezTo>
                  <a:cubicBezTo>
                    <a:pt x="20672" y="53098"/>
                    <a:pt x="20851" y="53634"/>
                    <a:pt x="21017" y="54170"/>
                  </a:cubicBezTo>
                  <a:cubicBezTo>
                    <a:pt x="20973" y="54131"/>
                    <a:pt x="20928" y="54114"/>
                    <a:pt x="20887" y="54114"/>
                  </a:cubicBezTo>
                  <a:cubicBezTo>
                    <a:pt x="20829" y="54114"/>
                    <a:pt x="20781" y="54149"/>
                    <a:pt x="20767" y="54205"/>
                  </a:cubicBezTo>
                  <a:cubicBezTo>
                    <a:pt x="20577" y="53372"/>
                    <a:pt x="20160" y="52634"/>
                    <a:pt x="19458" y="52122"/>
                  </a:cubicBezTo>
                  <a:close/>
                  <a:moveTo>
                    <a:pt x="4932" y="54146"/>
                  </a:moveTo>
                  <a:cubicBezTo>
                    <a:pt x="5099" y="54253"/>
                    <a:pt x="5265" y="54336"/>
                    <a:pt x="5432" y="54443"/>
                  </a:cubicBezTo>
                  <a:cubicBezTo>
                    <a:pt x="5349" y="54396"/>
                    <a:pt x="5253" y="54372"/>
                    <a:pt x="5158" y="54324"/>
                  </a:cubicBezTo>
                  <a:cubicBezTo>
                    <a:pt x="5063" y="54277"/>
                    <a:pt x="4968" y="54229"/>
                    <a:pt x="4896" y="54170"/>
                  </a:cubicBezTo>
                  <a:cubicBezTo>
                    <a:pt x="4920" y="54170"/>
                    <a:pt x="4932" y="54158"/>
                    <a:pt x="4932" y="54146"/>
                  </a:cubicBezTo>
                  <a:close/>
                  <a:moveTo>
                    <a:pt x="21184" y="54967"/>
                  </a:moveTo>
                  <a:cubicBezTo>
                    <a:pt x="21255" y="55289"/>
                    <a:pt x="21315" y="55634"/>
                    <a:pt x="21363" y="55967"/>
                  </a:cubicBezTo>
                  <a:cubicBezTo>
                    <a:pt x="21327" y="55944"/>
                    <a:pt x="21255" y="55908"/>
                    <a:pt x="21172" y="55908"/>
                  </a:cubicBezTo>
                  <a:cubicBezTo>
                    <a:pt x="21089" y="55908"/>
                    <a:pt x="21017" y="55956"/>
                    <a:pt x="20970" y="56015"/>
                  </a:cubicBezTo>
                  <a:cubicBezTo>
                    <a:pt x="20934" y="56003"/>
                    <a:pt x="20898" y="56003"/>
                    <a:pt x="20851" y="55991"/>
                  </a:cubicBezTo>
                  <a:cubicBezTo>
                    <a:pt x="20874" y="55801"/>
                    <a:pt x="20874" y="55610"/>
                    <a:pt x="20874" y="55420"/>
                  </a:cubicBezTo>
                  <a:cubicBezTo>
                    <a:pt x="21029" y="55301"/>
                    <a:pt x="21136" y="55146"/>
                    <a:pt x="21184" y="54967"/>
                  </a:cubicBezTo>
                  <a:close/>
                  <a:moveTo>
                    <a:pt x="4682" y="50002"/>
                  </a:moveTo>
                  <a:cubicBezTo>
                    <a:pt x="5301" y="50133"/>
                    <a:pt x="5908" y="50229"/>
                    <a:pt x="6527" y="50241"/>
                  </a:cubicBezTo>
                  <a:cubicBezTo>
                    <a:pt x="6587" y="50241"/>
                    <a:pt x="6611" y="50217"/>
                    <a:pt x="6647" y="50169"/>
                  </a:cubicBezTo>
                  <a:cubicBezTo>
                    <a:pt x="9623" y="50907"/>
                    <a:pt x="12683" y="51526"/>
                    <a:pt x="15719" y="51824"/>
                  </a:cubicBezTo>
                  <a:cubicBezTo>
                    <a:pt x="15612" y="51896"/>
                    <a:pt x="15612" y="52062"/>
                    <a:pt x="15767" y="52110"/>
                  </a:cubicBezTo>
                  <a:cubicBezTo>
                    <a:pt x="16922" y="52527"/>
                    <a:pt x="17993" y="53122"/>
                    <a:pt x="19148" y="53539"/>
                  </a:cubicBezTo>
                  <a:cubicBezTo>
                    <a:pt x="19164" y="53545"/>
                    <a:pt x="19180" y="53548"/>
                    <a:pt x="19194" y="53548"/>
                  </a:cubicBezTo>
                  <a:cubicBezTo>
                    <a:pt x="19305" y="53548"/>
                    <a:pt x="19349" y="53364"/>
                    <a:pt x="19243" y="53300"/>
                  </a:cubicBezTo>
                  <a:cubicBezTo>
                    <a:pt x="18315" y="52622"/>
                    <a:pt x="17124" y="52229"/>
                    <a:pt x="16029" y="51848"/>
                  </a:cubicBezTo>
                  <a:lnTo>
                    <a:pt x="16029" y="51848"/>
                  </a:lnTo>
                  <a:cubicBezTo>
                    <a:pt x="16981" y="51943"/>
                    <a:pt x="17957" y="52003"/>
                    <a:pt x="18886" y="52015"/>
                  </a:cubicBezTo>
                  <a:cubicBezTo>
                    <a:pt x="18886" y="52062"/>
                    <a:pt x="18886" y="52110"/>
                    <a:pt x="18934" y="52134"/>
                  </a:cubicBezTo>
                  <a:cubicBezTo>
                    <a:pt x="19862" y="52896"/>
                    <a:pt x="20279" y="53979"/>
                    <a:pt x="20339" y="55158"/>
                  </a:cubicBezTo>
                  <a:cubicBezTo>
                    <a:pt x="17029" y="53860"/>
                    <a:pt x="13874" y="52300"/>
                    <a:pt x="10480" y="51205"/>
                  </a:cubicBezTo>
                  <a:cubicBezTo>
                    <a:pt x="10470" y="51202"/>
                    <a:pt x="10460" y="51201"/>
                    <a:pt x="10450" y="51201"/>
                  </a:cubicBezTo>
                  <a:cubicBezTo>
                    <a:pt x="10336" y="51201"/>
                    <a:pt x="10266" y="51376"/>
                    <a:pt x="10397" y="51431"/>
                  </a:cubicBezTo>
                  <a:cubicBezTo>
                    <a:pt x="13624" y="52955"/>
                    <a:pt x="17029" y="53979"/>
                    <a:pt x="20351" y="55277"/>
                  </a:cubicBezTo>
                  <a:lnTo>
                    <a:pt x="20351" y="55872"/>
                  </a:lnTo>
                  <a:cubicBezTo>
                    <a:pt x="20220" y="55896"/>
                    <a:pt x="20136" y="56027"/>
                    <a:pt x="20136" y="56146"/>
                  </a:cubicBezTo>
                  <a:cubicBezTo>
                    <a:pt x="20124" y="56146"/>
                    <a:pt x="20124" y="56134"/>
                    <a:pt x="20112" y="56134"/>
                  </a:cubicBezTo>
                  <a:cubicBezTo>
                    <a:pt x="15255" y="53789"/>
                    <a:pt x="9897" y="51943"/>
                    <a:pt x="4813" y="50181"/>
                  </a:cubicBezTo>
                  <a:lnTo>
                    <a:pt x="4765" y="50181"/>
                  </a:lnTo>
                  <a:lnTo>
                    <a:pt x="4682" y="50002"/>
                  </a:lnTo>
                  <a:close/>
                  <a:moveTo>
                    <a:pt x="21446" y="56598"/>
                  </a:moveTo>
                  <a:cubicBezTo>
                    <a:pt x="21446" y="56670"/>
                    <a:pt x="21470" y="56753"/>
                    <a:pt x="21470" y="56837"/>
                  </a:cubicBezTo>
                  <a:cubicBezTo>
                    <a:pt x="21482" y="57146"/>
                    <a:pt x="21482" y="57527"/>
                    <a:pt x="21482" y="57896"/>
                  </a:cubicBezTo>
                  <a:cubicBezTo>
                    <a:pt x="21305" y="57720"/>
                    <a:pt x="21008" y="57648"/>
                    <a:pt x="20743" y="57648"/>
                  </a:cubicBezTo>
                  <a:cubicBezTo>
                    <a:pt x="20686" y="57648"/>
                    <a:pt x="20630" y="57652"/>
                    <a:pt x="20577" y="57658"/>
                  </a:cubicBezTo>
                  <a:cubicBezTo>
                    <a:pt x="20601" y="57551"/>
                    <a:pt x="20636" y="57444"/>
                    <a:pt x="20648" y="57349"/>
                  </a:cubicBezTo>
                  <a:cubicBezTo>
                    <a:pt x="20814" y="57448"/>
                    <a:pt x="20986" y="57536"/>
                    <a:pt x="21139" y="57536"/>
                  </a:cubicBezTo>
                  <a:cubicBezTo>
                    <a:pt x="21206" y="57536"/>
                    <a:pt x="21269" y="57519"/>
                    <a:pt x="21327" y="57480"/>
                  </a:cubicBezTo>
                  <a:cubicBezTo>
                    <a:pt x="21422" y="57396"/>
                    <a:pt x="21470" y="57313"/>
                    <a:pt x="21446" y="57194"/>
                  </a:cubicBezTo>
                  <a:cubicBezTo>
                    <a:pt x="21434" y="57099"/>
                    <a:pt x="21363" y="57051"/>
                    <a:pt x="21267" y="57015"/>
                  </a:cubicBezTo>
                  <a:cubicBezTo>
                    <a:pt x="21244" y="57003"/>
                    <a:pt x="21196" y="56979"/>
                    <a:pt x="21148" y="56968"/>
                  </a:cubicBezTo>
                  <a:cubicBezTo>
                    <a:pt x="21077" y="56944"/>
                    <a:pt x="21005" y="56932"/>
                    <a:pt x="20934" y="56896"/>
                  </a:cubicBezTo>
                  <a:cubicBezTo>
                    <a:pt x="20874" y="56884"/>
                    <a:pt x="20815" y="56849"/>
                    <a:pt x="20767" y="56837"/>
                  </a:cubicBezTo>
                  <a:cubicBezTo>
                    <a:pt x="20779" y="56765"/>
                    <a:pt x="20791" y="56670"/>
                    <a:pt x="20803" y="56598"/>
                  </a:cubicBezTo>
                  <a:cubicBezTo>
                    <a:pt x="20928" y="56658"/>
                    <a:pt x="21064" y="56702"/>
                    <a:pt x="21187" y="56702"/>
                  </a:cubicBezTo>
                  <a:cubicBezTo>
                    <a:pt x="21286" y="56702"/>
                    <a:pt x="21377" y="56673"/>
                    <a:pt x="21446" y="56598"/>
                  </a:cubicBezTo>
                  <a:close/>
                  <a:moveTo>
                    <a:pt x="15653" y="58483"/>
                  </a:moveTo>
                  <a:cubicBezTo>
                    <a:pt x="15626" y="58483"/>
                    <a:pt x="15608" y="58541"/>
                    <a:pt x="15648" y="58551"/>
                  </a:cubicBezTo>
                  <a:cubicBezTo>
                    <a:pt x="15804" y="58622"/>
                    <a:pt x="15956" y="58696"/>
                    <a:pt x="16104" y="58775"/>
                  </a:cubicBezTo>
                  <a:lnTo>
                    <a:pt x="16104" y="58775"/>
                  </a:lnTo>
                  <a:cubicBezTo>
                    <a:pt x="15958" y="58685"/>
                    <a:pt x="15814" y="58591"/>
                    <a:pt x="15671" y="58492"/>
                  </a:cubicBezTo>
                  <a:cubicBezTo>
                    <a:pt x="15665" y="58485"/>
                    <a:pt x="15659" y="58483"/>
                    <a:pt x="15653" y="58483"/>
                  </a:cubicBezTo>
                  <a:close/>
                  <a:moveTo>
                    <a:pt x="20589" y="58087"/>
                  </a:moveTo>
                  <a:cubicBezTo>
                    <a:pt x="20770" y="58278"/>
                    <a:pt x="21037" y="58454"/>
                    <a:pt x="21270" y="58454"/>
                  </a:cubicBezTo>
                  <a:cubicBezTo>
                    <a:pt x="21327" y="58454"/>
                    <a:pt x="21383" y="58444"/>
                    <a:pt x="21434" y="58420"/>
                  </a:cubicBezTo>
                  <a:lnTo>
                    <a:pt x="21434" y="58420"/>
                  </a:lnTo>
                  <a:cubicBezTo>
                    <a:pt x="21434" y="58515"/>
                    <a:pt x="21422" y="58658"/>
                    <a:pt x="21410" y="58777"/>
                  </a:cubicBezTo>
                  <a:cubicBezTo>
                    <a:pt x="21184" y="58515"/>
                    <a:pt x="20672" y="58444"/>
                    <a:pt x="20351" y="58373"/>
                  </a:cubicBezTo>
                  <a:cubicBezTo>
                    <a:pt x="20363" y="58337"/>
                    <a:pt x="20363" y="58313"/>
                    <a:pt x="20374" y="58277"/>
                  </a:cubicBezTo>
                  <a:cubicBezTo>
                    <a:pt x="20493" y="58277"/>
                    <a:pt x="20577" y="58206"/>
                    <a:pt x="20589" y="58087"/>
                  </a:cubicBezTo>
                  <a:close/>
                  <a:moveTo>
                    <a:pt x="4884" y="50538"/>
                  </a:moveTo>
                  <a:lnTo>
                    <a:pt x="4884" y="50538"/>
                  </a:lnTo>
                  <a:cubicBezTo>
                    <a:pt x="9873" y="52527"/>
                    <a:pt x="14874" y="54741"/>
                    <a:pt x="19934" y="56515"/>
                  </a:cubicBezTo>
                  <a:cubicBezTo>
                    <a:pt x="19950" y="56519"/>
                    <a:pt x="19966" y="56521"/>
                    <a:pt x="19981" y="56521"/>
                  </a:cubicBezTo>
                  <a:cubicBezTo>
                    <a:pt x="20100" y="56521"/>
                    <a:pt x="20184" y="56406"/>
                    <a:pt x="20184" y="56301"/>
                  </a:cubicBezTo>
                  <a:cubicBezTo>
                    <a:pt x="20196" y="56313"/>
                    <a:pt x="20220" y="56337"/>
                    <a:pt x="20243" y="56348"/>
                  </a:cubicBezTo>
                  <a:cubicBezTo>
                    <a:pt x="20255" y="56348"/>
                    <a:pt x="20279" y="56360"/>
                    <a:pt x="20291" y="56360"/>
                  </a:cubicBezTo>
                  <a:cubicBezTo>
                    <a:pt x="20279" y="56491"/>
                    <a:pt x="20255" y="56634"/>
                    <a:pt x="20232" y="56777"/>
                  </a:cubicBezTo>
                  <a:cubicBezTo>
                    <a:pt x="20172" y="56837"/>
                    <a:pt x="20160" y="56932"/>
                    <a:pt x="20184" y="57015"/>
                  </a:cubicBezTo>
                  <a:cubicBezTo>
                    <a:pt x="20160" y="57182"/>
                    <a:pt x="20112" y="57360"/>
                    <a:pt x="20065" y="57527"/>
                  </a:cubicBezTo>
                  <a:cubicBezTo>
                    <a:pt x="18446" y="56527"/>
                    <a:pt x="16374" y="55956"/>
                    <a:pt x="14588" y="55420"/>
                  </a:cubicBezTo>
                  <a:cubicBezTo>
                    <a:pt x="14583" y="55419"/>
                    <a:pt x="14579" y="55418"/>
                    <a:pt x="14575" y="55418"/>
                  </a:cubicBezTo>
                  <a:cubicBezTo>
                    <a:pt x="14527" y="55418"/>
                    <a:pt x="14520" y="55482"/>
                    <a:pt x="14564" y="55515"/>
                  </a:cubicBezTo>
                  <a:cubicBezTo>
                    <a:pt x="16422" y="56217"/>
                    <a:pt x="18088" y="57289"/>
                    <a:pt x="19898" y="58075"/>
                  </a:cubicBezTo>
                  <a:cubicBezTo>
                    <a:pt x="19827" y="58313"/>
                    <a:pt x="19743" y="58551"/>
                    <a:pt x="19636" y="58789"/>
                  </a:cubicBezTo>
                  <a:cubicBezTo>
                    <a:pt x="14755" y="56777"/>
                    <a:pt x="9992" y="54515"/>
                    <a:pt x="5158" y="52419"/>
                  </a:cubicBezTo>
                  <a:lnTo>
                    <a:pt x="5158" y="52205"/>
                  </a:lnTo>
                  <a:cubicBezTo>
                    <a:pt x="5158" y="51955"/>
                    <a:pt x="5123" y="51705"/>
                    <a:pt x="5099" y="51455"/>
                  </a:cubicBezTo>
                  <a:lnTo>
                    <a:pt x="5099" y="51455"/>
                  </a:lnTo>
                  <a:cubicBezTo>
                    <a:pt x="7397" y="52550"/>
                    <a:pt x="9718" y="53610"/>
                    <a:pt x="12135" y="54467"/>
                  </a:cubicBezTo>
                  <a:cubicBezTo>
                    <a:pt x="12148" y="54472"/>
                    <a:pt x="12161" y="54475"/>
                    <a:pt x="12172" y="54475"/>
                  </a:cubicBezTo>
                  <a:cubicBezTo>
                    <a:pt x="12268" y="54475"/>
                    <a:pt x="12314" y="54318"/>
                    <a:pt x="12219" y="54265"/>
                  </a:cubicBezTo>
                  <a:cubicBezTo>
                    <a:pt x="9897" y="53039"/>
                    <a:pt x="7480" y="52027"/>
                    <a:pt x="5039" y="51062"/>
                  </a:cubicBezTo>
                  <a:cubicBezTo>
                    <a:pt x="5003" y="50884"/>
                    <a:pt x="4944" y="50705"/>
                    <a:pt x="4884" y="50538"/>
                  </a:cubicBezTo>
                  <a:close/>
                  <a:moveTo>
                    <a:pt x="16104" y="58775"/>
                  </a:moveTo>
                  <a:lnTo>
                    <a:pt x="16104" y="58775"/>
                  </a:lnTo>
                  <a:cubicBezTo>
                    <a:pt x="16288" y="58887"/>
                    <a:pt x="16477" y="58993"/>
                    <a:pt x="16671" y="59096"/>
                  </a:cubicBezTo>
                  <a:lnTo>
                    <a:pt x="16671" y="59096"/>
                  </a:lnTo>
                  <a:cubicBezTo>
                    <a:pt x="16486" y="58984"/>
                    <a:pt x="16298" y="58877"/>
                    <a:pt x="16104" y="58775"/>
                  </a:cubicBezTo>
                  <a:close/>
                  <a:moveTo>
                    <a:pt x="20220" y="58777"/>
                  </a:moveTo>
                  <a:cubicBezTo>
                    <a:pt x="20484" y="58950"/>
                    <a:pt x="20845" y="59245"/>
                    <a:pt x="21167" y="59245"/>
                  </a:cubicBezTo>
                  <a:cubicBezTo>
                    <a:pt x="21222" y="59245"/>
                    <a:pt x="21275" y="59237"/>
                    <a:pt x="21327" y="59218"/>
                  </a:cubicBezTo>
                  <a:lnTo>
                    <a:pt x="21327" y="59218"/>
                  </a:lnTo>
                  <a:cubicBezTo>
                    <a:pt x="21315" y="59313"/>
                    <a:pt x="21303" y="59396"/>
                    <a:pt x="21267" y="59480"/>
                  </a:cubicBezTo>
                  <a:cubicBezTo>
                    <a:pt x="21136" y="59396"/>
                    <a:pt x="20970" y="59337"/>
                    <a:pt x="20827" y="59277"/>
                  </a:cubicBezTo>
                  <a:cubicBezTo>
                    <a:pt x="20589" y="59182"/>
                    <a:pt x="20363" y="59087"/>
                    <a:pt x="20124" y="58992"/>
                  </a:cubicBezTo>
                  <a:lnTo>
                    <a:pt x="20220" y="58777"/>
                  </a:lnTo>
                  <a:close/>
                  <a:moveTo>
                    <a:pt x="11838" y="58194"/>
                  </a:moveTo>
                  <a:lnTo>
                    <a:pt x="11838" y="58194"/>
                  </a:lnTo>
                  <a:cubicBezTo>
                    <a:pt x="12159" y="58325"/>
                    <a:pt x="12504" y="58456"/>
                    <a:pt x="12838" y="58575"/>
                  </a:cubicBezTo>
                  <a:cubicBezTo>
                    <a:pt x="12873" y="58611"/>
                    <a:pt x="12921" y="58623"/>
                    <a:pt x="12969" y="58658"/>
                  </a:cubicBezTo>
                  <a:cubicBezTo>
                    <a:pt x="12933" y="58658"/>
                    <a:pt x="12921" y="58694"/>
                    <a:pt x="12969" y="58718"/>
                  </a:cubicBezTo>
                  <a:cubicBezTo>
                    <a:pt x="13159" y="58789"/>
                    <a:pt x="13338" y="58861"/>
                    <a:pt x="13516" y="58932"/>
                  </a:cubicBezTo>
                  <a:cubicBezTo>
                    <a:pt x="13979" y="59173"/>
                    <a:pt x="14426" y="59406"/>
                    <a:pt x="14877" y="59638"/>
                  </a:cubicBezTo>
                  <a:lnTo>
                    <a:pt x="14877" y="59638"/>
                  </a:lnTo>
                  <a:cubicBezTo>
                    <a:pt x="13858" y="59146"/>
                    <a:pt x="12859" y="58664"/>
                    <a:pt x="11838" y="58194"/>
                  </a:cubicBezTo>
                  <a:close/>
                  <a:moveTo>
                    <a:pt x="15166" y="59786"/>
                  </a:moveTo>
                  <a:cubicBezTo>
                    <a:pt x="15176" y="59791"/>
                    <a:pt x="15185" y="59796"/>
                    <a:pt x="15195" y="59801"/>
                  </a:cubicBezTo>
                  <a:cubicBezTo>
                    <a:pt x="15185" y="59796"/>
                    <a:pt x="15175" y="59791"/>
                    <a:pt x="15166" y="59786"/>
                  </a:cubicBezTo>
                  <a:close/>
                  <a:moveTo>
                    <a:pt x="7456" y="56229"/>
                  </a:moveTo>
                  <a:cubicBezTo>
                    <a:pt x="7837" y="56396"/>
                    <a:pt x="8194" y="56551"/>
                    <a:pt x="8563" y="56718"/>
                  </a:cubicBezTo>
                  <a:cubicBezTo>
                    <a:pt x="9290" y="57075"/>
                    <a:pt x="10016" y="57432"/>
                    <a:pt x="10766" y="57741"/>
                  </a:cubicBezTo>
                  <a:cubicBezTo>
                    <a:pt x="10659" y="57789"/>
                    <a:pt x="10611" y="57956"/>
                    <a:pt x="10730" y="58015"/>
                  </a:cubicBezTo>
                  <a:cubicBezTo>
                    <a:pt x="11981" y="58634"/>
                    <a:pt x="13243" y="59265"/>
                    <a:pt x="14493" y="59885"/>
                  </a:cubicBezTo>
                  <a:cubicBezTo>
                    <a:pt x="13088" y="59254"/>
                    <a:pt x="11766" y="58539"/>
                    <a:pt x="10838" y="58087"/>
                  </a:cubicBezTo>
                  <a:cubicBezTo>
                    <a:pt x="9683" y="57527"/>
                    <a:pt x="8563" y="56884"/>
                    <a:pt x="7456" y="56229"/>
                  </a:cubicBezTo>
                  <a:close/>
                  <a:moveTo>
                    <a:pt x="5158" y="52729"/>
                  </a:moveTo>
                  <a:cubicBezTo>
                    <a:pt x="9897" y="54932"/>
                    <a:pt x="14719" y="56944"/>
                    <a:pt x="19446" y="59218"/>
                  </a:cubicBezTo>
                  <a:cubicBezTo>
                    <a:pt x="19458" y="59254"/>
                    <a:pt x="19458" y="59254"/>
                    <a:pt x="19446" y="59254"/>
                  </a:cubicBezTo>
                  <a:cubicBezTo>
                    <a:pt x="19403" y="59235"/>
                    <a:pt x="19361" y="59226"/>
                    <a:pt x="19321" y="59226"/>
                  </a:cubicBezTo>
                  <a:cubicBezTo>
                    <a:pt x="19062" y="59226"/>
                    <a:pt x="18893" y="59582"/>
                    <a:pt x="19172" y="59706"/>
                  </a:cubicBezTo>
                  <a:cubicBezTo>
                    <a:pt x="19184" y="59706"/>
                    <a:pt x="19208" y="59730"/>
                    <a:pt x="19220" y="59730"/>
                  </a:cubicBezTo>
                  <a:cubicBezTo>
                    <a:pt x="19184" y="59766"/>
                    <a:pt x="19172" y="59813"/>
                    <a:pt x="19148" y="59861"/>
                  </a:cubicBezTo>
                  <a:lnTo>
                    <a:pt x="19124" y="59861"/>
                  </a:lnTo>
                  <a:cubicBezTo>
                    <a:pt x="19091" y="59842"/>
                    <a:pt x="19058" y="59834"/>
                    <a:pt x="19027" y="59834"/>
                  </a:cubicBezTo>
                  <a:cubicBezTo>
                    <a:pt x="18881" y="59834"/>
                    <a:pt x="18776" y="60019"/>
                    <a:pt x="18874" y="60147"/>
                  </a:cubicBezTo>
                  <a:cubicBezTo>
                    <a:pt x="18648" y="60039"/>
                    <a:pt x="18422" y="59932"/>
                    <a:pt x="18184" y="59825"/>
                  </a:cubicBezTo>
                  <a:cubicBezTo>
                    <a:pt x="18173" y="59794"/>
                    <a:pt x="18154" y="59763"/>
                    <a:pt x="18110" y="59763"/>
                  </a:cubicBezTo>
                  <a:cubicBezTo>
                    <a:pt x="18104" y="59763"/>
                    <a:pt x="18096" y="59764"/>
                    <a:pt x="18088" y="59766"/>
                  </a:cubicBezTo>
                  <a:lnTo>
                    <a:pt x="18041" y="59766"/>
                  </a:lnTo>
                  <a:cubicBezTo>
                    <a:pt x="17707" y="59623"/>
                    <a:pt x="17398" y="59456"/>
                    <a:pt x="17076" y="59313"/>
                  </a:cubicBezTo>
                  <a:cubicBezTo>
                    <a:pt x="16981" y="59265"/>
                    <a:pt x="16898" y="59206"/>
                    <a:pt x="16791" y="59158"/>
                  </a:cubicBezTo>
                  <a:cubicBezTo>
                    <a:pt x="16750" y="59138"/>
                    <a:pt x="16711" y="59117"/>
                    <a:pt x="16671" y="59096"/>
                  </a:cubicBezTo>
                  <a:lnTo>
                    <a:pt x="16671" y="59096"/>
                  </a:lnTo>
                  <a:cubicBezTo>
                    <a:pt x="16679" y="59101"/>
                    <a:pt x="16687" y="59106"/>
                    <a:pt x="16695" y="59111"/>
                  </a:cubicBezTo>
                  <a:cubicBezTo>
                    <a:pt x="15660" y="58623"/>
                    <a:pt x="14481" y="58325"/>
                    <a:pt x="13350" y="58099"/>
                  </a:cubicBezTo>
                  <a:cubicBezTo>
                    <a:pt x="12457" y="57694"/>
                    <a:pt x="11576" y="57313"/>
                    <a:pt x="10683" y="56908"/>
                  </a:cubicBezTo>
                  <a:cubicBezTo>
                    <a:pt x="8802" y="55896"/>
                    <a:pt x="6908" y="54908"/>
                    <a:pt x="4992" y="53955"/>
                  </a:cubicBezTo>
                  <a:cubicBezTo>
                    <a:pt x="5063" y="53753"/>
                    <a:pt x="5111" y="53515"/>
                    <a:pt x="5123" y="53277"/>
                  </a:cubicBezTo>
                  <a:cubicBezTo>
                    <a:pt x="6373" y="54277"/>
                    <a:pt x="7742" y="55086"/>
                    <a:pt x="9290" y="55539"/>
                  </a:cubicBezTo>
                  <a:cubicBezTo>
                    <a:pt x="9303" y="55544"/>
                    <a:pt x="9316" y="55546"/>
                    <a:pt x="9329" y="55546"/>
                  </a:cubicBezTo>
                  <a:cubicBezTo>
                    <a:pt x="9438" y="55546"/>
                    <a:pt x="9504" y="55375"/>
                    <a:pt x="9397" y="55301"/>
                  </a:cubicBezTo>
                  <a:cubicBezTo>
                    <a:pt x="7920" y="54610"/>
                    <a:pt x="6492" y="53860"/>
                    <a:pt x="5158" y="52955"/>
                  </a:cubicBezTo>
                  <a:lnTo>
                    <a:pt x="5158" y="52729"/>
                  </a:lnTo>
                  <a:close/>
                  <a:moveTo>
                    <a:pt x="15171" y="58908"/>
                  </a:moveTo>
                  <a:lnTo>
                    <a:pt x="15171" y="58908"/>
                  </a:lnTo>
                  <a:cubicBezTo>
                    <a:pt x="15850" y="59170"/>
                    <a:pt x="16541" y="59456"/>
                    <a:pt x="17243" y="59730"/>
                  </a:cubicBezTo>
                  <a:cubicBezTo>
                    <a:pt x="17264" y="59736"/>
                    <a:pt x="17284" y="59738"/>
                    <a:pt x="17301" y="59738"/>
                  </a:cubicBezTo>
                  <a:cubicBezTo>
                    <a:pt x="17395" y="59738"/>
                    <a:pt x="17445" y="59665"/>
                    <a:pt x="17445" y="59575"/>
                  </a:cubicBezTo>
                  <a:lnTo>
                    <a:pt x="17850" y="59837"/>
                  </a:lnTo>
                  <a:cubicBezTo>
                    <a:pt x="17838" y="59897"/>
                    <a:pt x="17862" y="59992"/>
                    <a:pt x="17957" y="59992"/>
                  </a:cubicBezTo>
                  <a:lnTo>
                    <a:pt x="18077" y="59992"/>
                  </a:lnTo>
                  <a:cubicBezTo>
                    <a:pt x="18291" y="60158"/>
                    <a:pt x="18529" y="60301"/>
                    <a:pt x="18755" y="60456"/>
                  </a:cubicBezTo>
                  <a:cubicBezTo>
                    <a:pt x="18755" y="60456"/>
                    <a:pt x="18755" y="60468"/>
                    <a:pt x="18743" y="60468"/>
                  </a:cubicBezTo>
                  <a:cubicBezTo>
                    <a:pt x="18731" y="60468"/>
                    <a:pt x="18708" y="60468"/>
                    <a:pt x="18696" y="60480"/>
                  </a:cubicBezTo>
                  <a:cubicBezTo>
                    <a:pt x="17517" y="59968"/>
                    <a:pt x="16350" y="59432"/>
                    <a:pt x="15171" y="58908"/>
                  </a:cubicBezTo>
                  <a:close/>
                  <a:moveTo>
                    <a:pt x="19958" y="59361"/>
                  </a:moveTo>
                  <a:cubicBezTo>
                    <a:pt x="20184" y="59480"/>
                    <a:pt x="20410" y="59623"/>
                    <a:pt x="20636" y="59742"/>
                  </a:cubicBezTo>
                  <a:cubicBezTo>
                    <a:pt x="20791" y="59825"/>
                    <a:pt x="20958" y="59932"/>
                    <a:pt x="21136" y="59956"/>
                  </a:cubicBezTo>
                  <a:cubicBezTo>
                    <a:pt x="21017" y="60278"/>
                    <a:pt x="20874" y="60563"/>
                    <a:pt x="20672" y="60813"/>
                  </a:cubicBezTo>
                  <a:cubicBezTo>
                    <a:pt x="20660" y="60778"/>
                    <a:pt x="20660" y="60754"/>
                    <a:pt x="20636" y="60718"/>
                  </a:cubicBezTo>
                  <a:cubicBezTo>
                    <a:pt x="20458" y="60516"/>
                    <a:pt x="20172" y="60408"/>
                    <a:pt x="19934" y="60289"/>
                  </a:cubicBezTo>
                  <a:cubicBezTo>
                    <a:pt x="19815" y="60230"/>
                    <a:pt x="19708" y="60170"/>
                    <a:pt x="19589" y="60111"/>
                  </a:cubicBezTo>
                  <a:cubicBezTo>
                    <a:pt x="19624" y="60063"/>
                    <a:pt x="19636" y="60004"/>
                    <a:pt x="19660" y="59968"/>
                  </a:cubicBezTo>
                  <a:cubicBezTo>
                    <a:pt x="19803" y="60027"/>
                    <a:pt x="19934" y="60099"/>
                    <a:pt x="20065" y="60158"/>
                  </a:cubicBezTo>
                  <a:cubicBezTo>
                    <a:pt x="20266" y="60254"/>
                    <a:pt x="20451" y="60373"/>
                    <a:pt x="20664" y="60373"/>
                  </a:cubicBezTo>
                  <a:cubicBezTo>
                    <a:pt x="20716" y="60373"/>
                    <a:pt x="20770" y="60365"/>
                    <a:pt x="20827" y="60349"/>
                  </a:cubicBezTo>
                  <a:cubicBezTo>
                    <a:pt x="20958" y="60313"/>
                    <a:pt x="21005" y="60170"/>
                    <a:pt x="20946" y="60051"/>
                  </a:cubicBezTo>
                  <a:cubicBezTo>
                    <a:pt x="20827" y="59801"/>
                    <a:pt x="20541" y="59742"/>
                    <a:pt x="20303" y="59623"/>
                  </a:cubicBezTo>
                  <a:cubicBezTo>
                    <a:pt x="20172" y="59563"/>
                    <a:pt x="20053" y="59504"/>
                    <a:pt x="19922" y="59456"/>
                  </a:cubicBezTo>
                  <a:lnTo>
                    <a:pt x="19958" y="59361"/>
                  </a:lnTo>
                  <a:close/>
                  <a:moveTo>
                    <a:pt x="44425" y="43216"/>
                  </a:moveTo>
                  <a:lnTo>
                    <a:pt x="44425" y="43252"/>
                  </a:lnTo>
                  <a:cubicBezTo>
                    <a:pt x="44592" y="43621"/>
                    <a:pt x="44735" y="44014"/>
                    <a:pt x="44842" y="44407"/>
                  </a:cubicBezTo>
                  <a:cubicBezTo>
                    <a:pt x="44901" y="44633"/>
                    <a:pt x="44949" y="44859"/>
                    <a:pt x="44997" y="45085"/>
                  </a:cubicBezTo>
                  <a:cubicBezTo>
                    <a:pt x="42341" y="46014"/>
                    <a:pt x="39710" y="47014"/>
                    <a:pt x="37091" y="48014"/>
                  </a:cubicBezTo>
                  <a:cubicBezTo>
                    <a:pt x="37055" y="47907"/>
                    <a:pt x="37031" y="47824"/>
                    <a:pt x="36996" y="47716"/>
                  </a:cubicBezTo>
                  <a:cubicBezTo>
                    <a:pt x="36982" y="47665"/>
                    <a:pt x="36938" y="47643"/>
                    <a:pt x="36895" y="47643"/>
                  </a:cubicBezTo>
                  <a:cubicBezTo>
                    <a:pt x="36826" y="47643"/>
                    <a:pt x="36757" y="47696"/>
                    <a:pt x="36793" y="47776"/>
                  </a:cubicBezTo>
                  <a:cubicBezTo>
                    <a:pt x="36841" y="47883"/>
                    <a:pt x="36865" y="47978"/>
                    <a:pt x="36912" y="48086"/>
                  </a:cubicBezTo>
                  <a:cubicBezTo>
                    <a:pt x="36781" y="48133"/>
                    <a:pt x="36662" y="48181"/>
                    <a:pt x="36543" y="48240"/>
                  </a:cubicBezTo>
                  <a:cubicBezTo>
                    <a:pt x="36484" y="48014"/>
                    <a:pt x="36376" y="47800"/>
                    <a:pt x="36305" y="47597"/>
                  </a:cubicBezTo>
                  <a:cubicBezTo>
                    <a:pt x="36290" y="47567"/>
                    <a:pt x="36258" y="47554"/>
                    <a:pt x="36228" y="47554"/>
                  </a:cubicBezTo>
                  <a:cubicBezTo>
                    <a:pt x="36187" y="47554"/>
                    <a:pt x="36148" y="47580"/>
                    <a:pt x="36162" y="47621"/>
                  </a:cubicBezTo>
                  <a:cubicBezTo>
                    <a:pt x="36257" y="47836"/>
                    <a:pt x="36329" y="48062"/>
                    <a:pt x="36436" y="48264"/>
                  </a:cubicBezTo>
                  <a:cubicBezTo>
                    <a:pt x="36329" y="48312"/>
                    <a:pt x="36210" y="48359"/>
                    <a:pt x="36103" y="48383"/>
                  </a:cubicBezTo>
                  <a:cubicBezTo>
                    <a:pt x="36103" y="48074"/>
                    <a:pt x="36019" y="47740"/>
                    <a:pt x="35972" y="47431"/>
                  </a:cubicBezTo>
                  <a:cubicBezTo>
                    <a:pt x="35961" y="47353"/>
                    <a:pt x="35895" y="47318"/>
                    <a:pt x="35826" y="47318"/>
                  </a:cubicBezTo>
                  <a:cubicBezTo>
                    <a:pt x="35736" y="47318"/>
                    <a:pt x="35642" y="47377"/>
                    <a:pt x="35662" y="47478"/>
                  </a:cubicBezTo>
                  <a:cubicBezTo>
                    <a:pt x="35710" y="47800"/>
                    <a:pt x="35710" y="48181"/>
                    <a:pt x="35793" y="48502"/>
                  </a:cubicBezTo>
                  <a:cubicBezTo>
                    <a:pt x="33340" y="49455"/>
                    <a:pt x="30888" y="50407"/>
                    <a:pt x="28447" y="51348"/>
                  </a:cubicBezTo>
                  <a:cubicBezTo>
                    <a:pt x="28252" y="51413"/>
                    <a:pt x="28313" y="51703"/>
                    <a:pt x="28477" y="51703"/>
                  </a:cubicBezTo>
                  <a:cubicBezTo>
                    <a:pt x="28494" y="51703"/>
                    <a:pt x="28511" y="51700"/>
                    <a:pt x="28530" y="51693"/>
                  </a:cubicBezTo>
                  <a:cubicBezTo>
                    <a:pt x="35984" y="49276"/>
                    <a:pt x="43592" y="46907"/>
                    <a:pt x="50950" y="44085"/>
                  </a:cubicBezTo>
                  <a:cubicBezTo>
                    <a:pt x="51605" y="44395"/>
                    <a:pt x="52236" y="44728"/>
                    <a:pt x="52890" y="45026"/>
                  </a:cubicBezTo>
                  <a:cubicBezTo>
                    <a:pt x="51271" y="45335"/>
                    <a:pt x="49676" y="45704"/>
                    <a:pt x="48152" y="46050"/>
                  </a:cubicBezTo>
                  <a:cubicBezTo>
                    <a:pt x="47952" y="46083"/>
                    <a:pt x="48021" y="46364"/>
                    <a:pt x="48195" y="46364"/>
                  </a:cubicBezTo>
                  <a:cubicBezTo>
                    <a:pt x="48208" y="46364"/>
                    <a:pt x="48221" y="46362"/>
                    <a:pt x="48235" y="46359"/>
                  </a:cubicBezTo>
                  <a:cubicBezTo>
                    <a:pt x="51855" y="45645"/>
                    <a:pt x="55545" y="45597"/>
                    <a:pt x="59141" y="44966"/>
                  </a:cubicBezTo>
                  <a:cubicBezTo>
                    <a:pt x="59308" y="44930"/>
                    <a:pt x="59367" y="44788"/>
                    <a:pt x="59344" y="44668"/>
                  </a:cubicBezTo>
                  <a:cubicBezTo>
                    <a:pt x="59367" y="44645"/>
                    <a:pt x="59403" y="44633"/>
                    <a:pt x="59415" y="44621"/>
                  </a:cubicBezTo>
                  <a:cubicBezTo>
                    <a:pt x="59439" y="44692"/>
                    <a:pt x="59522" y="44752"/>
                    <a:pt x="59617" y="44752"/>
                  </a:cubicBezTo>
                  <a:cubicBezTo>
                    <a:pt x="59665" y="44752"/>
                    <a:pt x="59713" y="44740"/>
                    <a:pt x="59736" y="44704"/>
                  </a:cubicBezTo>
                  <a:lnTo>
                    <a:pt x="59796" y="44704"/>
                  </a:lnTo>
                  <a:cubicBezTo>
                    <a:pt x="59844" y="44692"/>
                    <a:pt x="59891" y="44692"/>
                    <a:pt x="59915" y="44680"/>
                  </a:cubicBezTo>
                  <a:cubicBezTo>
                    <a:pt x="60082" y="44633"/>
                    <a:pt x="60082" y="44395"/>
                    <a:pt x="59915" y="44371"/>
                  </a:cubicBezTo>
                  <a:cubicBezTo>
                    <a:pt x="59879" y="44347"/>
                    <a:pt x="59832" y="44347"/>
                    <a:pt x="59796" y="44335"/>
                  </a:cubicBezTo>
                  <a:lnTo>
                    <a:pt x="59736" y="44335"/>
                  </a:lnTo>
                  <a:cubicBezTo>
                    <a:pt x="59713" y="44323"/>
                    <a:pt x="59665" y="44287"/>
                    <a:pt x="59617" y="44287"/>
                  </a:cubicBezTo>
                  <a:lnTo>
                    <a:pt x="59606" y="44287"/>
                  </a:lnTo>
                  <a:cubicBezTo>
                    <a:pt x="59617" y="44192"/>
                    <a:pt x="59606" y="44073"/>
                    <a:pt x="59546" y="43978"/>
                  </a:cubicBezTo>
                  <a:lnTo>
                    <a:pt x="59546" y="43978"/>
                  </a:lnTo>
                  <a:cubicBezTo>
                    <a:pt x="59719" y="44002"/>
                    <a:pt x="59876" y="44014"/>
                    <a:pt x="60024" y="44014"/>
                  </a:cubicBezTo>
                  <a:cubicBezTo>
                    <a:pt x="60171" y="44014"/>
                    <a:pt x="60308" y="44002"/>
                    <a:pt x="60439" y="43978"/>
                  </a:cubicBezTo>
                  <a:lnTo>
                    <a:pt x="60439" y="43978"/>
                  </a:lnTo>
                  <a:cubicBezTo>
                    <a:pt x="63499" y="47562"/>
                    <a:pt x="61689" y="52193"/>
                    <a:pt x="60403" y="56170"/>
                  </a:cubicBezTo>
                  <a:cubicBezTo>
                    <a:pt x="60308" y="56122"/>
                    <a:pt x="60201" y="56098"/>
                    <a:pt x="60070" y="56098"/>
                  </a:cubicBezTo>
                  <a:cubicBezTo>
                    <a:pt x="59725" y="56098"/>
                    <a:pt x="59510" y="56301"/>
                    <a:pt x="59427" y="56551"/>
                  </a:cubicBezTo>
                  <a:cubicBezTo>
                    <a:pt x="58355" y="56825"/>
                    <a:pt x="57272" y="57063"/>
                    <a:pt x="56200" y="57301"/>
                  </a:cubicBezTo>
                  <a:lnTo>
                    <a:pt x="56200" y="57194"/>
                  </a:lnTo>
                  <a:cubicBezTo>
                    <a:pt x="56200" y="57093"/>
                    <a:pt x="56117" y="57042"/>
                    <a:pt x="56034" y="57042"/>
                  </a:cubicBezTo>
                  <a:cubicBezTo>
                    <a:pt x="55950" y="57042"/>
                    <a:pt x="55867" y="57093"/>
                    <a:pt x="55867" y="57194"/>
                  </a:cubicBezTo>
                  <a:lnTo>
                    <a:pt x="55867" y="57325"/>
                  </a:lnTo>
                  <a:cubicBezTo>
                    <a:pt x="55867" y="57349"/>
                    <a:pt x="55867" y="57360"/>
                    <a:pt x="55891" y="57372"/>
                  </a:cubicBezTo>
                  <a:cubicBezTo>
                    <a:pt x="55593" y="57432"/>
                    <a:pt x="55295" y="57503"/>
                    <a:pt x="54998" y="57563"/>
                  </a:cubicBezTo>
                  <a:cubicBezTo>
                    <a:pt x="54998" y="57360"/>
                    <a:pt x="54974" y="57134"/>
                    <a:pt x="54974" y="56920"/>
                  </a:cubicBezTo>
                  <a:cubicBezTo>
                    <a:pt x="54974" y="56825"/>
                    <a:pt x="54900" y="56777"/>
                    <a:pt x="54825" y="56777"/>
                  </a:cubicBezTo>
                  <a:cubicBezTo>
                    <a:pt x="54751" y="56777"/>
                    <a:pt x="54676" y="56825"/>
                    <a:pt x="54676" y="56920"/>
                  </a:cubicBezTo>
                  <a:cubicBezTo>
                    <a:pt x="54676" y="57146"/>
                    <a:pt x="54664" y="57384"/>
                    <a:pt x="54664" y="57622"/>
                  </a:cubicBezTo>
                  <a:cubicBezTo>
                    <a:pt x="54569" y="57658"/>
                    <a:pt x="54450" y="57670"/>
                    <a:pt x="54343" y="57682"/>
                  </a:cubicBezTo>
                  <a:cubicBezTo>
                    <a:pt x="54426" y="57087"/>
                    <a:pt x="54248" y="56360"/>
                    <a:pt x="54129" y="55789"/>
                  </a:cubicBezTo>
                  <a:cubicBezTo>
                    <a:pt x="54110" y="55715"/>
                    <a:pt x="54060" y="55684"/>
                    <a:pt x="54006" y="55684"/>
                  </a:cubicBezTo>
                  <a:cubicBezTo>
                    <a:pt x="53921" y="55684"/>
                    <a:pt x="53828" y="55763"/>
                    <a:pt x="53843" y="55872"/>
                  </a:cubicBezTo>
                  <a:cubicBezTo>
                    <a:pt x="53902" y="56241"/>
                    <a:pt x="53950" y="56610"/>
                    <a:pt x="53962" y="56979"/>
                  </a:cubicBezTo>
                  <a:cubicBezTo>
                    <a:pt x="53986" y="57241"/>
                    <a:pt x="53950" y="57491"/>
                    <a:pt x="53986" y="57741"/>
                  </a:cubicBezTo>
                  <a:cubicBezTo>
                    <a:pt x="53664" y="57801"/>
                    <a:pt x="53343" y="57861"/>
                    <a:pt x="53033" y="57920"/>
                  </a:cubicBezTo>
                  <a:cubicBezTo>
                    <a:pt x="53093" y="57313"/>
                    <a:pt x="53045" y="56670"/>
                    <a:pt x="52986" y="56098"/>
                  </a:cubicBezTo>
                  <a:cubicBezTo>
                    <a:pt x="52980" y="56051"/>
                    <a:pt x="52947" y="56027"/>
                    <a:pt x="52916" y="56027"/>
                  </a:cubicBezTo>
                  <a:cubicBezTo>
                    <a:pt x="52884" y="56027"/>
                    <a:pt x="52855" y="56051"/>
                    <a:pt x="52855" y="56098"/>
                  </a:cubicBezTo>
                  <a:cubicBezTo>
                    <a:pt x="52878" y="56729"/>
                    <a:pt x="52807" y="57360"/>
                    <a:pt x="52748" y="57980"/>
                  </a:cubicBezTo>
                  <a:cubicBezTo>
                    <a:pt x="52557" y="58015"/>
                    <a:pt x="52355" y="58063"/>
                    <a:pt x="52152" y="58099"/>
                  </a:cubicBezTo>
                  <a:cubicBezTo>
                    <a:pt x="52557" y="54789"/>
                    <a:pt x="52200" y="51360"/>
                    <a:pt x="51462" y="48121"/>
                  </a:cubicBezTo>
                  <a:cubicBezTo>
                    <a:pt x="51447" y="48045"/>
                    <a:pt x="51395" y="48013"/>
                    <a:pt x="51340" y="48013"/>
                  </a:cubicBezTo>
                  <a:cubicBezTo>
                    <a:pt x="51256" y="48013"/>
                    <a:pt x="51166" y="48086"/>
                    <a:pt x="51188" y="48193"/>
                  </a:cubicBezTo>
                  <a:cubicBezTo>
                    <a:pt x="51843" y="51574"/>
                    <a:pt x="51878" y="54801"/>
                    <a:pt x="51735" y="58182"/>
                  </a:cubicBezTo>
                  <a:cubicBezTo>
                    <a:pt x="47866" y="58873"/>
                    <a:pt x="43985" y="59396"/>
                    <a:pt x="40020" y="59777"/>
                  </a:cubicBezTo>
                  <a:lnTo>
                    <a:pt x="40020" y="59468"/>
                  </a:lnTo>
                  <a:cubicBezTo>
                    <a:pt x="40020" y="59379"/>
                    <a:pt x="39948" y="59334"/>
                    <a:pt x="39877" y="59334"/>
                  </a:cubicBezTo>
                  <a:cubicBezTo>
                    <a:pt x="39805" y="59334"/>
                    <a:pt x="39734" y="59379"/>
                    <a:pt x="39734" y="59468"/>
                  </a:cubicBezTo>
                  <a:lnTo>
                    <a:pt x="39734" y="59813"/>
                  </a:lnTo>
                  <a:cubicBezTo>
                    <a:pt x="39555" y="59825"/>
                    <a:pt x="39401" y="59837"/>
                    <a:pt x="39222" y="59861"/>
                  </a:cubicBezTo>
                  <a:cubicBezTo>
                    <a:pt x="39115" y="59873"/>
                    <a:pt x="39020" y="59873"/>
                    <a:pt x="38924" y="59885"/>
                  </a:cubicBezTo>
                  <a:cubicBezTo>
                    <a:pt x="38889" y="59742"/>
                    <a:pt x="38865" y="59575"/>
                    <a:pt x="38829" y="59420"/>
                  </a:cubicBezTo>
                  <a:cubicBezTo>
                    <a:pt x="38819" y="59343"/>
                    <a:pt x="38752" y="59308"/>
                    <a:pt x="38683" y="59308"/>
                  </a:cubicBezTo>
                  <a:cubicBezTo>
                    <a:pt x="38593" y="59308"/>
                    <a:pt x="38499" y="59367"/>
                    <a:pt x="38520" y="59468"/>
                  </a:cubicBezTo>
                  <a:lnTo>
                    <a:pt x="38567" y="59920"/>
                  </a:lnTo>
                  <a:cubicBezTo>
                    <a:pt x="38293" y="59944"/>
                    <a:pt x="38031" y="59956"/>
                    <a:pt x="37758" y="59980"/>
                  </a:cubicBezTo>
                  <a:cubicBezTo>
                    <a:pt x="37746" y="59885"/>
                    <a:pt x="37710" y="59777"/>
                    <a:pt x="37698" y="59694"/>
                  </a:cubicBezTo>
                  <a:cubicBezTo>
                    <a:pt x="37689" y="59628"/>
                    <a:pt x="37645" y="59599"/>
                    <a:pt x="37598" y="59599"/>
                  </a:cubicBezTo>
                  <a:cubicBezTo>
                    <a:pt x="37526" y="59599"/>
                    <a:pt x="37446" y="59665"/>
                    <a:pt x="37460" y="59766"/>
                  </a:cubicBezTo>
                  <a:cubicBezTo>
                    <a:pt x="37472" y="59837"/>
                    <a:pt x="37472" y="59920"/>
                    <a:pt x="37496" y="60004"/>
                  </a:cubicBezTo>
                  <a:cubicBezTo>
                    <a:pt x="37341" y="60016"/>
                    <a:pt x="37198" y="60039"/>
                    <a:pt x="37043" y="60039"/>
                  </a:cubicBezTo>
                  <a:cubicBezTo>
                    <a:pt x="37019" y="59825"/>
                    <a:pt x="36972" y="59623"/>
                    <a:pt x="36924" y="59420"/>
                  </a:cubicBezTo>
                  <a:cubicBezTo>
                    <a:pt x="36914" y="59353"/>
                    <a:pt x="36856" y="59322"/>
                    <a:pt x="36795" y="59322"/>
                  </a:cubicBezTo>
                  <a:cubicBezTo>
                    <a:pt x="36716" y="59322"/>
                    <a:pt x="36632" y="59374"/>
                    <a:pt x="36638" y="59468"/>
                  </a:cubicBezTo>
                  <a:cubicBezTo>
                    <a:pt x="36674" y="59658"/>
                    <a:pt x="36674" y="59873"/>
                    <a:pt x="36698" y="60075"/>
                  </a:cubicBezTo>
                  <a:cubicBezTo>
                    <a:pt x="36555" y="60099"/>
                    <a:pt x="36424" y="60099"/>
                    <a:pt x="36269" y="60111"/>
                  </a:cubicBezTo>
                  <a:lnTo>
                    <a:pt x="36269" y="58670"/>
                  </a:lnTo>
                  <a:cubicBezTo>
                    <a:pt x="36269" y="58646"/>
                    <a:pt x="36251" y="58634"/>
                    <a:pt x="36234" y="58634"/>
                  </a:cubicBezTo>
                  <a:cubicBezTo>
                    <a:pt x="36216" y="58634"/>
                    <a:pt x="36198" y="58646"/>
                    <a:pt x="36198" y="58670"/>
                  </a:cubicBezTo>
                  <a:lnTo>
                    <a:pt x="36198" y="60111"/>
                  </a:lnTo>
                  <a:cubicBezTo>
                    <a:pt x="36031" y="60123"/>
                    <a:pt x="35864" y="60135"/>
                    <a:pt x="35710" y="60135"/>
                  </a:cubicBezTo>
                  <a:cubicBezTo>
                    <a:pt x="35626" y="57980"/>
                    <a:pt x="35555" y="55836"/>
                    <a:pt x="35591" y="53681"/>
                  </a:cubicBezTo>
                  <a:cubicBezTo>
                    <a:pt x="35591" y="53586"/>
                    <a:pt x="35516" y="53539"/>
                    <a:pt x="35442" y="53539"/>
                  </a:cubicBezTo>
                  <a:cubicBezTo>
                    <a:pt x="35367" y="53539"/>
                    <a:pt x="35293" y="53586"/>
                    <a:pt x="35293" y="53681"/>
                  </a:cubicBezTo>
                  <a:cubicBezTo>
                    <a:pt x="35210" y="55836"/>
                    <a:pt x="35174" y="58015"/>
                    <a:pt x="35245" y="60170"/>
                  </a:cubicBezTo>
                  <a:cubicBezTo>
                    <a:pt x="31626" y="60420"/>
                    <a:pt x="27971" y="60647"/>
                    <a:pt x="24363" y="61075"/>
                  </a:cubicBezTo>
                  <a:cubicBezTo>
                    <a:pt x="24375" y="61051"/>
                    <a:pt x="24399" y="61016"/>
                    <a:pt x="24411" y="61004"/>
                  </a:cubicBezTo>
                  <a:cubicBezTo>
                    <a:pt x="24470" y="60968"/>
                    <a:pt x="24530" y="60944"/>
                    <a:pt x="24577" y="60873"/>
                  </a:cubicBezTo>
                  <a:cubicBezTo>
                    <a:pt x="24792" y="60420"/>
                    <a:pt x="24946" y="59980"/>
                    <a:pt x="25006" y="59551"/>
                  </a:cubicBezTo>
                  <a:cubicBezTo>
                    <a:pt x="25423" y="57968"/>
                    <a:pt x="25530" y="56337"/>
                    <a:pt x="25268" y="54694"/>
                  </a:cubicBezTo>
                  <a:cubicBezTo>
                    <a:pt x="25196" y="54193"/>
                    <a:pt x="25089" y="53420"/>
                    <a:pt x="24827" y="52789"/>
                  </a:cubicBezTo>
                  <a:lnTo>
                    <a:pt x="24827" y="52789"/>
                  </a:lnTo>
                  <a:cubicBezTo>
                    <a:pt x="25490" y="52882"/>
                    <a:pt x="26144" y="52948"/>
                    <a:pt x="26788" y="52948"/>
                  </a:cubicBezTo>
                  <a:cubicBezTo>
                    <a:pt x="26885" y="52948"/>
                    <a:pt x="26981" y="52946"/>
                    <a:pt x="27078" y="52943"/>
                  </a:cubicBezTo>
                  <a:cubicBezTo>
                    <a:pt x="27101" y="52943"/>
                    <a:pt x="27113" y="52919"/>
                    <a:pt x="27137" y="52908"/>
                  </a:cubicBezTo>
                  <a:cubicBezTo>
                    <a:pt x="27613" y="52860"/>
                    <a:pt x="28042" y="52658"/>
                    <a:pt x="28233" y="52205"/>
                  </a:cubicBezTo>
                  <a:cubicBezTo>
                    <a:pt x="28294" y="52061"/>
                    <a:pt x="28205" y="51855"/>
                    <a:pt x="28049" y="51855"/>
                  </a:cubicBezTo>
                  <a:cubicBezTo>
                    <a:pt x="28025" y="51855"/>
                    <a:pt x="27998" y="51860"/>
                    <a:pt x="27971" y="51872"/>
                  </a:cubicBezTo>
                  <a:cubicBezTo>
                    <a:pt x="27887" y="51896"/>
                    <a:pt x="27816" y="51931"/>
                    <a:pt x="27756" y="51955"/>
                  </a:cubicBezTo>
                  <a:cubicBezTo>
                    <a:pt x="27804" y="51907"/>
                    <a:pt x="27852" y="51884"/>
                    <a:pt x="27875" y="51836"/>
                  </a:cubicBezTo>
                  <a:lnTo>
                    <a:pt x="27911" y="51836"/>
                  </a:lnTo>
                  <a:cubicBezTo>
                    <a:pt x="27916" y="51836"/>
                    <a:pt x="27921" y="51837"/>
                    <a:pt x="27926" y="51837"/>
                  </a:cubicBezTo>
                  <a:cubicBezTo>
                    <a:pt x="28071" y="51837"/>
                    <a:pt x="28148" y="51665"/>
                    <a:pt x="28102" y="51538"/>
                  </a:cubicBezTo>
                  <a:cubicBezTo>
                    <a:pt x="28364" y="51074"/>
                    <a:pt x="28459" y="50479"/>
                    <a:pt x="28340" y="49979"/>
                  </a:cubicBezTo>
                  <a:cubicBezTo>
                    <a:pt x="28233" y="49490"/>
                    <a:pt x="27947" y="49086"/>
                    <a:pt x="27578" y="48788"/>
                  </a:cubicBezTo>
                  <a:cubicBezTo>
                    <a:pt x="28268" y="48609"/>
                    <a:pt x="29006" y="48478"/>
                    <a:pt x="29435" y="47966"/>
                  </a:cubicBezTo>
                  <a:cubicBezTo>
                    <a:pt x="29459" y="47972"/>
                    <a:pt x="29483" y="47975"/>
                    <a:pt x="29507" y="47975"/>
                  </a:cubicBezTo>
                  <a:cubicBezTo>
                    <a:pt x="29530" y="47975"/>
                    <a:pt x="29554" y="47972"/>
                    <a:pt x="29578" y="47966"/>
                  </a:cubicBezTo>
                  <a:cubicBezTo>
                    <a:pt x="33948" y="46002"/>
                    <a:pt x="38543" y="44847"/>
                    <a:pt x="43163" y="43573"/>
                  </a:cubicBezTo>
                  <a:cubicBezTo>
                    <a:pt x="43580" y="43454"/>
                    <a:pt x="44008" y="43335"/>
                    <a:pt x="44425" y="43216"/>
                  </a:cubicBezTo>
                  <a:close/>
                  <a:moveTo>
                    <a:pt x="17838" y="60861"/>
                  </a:moveTo>
                  <a:cubicBezTo>
                    <a:pt x="17993" y="60932"/>
                    <a:pt x="18172" y="61004"/>
                    <a:pt x="18338" y="61075"/>
                  </a:cubicBezTo>
                  <a:cubicBezTo>
                    <a:pt x="18315" y="61111"/>
                    <a:pt x="18279" y="61159"/>
                    <a:pt x="18255" y="61182"/>
                  </a:cubicBezTo>
                  <a:lnTo>
                    <a:pt x="18065" y="61135"/>
                  </a:lnTo>
                  <a:cubicBezTo>
                    <a:pt x="17957" y="61099"/>
                    <a:pt x="17850" y="61051"/>
                    <a:pt x="17731" y="61004"/>
                  </a:cubicBezTo>
                  <a:cubicBezTo>
                    <a:pt x="17803" y="60992"/>
                    <a:pt x="17838" y="60920"/>
                    <a:pt x="17838" y="60861"/>
                  </a:cubicBezTo>
                  <a:close/>
                  <a:moveTo>
                    <a:pt x="24184" y="59277"/>
                  </a:moveTo>
                  <a:cubicBezTo>
                    <a:pt x="24232" y="59325"/>
                    <a:pt x="24292" y="59349"/>
                    <a:pt x="24351" y="59349"/>
                  </a:cubicBezTo>
                  <a:cubicBezTo>
                    <a:pt x="24244" y="59766"/>
                    <a:pt x="24125" y="60182"/>
                    <a:pt x="23982" y="60599"/>
                  </a:cubicBezTo>
                  <a:cubicBezTo>
                    <a:pt x="23934" y="60718"/>
                    <a:pt x="23982" y="60825"/>
                    <a:pt x="24053" y="60897"/>
                  </a:cubicBezTo>
                  <a:cubicBezTo>
                    <a:pt x="24030" y="60968"/>
                    <a:pt x="24006" y="61063"/>
                    <a:pt x="23982" y="61135"/>
                  </a:cubicBezTo>
                  <a:cubicBezTo>
                    <a:pt x="23792" y="61170"/>
                    <a:pt x="23613" y="61182"/>
                    <a:pt x="23411" y="61218"/>
                  </a:cubicBezTo>
                  <a:cubicBezTo>
                    <a:pt x="23744" y="60647"/>
                    <a:pt x="23994" y="59968"/>
                    <a:pt x="24184" y="59277"/>
                  </a:cubicBezTo>
                  <a:close/>
                  <a:moveTo>
                    <a:pt x="20017" y="60885"/>
                  </a:moveTo>
                  <a:cubicBezTo>
                    <a:pt x="20160" y="60956"/>
                    <a:pt x="20291" y="61028"/>
                    <a:pt x="20434" y="61063"/>
                  </a:cubicBezTo>
                  <a:lnTo>
                    <a:pt x="20458" y="61063"/>
                  </a:lnTo>
                  <a:cubicBezTo>
                    <a:pt x="20351" y="61159"/>
                    <a:pt x="20243" y="61242"/>
                    <a:pt x="20112" y="61313"/>
                  </a:cubicBezTo>
                  <a:cubicBezTo>
                    <a:pt x="20136" y="61230"/>
                    <a:pt x="20112" y="61123"/>
                    <a:pt x="19993" y="61075"/>
                  </a:cubicBezTo>
                  <a:cubicBezTo>
                    <a:pt x="19982" y="61063"/>
                    <a:pt x="19946" y="61063"/>
                    <a:pt x="19934" y="61051"/>
                  </a:cubicBezTo>
                  <a:cubicBezTo>
                    <a:pt x="19982" y="61004"/>
                    <a:pt x="20005" y="60944"/>
                    <a:pt x="20017" y="60885"/>
                  </a:cubicBezTo>
                  <a:close/>
                  <a:moveTo>
                    <a:pt x="21017" y="52300"/>
                  </a:moveTo>
                  <a:cubicBezTo>
                    <a:pt x="21053" y="52312"/>
                    <a:pt x="21077" y="52324"/>
                    <a:pt x="21125" y="52336"/>
                  </a:cubicBezTo>
                  <a:cubicBezTo>
                    <a:pt x="21529" y="52431"/>
                    <a:pt x="21910" y="52479"/>
                    <a:pt x="22315" y="52515"/>
                  </a:cubicBezTo>
                  <a:cubicBezTo>
                    <a:pt x="22315" y="52538"/>
                    <a:pt x="22327" y="52562"/>
                    <a:pt x="22327" y="52598"/>
                  </a:cubicBezTo>
                  <a:cubicBezTo>
                    <a:pt x="22684" y="53229"/>
                    <a:pt x="22970" y="53920"/>
                    <a:pt x="23196" y="54622"/>
                  </a:cubicBezTo>
                  <a:cubicBezTo>
                    <a:pt x="23351" y="55182"/>
                    <a:pt x="23387" y="55789"/>
                    <a:pt x="23625" y="56325"/>
                  </a:cubicBezTo>
                  <a:cubicBezTo>
                    <a:pt x="23637" y="56372"/>
                    <a:pt x="23684" y="56384"/>
                    <a:pt x="23732" y="56408"/>
                  </a:cubicBezTo>
                  <a:cubicBezTo>
                    <a:pt x="23744" y="56646"/>
                    <a:pt x="23756" y="56884"/>
                    <a:pt x="23744" y="57134"/>
                  </a:cubicBezTo>
                  <a:cubicBezTo>
                    <a:pt x="23637" y="57849"/>
                    <a:pt x="23434" y="58551"/>
                    <a:pt x="23172" y="59265"/>
                  </a:cubicBezTo>
                  <a:cubicBezTo>
                    <a:pt x="22875" y="59718"/>
                    <a:pt x="22494" y="60123"/>
                    <a:pt x="22041" y="60551"/>
                  </a:cubicBezTo>
                  <a:cubicBezTo>
                    <a:pt x="22017" y="60587"/>
                    <a:pt x="21982" y="60635"/>
                    <a:pt x="21982" y="60694"/>
                  </a:cubicBezTo>
                  <a:cubicBezTo>
                    <a:pt x="21744" y="60825"/>
                    <a:pt x="21506" y="60944"/>
                    <a:pt x="21327" y="61135"/>
                  </a:cubicBezTo>
                  <a:cubicBezTo>
                    <a:pt x="21255" y="61206"/>
                    <a:pt x="21244" y="61325"/>
                    <a:pt x="21255" y="61432"/>
                  </a:cubicBezTo>
                  <a:cubicBezTo>
                    <a:pt x="21196" y="61480"/>
                    <a:pt x="21136" y="61528"/>
                    <a:pt x="21077" y="61587"/>
                  </a:cubicBezTo>
                  <a:cubicBezTo>
                    <a:pt x="20958" y="61599"/>
                    <a:pt x="20839" y="61623"/>
                    <a:pt x="20720" y="61647"/>
                  </a:cubicBezTo>
                  <a:cubicBezTo>
                    <a:pt x="20827" y="61587"/>
                    <a:pt x="20886" y="61551"/>
                    <a:pt x="20946" y="61492"/>
                  </a:cubicBezTo>
                  <a:cubicBezTo>
                    <a:pt x="21005" y="61456"/>
                    <a:pt x="21005" y="61373"/>
                    <a:pt x="20970" y="61313"/>
                  </a:cubicBezTo>
                  <a:cubicBezTo>
                    <a:pt x="23339" y="59813"/>
                    <a:pt x="22089" y="54324"/>
                    <a:pt x="20874" y="52455"/>
                  </a:cubicBezTo>
                  <a:cubicBezTo>
                    <a:pt x="20946" y="52431"/>
                    <a:pt x="20994" y="52372"/>
                    <a:pt x="21017" y="52300"/>
                  </a:cubicBezTo>
                  <a:close/>
                  <a:moveTo>
                    <a:pt x="27875" y="0"/>
                  </a:moveTo>
                  <a:cubicBezTo>
                    <a:pt x="27799" y="0"/>
                    <a:pt x="27725" y="34"/>
                    <a:pt x="27685" y="115"/>
                  </a:cubicBezTo>
                  <a:cubicBezTo>
                    <a:pt x="25970" y="3509"/>
                    <a:pt x="24565" y="7140"/>
                    <a:pt x="23399" y="10891"/>
                  </a:cubicBezTo>
                  <a:cubicBezTo>
                    <a:pt x="23137" y="9974"/>
                    <a:pt x="22815" y="9081"/>
                    <a:pt x="22518" y="8164"/>
                  </a:cubicBezTo>
                  <a:cubicBezTo>
                    <a:pt x="22494" y="8094"/>
                    <a:pt x="22439" y="8065"/>
                    <a:pt x="22383" y="8065"/>
                  </a:cubicBezTo>
                  <a:cubicBezTo>
                    <a:pt x="22295" y="8065"/>
                    <a:pt x="22207" y="8138"/>
                    <a:pt x="22244" y="8247"/>
                  </a:cubicBezTo>
                  <a:cubicBezTo>
                    <a:pt x="22577" y="9224"/>
                    <a:pt x="22922" y="10224"/>
                    <a:pt x="23315" y="11188"/>
                  </a:cubicBezTo>
                  <a:cubicBezTo>
                    <a:pt x="23101" y="11891"/>
                    <a:pt x="22899" y="12593"/>
                    <a:pt x="22696" y="13284"/>
                  </a:cubicBezTo>
                  <a:cubicBezTo>
                    <a:pt x="22482" y="12295"/>
                    <a:pt x="22137" y="11295"/>
                    <a:pt x="21863" y="10331"/>
                  </a:cubicBezTo>
                  <a:cubicBezTo>
                    <a:pt x="21848" y="10268"/>
                    <a:pt x="21800" y="10240"/>
                    <a:pt x="21751" y="10240"/>
                  </a:cubicBezTo>
                  <a:cubicBezTo>
                    <a:pt x="21678" y="10240"/>
                    <a:pt x="21603" y="10299"/>
                    <a:pt x="21625" y="10390"/>
                  </a:cubicBezTo>
                  <a:cubicBezTo>
                    <a:pt x="21946" y="11486"/>
                    <a:pt x="22184" y="12641"/>
                    <a:pt x="22577" y="13712"/>
                  </a:cubicBezTo>
                  <a:cubicBezTo>
                    <a:pt x="22518" y="13950"/>
                    <a:pt x="22446" y="14177"/>
                    <a:pt x="22387" y="14427"/>
                  </a:cubicBezTo>
                  <a:cubicBezTo>
                    <a:pt x="22148" y="13534"/>
                    <a:pt x="21791" y="12665"/>
                    <a:pt x="21601" y="11760"/>
                  </a:cubicBezTo>
                  <a:cubicBezTo>
                    <a:pt x="21586" y="11697"/>
                    <a:pt x="21538" y="11669"/>
                    <a:pt x="21489" y="11669"/>
                  </a:cubicBezTo>
                  <a:cubicBezTo>
                    <a:pt x="21417" y="11669"/>
                    <a:pt x="21341" y="11727"/>
                    <a:pt x="21363" y="11819"/>
                  </a:cubicBezTo>
                  <a:cubicBezTo>
                    <a:pt x="21565" y="12819"/>
                    <a:pt x="21791" y="13950"/>
                    <a:pt x="22279" y="14855"/>
                  </a:cubicBezTo>
                  <a:cubicBezTo>
                    <a:pt x="22220" y="15058"/>
                    <a:pt x="22184" y="15272"/>
                    <a:pt x="22137" y="15474"/>
                  </a:cubicBezTo>
                  <a:cubicBezTo>
                    <a:pt x="21922" y="14522"/>
                    <a:pt x="21613" y="13569"/>
                    <a:pt x="21363" y="12629"/>
                  </a:cubicBezTo>
                  <a:cubicBezTo>
                    <a:pt x="21344" y="12569"/>
                    <a:pt x="21298" y="12543"/>
                    <a:pt x="21250" y="12543"/>
                  </a:cubicBezTo>
                  <a:cubicBezTo>
                    <a:pt x="21174" y="12543"/>
                    <a:pt x="21095" y="12610"/>
                    <a:pt x="21125" y="12712"/>
                  </a:cubicBezTo>
                  <a:cubicBezTo>
                    <a:pt x="21255" y="13343"/>
                    <a:pt x="21363" y="14022"/>
                    <a:pt x="21494" y="14677"/>
                  </a:cubicBezTo>
                  <a:cubicBezTo>
                    <a:pt x="21196" y="13879"/>
                    <a:pt x="20886" y="13105"/>
                    <a:pt x="20577" y="12367"/>
                  </a:cubicBezTo>
                  <a:cubicBezTo>
                    <a:pt x="20547" y="12286"/>
                    <a:pt x="20482" y="12257"/>
                    <a:pt x="20413" y="12257"/>
                  </a:cubicBezTo>
                  <a:cubicBezTo>
                    <a:pt x="20400" y="12257"/>
                    <a:pt x="20387" y="12258"/>
                    <a:pt x="20374" y="12260"/>
                  </a:cubicBezTo>
                  <a:cubicBezTo>
                    <a:pt x="21982" y="7950"/>
                    <a:pt x="24387" y="3902"/>
                    <a:pt x="27423" y="389"/>
                  </a:cubicBezTo>
                  <a:cubicBezTo>
                    <a:pt x="27478" y="315"/>
                    <a:pt x="27419" y="220"/>
                    <a:pt x="27345" y="220"/>
                  </a:cubicBezTo>
                  <a:cubicBezTo>
                    <a:pt x="27324" y="220"/>
                    <a:pt x="27301" y="228"/>
                    <a:pt x="27280" y="246"/>
                  </a:cubicBezTo>
                  <a:cubicBezTo>
                    <a:pt x="23101" y="4675"/>
                    <a:pt x="20184" y="9998"/>
                    <a:pt x="18636" y="15891"/>
                  </a:cubicBezTo>
                  <a:cubicBezTo>
                    <a:pt x="17898" y="18737"/>
                    <a:pt x="17493" y="21654"/>
                    <a:pt x="17434" y="24583"/>
                  </a:cubicBezTo>
                  <a:cubicBezTo>
                    <a:pt x="17398" y="26202"/>
                    <a:pt x="17445" y="27857"/>
                    <a:pt x="17672" y="29464"/>
                  </a:cubicBezTo>
                  <a:cubicBezTo>
                    <a:pt x="17748" y="30054"/>
                    <a:pt x="18575" y="33226"/>
                    <a:pt x="17712" y="33226"/>
                  </a:cubicBezTo>
                  <a:cubicBezTo>
                    <a:pt x="17634" y="33226"/>
                    <a:pt x="17541" y="33200"/>
                    <a:pt x="17434" y="33143"/>
                  </a:cubicBezTo>
                  <a:cubicBezTo>
                    <a:pt x="17397" y="33124"/>
                    <a:pt x="17356" y="33115"/>
                    <a:pt x="17315" y="33115"/>
                  </a:cubicBezTo>
                  <a:cubicBezTo>
                    <a:pt x="17157" y="33115"/>
                    <a:pt x="16998" y="33249"/>
                    <a:pt x="17064" y="33429"/>
                  </a:cubicBezTo>
                  <a:cubicBezTo>
                    <a:pt x="17362" y="34215"/>
                    <a:pt x="17326" y="34239"/>
                    <a:pt x="17517" y="34524"/>
                  </a:cubicBezTo>
                  <a:cubicBezTo>
                    <a:pt x="17612" y="34953"/>
                    <a:pt x="17719" y="35405"/>
                    <a:pt x="17815" y="35846"/>
                  </a:cubicBezTo>
                  <a:cubicBezTo>
                    <a:pt x="17815" y="35894"/>
                    <a:pt x="17815" y="35941"/>
                    <a:pt x="17850" y="35965"/>
                  </a:cubicBezTo>
                  <a:cubicBezTo>
                    <a:pt x="18100" y="36953"/>
                    <a:pt x="18434" y="37906"/>
                    <a:pt x="18886" y="38787"/>
                  </a:cubicBezTo>
                  <a:cubicBezTo>
                    <a:pt x="14409" y="39382"/>
                    <a:pt x="9956" y="40120"/>
                    <a:pt x="5634" y="41144"/>
                  </a:cubicBezTo>
                  <a:lnTo>
                    <a:pt x="5515" y="41144"/>
                  </a:lnTo>
                  <a:cubicBezTo>
                    <a:pt x="5450" y="41079"/>
                    <a:pt x="5362" y="41048"/>
                    <a:pt x="5276" y="41048"/>
                  </a:cubicBezTo>
                  <a:cubicBezTo>
                    <a:pt x="5098" y="41048"/>
                    <a:pt x="4931" y="41181"/>
                    <a:pt x="5003" y="41406"/>
                  </a:cubicBezTo>
                  <a:cubicBezTo>
                    <a:pt x="5158" y="41847"/>
                    <a:pt x="5301" y="42275"/>
                    <a:pt x="5456" y="42728"/>
                  </a:cubicBezTo>
                  <a:cubicBezTo>
                    <a:pt x="5468" y="42787"/>
                    <a:pt x="5480" y="42835"/>
                    <a:pt x="5492" y="42894"/>
                  </a:cubicBezTo>
                  <a:cubicBezTo>
                    <a:pt x="5492" y="43025"/>
                    <a:pt x="5515" y="43144"/>
                    <a:pt x="5575" y="43275"/>
                  </a:cubicBezTo>
                  <a:cubicBezTo>
                    <a:pt x="5587" y="43311"/>
                    <a:pt x="5634" y="43335"/>
                    <a:pt x="5670" y="43335"/>
                  </a:cubicBezTo>
                  <a:cubicBezTo>
                    <a:pt x="5754" y="43466"/>
                    <a:pt x="5837" y="43609"/>
                    <a:pt x="5992" y="43680"/>
                  </a:cubicBezTo>
                  <a:cubicBezTo>
                    <a:pt x="6004" y="43692"/>
                    <a:pt x="6027" y="43692"/>
                    <a:pt x="6051" y="43692"/>
                  </a:cubicBezTo>
                  <a:cubicBezTo>
                    <a:pt x="4658" y="43704"/>
                    <a:pt x="3170" y="44287"/>
                    <a:pt x="1884" y="44895"/>
                  </a:cubicBezTo>
                  <a:cubicBezTo>
                    <a:pt x="1563" y="44811"/>
                    <a:pt x="1265" y="44716"/>
                    <a:pt x="955" y="44633"/>
                  </a:cubicBezTo>
                  <a:cubicBezTo>
                    <a:pt x="934" y="44626"/>
                    <a:pt x="913" y="44623"/>
                    <a:pt x="894" y="44623"/>
                  </a:cubicBezTo>
                  <a:cubicBezTo>
                    <a:pt x="716" y="44623"/>
                    <a:pt x="667" y="44903"/>
                    <a:pt x="872" y="44978"/>
                  </a:cubicBezTo>
                  <a:cubicBezTo>
                    <a:pt x="932" y="44990"/>
                    <a:pt x="991" y="45014"/>
                    <a:pt x="1051" y="45038"/>
                  </a:cubicBezTo>
                  <a:cubicBezTo>
                    <a:pt x="848" y="45169"/>
                    <a:pt x="848" y="45550"/>
                    <a:pt x="991" y="45764"/>
                  </a:cubicBezTo>
                  <a:cubicBezTo>
                    <a:pt x="1171" y="46081"/>
                    <a:pt x="1510" y="46173"/>
                    <a:pt x="1842" y="46173"/>
                  </a:cubicBezTo>
                  <a:cubicBezTo>
                    <a:pt x="1884" y="46173"/>
                    <a:pt x="1926" y="46171"/>
                    <a:pt x="1967" y="46169"/>
                  </a:cubicBezTo>
                  <a:cubicBezTo>
                    <a:pt x="1967" y="46301"/>
                    <a:pt x="2026" y="46440"/>
                    <a:pt x="2154" y="46440"/>
                  </a:cubicBezTo>
                  <a:cubicBezTo>
                    <a:pt x="2198" y="46440"/>
                    <a:pt x="2251" y="46423"/>
                    <a:pt x="2313" y="46383"/>
                  </a:cubicBezTo>
                  <a:cubicBezTo>
                    <a:pt x="2336" y="46371"/>
                    <a:pt x="2372" y="46347"/>
                    <a:pt x="2420" y="46323"/>
                  </a:cubicBezTo>
                  <a:lnTo>
                    <a:pt x="2444" y="46300"/>
                  </a:lnTo>
                  <a:cubicBezTo>
                    <a:pt x="2456" y="46312"/>
                    <a:pt x="2456" y="46323"/>
                    <a:pt x="2491" y="46359"/>
                  </a:cubicBezTo>
                  <a:cubicBezTo>
                    <a:pt x="2515" y="46442"/>
                    <a:pt x="2539" y="46538"/>
                    <a:pt x="2551" y="46621"/>
                  </a:cubicBezTo>
                  <a:cubicBezTo>
                    <a:pt x="2575" y="46788"/>
                    <a:pt x="2598" y="46943"/>
                    <a:pt x="2575" y="47097"/>
                  </a:cubicBezTo>
                  <a:cubicBezTo>
                    <a:pt x="2575" y="47324"/>
                    <a:pt x="2539" y="47550"/>
                    <a:pt x="2503" y="47776"/>
                  </a:cubicBezTo>
                  <a:cubicBezTo>
                    <a:pt x="2479" y="47776"/>
                    <a:pt x="2456" y="47776"/>
                    <a:pt x="2432" y="47752"/>
                  </a:cubicBezTo>
                  <a:cubicBezTo>
                    <a:pt x="2253" y="47728"/>
                    <a:pt x="2086" y="47669"/>
                    <a:pt x="1908" y="47633"/>
                  </a:cubicBezTo>
                  <a:cubicBezTo>
                    <a:pt x="1790" y="47619"/>
                    <a:pt x="1670" y="47607"/>
                    <a:pt x="1550" y="47607"/>
                  </a:cubicBezTo>
                  <a:cubicBezTo>
                    <a:pt x="1368" y="47607"/>
                    <a:pt x="1187" y="47635"/>
                    <a:pt x="1015" y="47728"/>
                  </a:cubicBezTo>
                  <a:cubicBezTo>
                    <a:pt x="812" y="47847"/>
                    <a:pt x="658" y="48050"/>
                    <a:pt x="610" y="48288"/>
                  </a:cubicBezTo>
                  <a:cubicBezTo>
                    <a:pt x="527" y="48276"/>
                    <a:pt x="431" y="48252"/>
                    <a:pt x="348" y="48228"/>
                  </a:cubicBezTo>
                  <a:cubicBezTo>
                    <a:pt x="326" y="48223"/>
                    <a:pt x="305" y="48220"/>
                    <a:pt x="286" y="48220"/>
                  </a:cubicBezTo>
                  <a:cubicBezTo>
                    <a:pt x="61" y="48220"/>
                    <a:pt x="0" y="48568"/>
                    <a:pt x="241" y="48633"/>
                  </a:cubicBezTo>
                  <a:cubicBezTo>
                    <a:pt x="408" y="48681"/>
                    <a:pt x="551" y="48740"/>
                    <a:pt x="717" y="48800"/>
                  </a:cubicBezTo>
                  <a:cubicBezTo>
                    <a:pt x="753" y="48848"/>
                    <a:pt x="789" y="48883"/>
                    <a:pt x="836" y="48931"/>
                  </a:cubicBezTo>
                  <a:cubicBezTo>
                    <a:pt x="884" y="48967"/>
                    <a:pt x="937" y="48984"/>
                    <a:pt x="988" y="48984"/>
                  </a:cubicBezTo>
                  <a:cubicBezTo>
                    <a:pt x="1039" y="48984"/>
                    <a:pt x="1086" y="48967"/>
                    <a:pt x="1122" y="48931"/>
                  </a:cubicBezTo>
                  <a:cubicBezTo>
                    <a:pt x="2027" y="49240"/>
                    <a:pt x="2991" y="49586"/>
                    <a:pt x="3944" y="49860"/>
                  </a:cubicBezTo>
                  <a:cubicBezTo>
                    <a:pt x="3932" y="49883"/>
                    <a:pt x="3920" y="49931"/>
                    <a:pt x="3932" y="49979"/>
                  </a:cubicBezTo>
                  <a:cubicBezTo>
                    <a:pt x="4099" y="50586"/>
                    <a:pt x="4301" y="51169"/>
                    <a:pt x="4301" y="51800"/>
                  </a:cubicBezTo>
                  <a:cubicBezTo>
                    <a:pt x="4301" y="51919"/>
                    <a:pt x="4289" y="52062"/>
                    <a:pt x="4289" y="52181"/>
                  </a:cubicBezTo>
                  <a:cubicBezTo>
                    <a:pt x="4241" y="52217"/>
                    <a:pt x="4230" y="52277"/>
                    <a:pt x="4277" y="52336"/>
                  </a:cubicBezTo>
                  <a:cubicBezTo>
                    <a:pt x="4218" y="52789"/>
                    <a:pt x="4099" y="53217"/>
                    <a:pt x="3968" y="53646"/>
                  </a:cubicBezTo>
                  <a:lnTo>
                    <a:pt x="3968" y="53681"/>
                  </a:lnTo>
                  <a:cubicBezTo>
                    <a:pt x="3622" y="53467"/>
                    <a:pt x="3265" y="53277"/>
                    <a:pt x="2920" y="53050"/>
                  </a:cubicBezTo>
                  <a:cubicBezTo>
                    <a:pt x="2898" y="53038"/>
                    <a:pt x="2877" y="53032"/>
                    <a:pt x="2856" y="53032"/>
                  </a:cubicBezTo>
                  <a:cubicBezTo>
                    <a:pt x="2741" y="53032"/>
                    <a:pt x="2658" y="53206"/>
                    <a:pt x="2789" y="53277"/>
                  </a:cubicBezTo>
                  <a:cubicBezTo>
                    <a:pt x="2801" y="53289"/>
                    <a:pt x="2837" y="53312"/>
                    <a:pt x="2848" y="53324"/>
                  </a:cubicBezTo>
                  <a:cubicBezTo>
                    <a:pt x="2753" y="53336"/>
                    <a:pt x="2694" y="53467"/>
                    <a:pt x="2801" y="53527"/>
                  </a:cubicBezTo>
                  <a:cubicBezTo>
                    <a:pt x="2813" y="53551"/>
                    <a:pt x="2837" y="53551"/>
                    <a:pt x="2848" y="53562"/>
                  </a:cubicBezTo>
                  <a:cubicBezTo>
                    <a:pt x="2777" y="53586"/>
                    <a:pt x="2717" y="53693"/>
                    <a:pt x="2801" y="53765"/>
                  </a:cubicBezTo>
                  <a:cubicBezTo>
                    <a:pt x="6015" y="56479"/>
                    <a:pt x="10016" y="58408"/>
                    <a:pt x="13862" y="60051"/>
                  </a:cubicBezTo>
                  <a:cubicBezTo>
                    <a:pt x="15314" y="60674"/>
                    <a:pt x="17492" y="62044"/>
                    <a:pt x="19293" y="62044"/>
                  </a:cubicBezTo>
                  <a:cubicBezTo>
                    <a:pt x="19353" y="62044"/>
                    <a:pt x="19411" y="62043"/>
                    <a:pt x="19470" y="62040"/>
                  </a:cubicBezTo>
                  <a:cubicBezTo>
                    <a:pt x="19481" y="62075"/>
                    <a:pt x="19517" y="62099"/>
                    <a:pt x="19565" y="62099"/>
                  </a:cubicBezTo>
                  <a:lnTo>
                    <a:pt x="20541" y="62099"/>
                  </a:lnTo>
                  <a:cubicBezTo>
                    <a:pt x="20493" y="62282"/>
                    <a:pt x="20624" y="62481"/>
                    <a:pt x="20821" y="62481"/>
                  </a:cubicBezTo>
                  <a:cubicBezTo>
                    <a:pt x="20867" y="62481"/>
                    <a:pt x="20917" y="62470"/>
                    <a:pt x="20970" y="62444"/>
                  </a:cubicBezTo>
                  <a:cubicBezTo>
                    <a:pt x="21077" y="62397"/>
                    <a:pt x="21172" y="62337"/>
                    <a:pt x="21267" y="62278"/>
                  </a:cubicBezTo>
                  <a:cubicBezTo>
                    <a:pt x="22089" y="62206"/>
                    <a:pt x="22910" y="62123"/>
                    <a:pt x="23732" y="62040"/>
                  </a:cubicBezTo>
                  <a:cubicBezTo>
                    <a:pt x="23743" y="62050"/>
                    <a:pt x="23758" y="62056"/>
                    <a:pt x="23774" y="62056"/>
                  </a:cubicBezTo>
                  <a:cubicBezTo>
                    <a:pt x="23794" y="62056"/>
                    <a:pt x="23814" y="62047"/>
                    <a:pt x="23827" y="62028"/>
                  </a:cubicBezTo>
                  <a:cubicBezTo>
                    <a:pt x="23994" y="62016"/>
                    <a:pt x="24161" y="62004"/>
                    <a:pt x="24339" y="61980"/>
                  </a:cubicBezTo>
                  <a:cubicBezTo>
                    <a:pt x="26851" y="61849"/>
                    <a:pt x="29399" y="61611"/>
                    <a:pt x="31923" y="61349"/>
                  </a:cubicBezTo>
                  <a:cubicBezTo>
                    <a:pt x="38555" y="60789"/>
                    <a:pt x="45128" y="60230"/>
                    <a:pt x="51688" y="59146"/>
                  </a:cubicBezTo>
                  <a:lnTo>
                    <a:pt x="51688" y="59146"/>
                  </a:lnTo>
                  <a:cubicBezTo>
                    <a:pt x="51688" y="59218"/>
                    <a:pt x="51676" y="59301"/>
                    <a:pt x="51676" y="59385"/>
                  </a:cubicBezTo>
                  <a:cubicBezTo>
                    <a:pt x="51669" y="59472"/>
                    <a:pt x="51757" y="59525"/>
                    <a:pt x="51839" y="59525"/>
                  </a:cubicBezTo>
                  <a:cubicBezTo>
                    <a:pt x="51903" y="59525"/>
                    <a:pt x="51963" y="59493"/>
                    <a:pt x="51974" y="59420"/>
                  </a:cubicBezTo>
                  <a:cubicBezTo>
                    <a:pt x="51986" y="59301"/>
                    <a:pt x="52009" y="59206"/>
                    <a:pt x="52021" y="59087"/>
                  </a:cubicBezTo>
                  <a:cubicBezTo>
                    <a:pt x="54641" y="58634"/>
                    <a:pt x="57248" y="58111"/>
                    <a:pt x="59844" y="57480"/>
                  </a:cubicBezTo>
                  <a:cubicBezTo>
                    <a:pt x="59903" y="57491"/>
                    <a:pt x="59987" y="57503"/>
                    <a:pt x="60058" y="57503"/>
                  </a:cubicBezTo>
                  <a:cubicBezTo>
                    <a:pt x="60260" y="57503"/>
                    <a:pt x="60427" y="57432"/>
                    <a:pt x="60546" y="57301"/>
                  </a:cubicBezTo>
                  <a:cubicBezTo>
                    <a:pt x="60582" y="57277"/>
                    <a:pt x="60618" y="57277"/>
                    <a:pt x="60653" y="57265"/>
                  </a:cubicBezTo>
                  <a:cubicBezTo>
                    <a:pt x="60975" y="57194"/>
                    <a:pt x="60975" y="56825"/>
                    <a:pt x="60796" y="56646"/>
                  </a:cubicBezTo>
                  <a:cubicBezTo>
                    <a:pt x="62796" y="53062"/>
                    <a:pt x="63987" y="46550"/>
                    <a:pt x="60796" y="43549"/>
                  </a:cubicBezTo>
                  <a:cubicBezTo>
                    <a:pt x="60736" y="43493"/>
                    <a:pt x="60672" y="43469"/>
                    <a:pt x="60611" y="43469"/>
                  </a:cubicBezTo>
                  <a:cubicBezTo>
                    <a:pt x="60492" y="43469"/>
                    <a:pt x="60387" y="43562"/>
                    <a:pt x="60356" y="43680"/>
                  </a:cubicBezTo>
                  <a:cubicBezTo>
                    <a:pt x="59665" y="43371"/>
                    <a:pt x="58855" y="43264"/>
                    <a:pt x="58141" y="43085"/>
                  </a:cubicBezTo>
                  <a:cubicBezTo>
                    <a:pt x="57297" y="42862"/>
                    <a:pt x="56418" y="42489"/>
                    <a:pt x="55562" y="42489"/>
                  </a:cubicBezTo>
                  <a:cubicBezTo>
                    <a:pt x="55548" y="42489"/>
                    <a:pt x="55535" y="42489"/>
                    <a:pt x="55522" y="42490"/>
                  </a:cubicBezTo>
                  <a:cubicBezTo>
                    <a:pt x="55415" y="42490"/>
                    <a:pt x="55355" y="42537"/>
                    <a:pt x="55307" y="42609"/>
                  </a:cubicBezTo>
                  <a:cubicBezTo>
                    <a:pt x="55236" y="42561"/>
                    <a:pt x="55141" y="42537"/>
                    <a:pt x="55069" y="42490"/>
                  </a:cubicBezTo>
                  <a:lnTo>
                    <a:pt x="55057" y="42490"/>
                  </a:lnTo>
                  <a:cubicBezTo>
                    <a:pt x="55069" y="42478"/>
                    <a:pt x="55105" y="42478"/>
                    <a:pt x="55117" y="42466"/>
                  </a:cubicBezTo>
                  <a:cubicBezTo>
                    <a:pt x="55379" y="42347"/>
                    <a:pt x="55367" y="41978"/>
                    <a:pt x="55141" y="41894"/>
                  </a:cubicBezTo>
                  <a:cubicBezTo>
                    <a:pt x="55498" y="41466"/>
                    <a:pt x="55522" y="40894"/>
                    <a:pt x="55343" y="40347"/>
                  </a:cubicBezTo>
                  <a:cubicBezTo>
                    <a:pt x="55355" y="39787"/>
                    <a:pt x="55105" y="39454"/>
                    <a:pt x="54700" y="39287"/>
                  </a:cubicBezTo>
                  <a:cubicBezTo>
                    <a:pt x="54581" y="39168"/>
                    <a:pt x="54450" y="39049"/>
                    <a:pt x="54331" y="38977"/>
                  </a:cubicBezTo>
                  <a:cubicBezTo>
                    <a:pt x="54318" y="38970"/>
                    <a:pt x="54304" y="38966"/>
                    <a:pt x="54292" y="38966"/>
                  </a:cubicBezTo>
                  <a:cubicBezTo>
                    <a:pt x="54228" y="38966"/>
                    <a:pt x="54188" y="39056"/>
                    <a:pt x="54248" y="39096"/>
                  </a:cubicBezTo>
                  <a:cubicBezTo>
                    <a:pt x="54200" y="39084"/>
                    <a:pt x="54149" y="39078"/>
                    <a:pt x="54097" y="39078"/>
                  </a:cubicBezTo>
                  <a:cubicBezTo>
                    <a:pt x="54045" y="39078"/>
                    <a:pt x="53992" y="39084"/>
                    <a:pt x="53938" y="39096"/>
                  </a:cubicBezTo>
                  <a:cubicBezTo>
                    <a:pt x="53974" y="38775"/>
                    <a:pt x="53950" y="38453"/>
                    <a:pt x="53891" y="38132"/>
                  </a:cubicBezTo>
                  <a:cubicBezTo>
                    <a:pt x="53926" y="38037"/>
                    <a:pt x="53926" y="37918"/>
                    <a:pt x="53891" y="37834"/>
                  </a:cubicBezTo>
                  <a:cubicBezTo>
                    <a:pt x="53914" y="37727"/>
                    <a:pt x="53867" y="37632"/>
                    <a:pt x="53795" y="37584"/>
                  </a:cubicBezTo>
                  <a:cubicBezTo>
                    <a:pt x="53760" y="37537"/>
                    <a:pt x="53736" y="37501"/>
                    <a:pt x="53688" y="37477"/>
                  </a:cubicBezTo>
                  <a:cubicBezTo>
                    <a:pt x="53677" y="37256"/>
                    <a:pt x="53543" y="37045"/>
                    <a:pt x="53275" y="37045"/>
                  </a:cubicBezTo>
                  <a:cubicBezTo>
                    <a:pt x="53255" y="37045"/>
                    <a:pt x="53234" y="37046"/>
                    <a:pt x="53212" y="37048"/>
                  </a:cubicBezTo>
                  <a:cubicBezTo>
                    <a:pt x="50735" y="37194"/>
                    <a:pt x="48265" y="37227"/>
                    <a:pt x="45796" y="37227"/>
                  </a:cubicBezTo>
                  <a:cubicBezTo>
                    <a:pt x="43750" y="37227"/>
                    <a:pt x="41704" y="37204"/>
                    <a:pt x="39658" y="37204"/>
                  </a:cubicBezTo>
                  <a:cubicBezTo>
                    <a:pt x="38109" y="37204"/>
                    <a:pt x="36559" y="37217"/>
                    <a:pt x="35007" y="37263"/>
                  </a:cubicBezTo>
                  <a:cubicBezTo>
                    <a:pt x="35007" y="37096"/>
                    <a:pt x="34904" y="36951"/>
                    <a:pt x="34697" y="36951"/>
                  </a:cubicBezTo>
                  <a:cubicBezTo>
                    <a:pt x="34682" y="36951"/>
                    <a:pt x="34666" y="36952"/>
                    <a:pt x="34650" y="36953"/>
                  </a:cubicBezTo>
                  <a:cubicBezTo>
                    <a:pt x="30114" y="37453"/>
                    <a:pt x="25518" y="37918"/>
                    <a:pt x="20934" y="38501"/>
                  </a:cubicBezTo>
                  <a:cubicBezTo>
                    <a:pt x="21113" y="37441"/>
                    <a:pt x="21779" y="36477"/>
                    <a:pt x="21946" y="35405"/>
                  </a:cubicBezTo>
                  <a:cubicBezTo>
                    <a:pt x="22029" y="34858"/>
                    <a:pt x="22017" y="34286"/>
                    <a:pt x="22029" y="33739"/>
                  </a:cubicBezTo>
                  <a:cubicBezTo>
                    <a:pt x="22029" y="33369"/>
                    <a:pt x="22029" y="32988"/>
                    <a:pt x="22041" y="32643"/>
                  </a:cubicBezTo>
                  <a:cubicBezTo>
                    <a:pt x="22006" y="32536"/>
                    <a:pt x="21982" y="32429"/>
                    <a:pt x="21958" y="32322"/>
                  </a:cubicBezTo>
                  <a:cubicBezTo>
                    <a:pt x="21982" y="32262"/>
                    <a:pt x="22017" y="32191"/>
                    <a:pt x="22029" y="32131"/>
                  </a:cubicBezTo>
                  <a:cubicBezTo>
                    <a:pt x="22065" y="32060"/>
                    <a:pt x="21982" y="32012"/>
                    <a:pt x="21922" y="32012"/>
                  </a:cubicBezTo>
                  <a:cubicBezTo>
                    <a:pt x="21946" y="31834"/>
                    <a:pt x="22017" y="31703"/>
                    <a:pt x="22137" y="31595"/>
                  </a:cubicBezTo>
                  <a:lnTo>
                    <a:pt x="22137" y="31595"/>
                  </a:lnTo>
                  <a:cubicBezTo>
                    <a:pt x="22137" y="31667"/>
                    <a:pt x="22125" y="31738"/>
                    <a:pt x="22125" y="31798"/>
                  </a:cubicBezTo>
                  <a:cubicBezTo>
                    <a:pt x="22125" y="31926"/>
                    <a:pt x="22231" y="32000"/>
                    <a:pt x="22334" y="32000"/>
                  </a:cubicBezTo>
                  <a:cubicBezTo>
                    <a:pt x="22414" y="32000"/>
                    <a:pt x="22492" y="31956"/>
                    <a:pt x="22518" y="31857"/>
                  </a:cubicBezTo>
                  <a:lnTo>
                    <a:pt x="22613" y="31464"/>
                  </a:lnTo>
                  <a:lnTo>
                    <a:pt x="22613" y="31643"/>
                  </a:lnTo>
                  <a:cubicBezTo>
                    <a:pt x="22613" y="31673"/>
                    <a:pt x="22640" y="31688"/>
                    <a:pt x="22666" y="31688"/>
                  </a:cubicBezTo>
                  <a:cubicBezTo>
                    <a:pt x="22693" y="31688"/>
                    <a:pt x="22720" y="31673"/>
                    <a:pt x="22720" y="31643"/>
                  </a:cubicBezTo>
                  <a:lnTo>
                    <a:pt x="22720" y="31441"/>
                  </a:lnTo>
                  <a:cubicBezTo>
                    <a:pt x="22720" y="31409"/>
                    <a:pt x="22697" y="31394"/>
                    <a:pt x="22673" y="31394"/>
                  </a:cubicBezTo>
                  <a:cubicBezTo>
                    <a:pt x="22652" y="31394"/>
                    <a:pt x="22630" y="31406"/>
                    <a:pt x="22625" y="31429"/>
                  </a:cubicBezTo>
                  <a:cubicBezTo>
                    <a:pt x="23994" y="25416"/>
                    <a:pt x="24958" y="19689"/>
                    <a:pt x="27482" y="13938"/>
                  </a:cubicBezTo>
                  <a:cubicBezTo>
                    <a:pt x="27542" y="13796"/>
                    <a:pt x="27447" y="13629"/>
                    <a:pt x="27328" y="13569"/>
                  </a:cubicBezTo>
                  <a:cubicBezTo>
                    <a:pt x="27792" y="13403"/>
                    <a:pt x="28054" y="13022"/>
                    <a:pt x="28113" y="12379"/>
                  </a:cubicBezTo>
                  <a:cubicBezTo>
                    <a:pt x="28198" y="12232"/>
                    <a:pt x="28087" y="12047"/>
                    <a:pt x="27928" y="12047"/>
                  </a:cubicBezTo>
                  <a:cubicBezTo>
                    <a:pt x="27907" y="12047"/>
                    <a:pt x="27886" y="12050"/>
                    <a:pt x="27863" y="12057"/>
                  </a:cubicBezTo>
                  <a:cubicBezTo>
                    <a:pt x="27840" y="12058"/>
                    <a:pt x="27817" y="12059"/>
                    <a:pt x="27795" y="12059"/>
                  </a:cubicBezTo>
                  <a:cubicBezTo>
                    <a:pt x="27366" y="12059"/>
                    <a:pt x="27399" y="11833"/>
                    <a:pt x="27863" y="11402"/>
                  </a:cubicBezTo>
                  <a:cubicBezTo>
                    <a:pt x="27904" y="11433"/>
                    <a:pt x="27951" y="11450"/>
                    <a:pt x="27996" y="11450"/>
                  </a:cubicBezTo>
                  <a:cubicBezTo>
                    <a:pt x="28057" y="11450"/>
                    <a:pt x="28115" y="11418"/>
                    <a:pt x="28149" y="11343"/>
                  </a:cubicBezTo>
                  <a:cubicBezTo>
                    <a:pt x="29602" y="8021"/>
                    <a:pt x="29840" y="3937"/>
                    <a:pt x="27959" y="746"/>
                  </a:cubicBezTo>
                  <a:cubicBezTo>
                    <a:pt x="28018" y="592"/>
                    <a:pt x="28054" y="449"/>
                    <a:pt x="28113" y="294"/>
                  </a:cubicBezTo>
                  <a:cubicBezTo>
                    <a:pt x="28176" y="129"/>
                    <a:pt x="28021" y="0"/>
                    <a:pt x="278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1"/>
            <p:cNvSpPr/>
            <p:nvPr/>
          </p:nvSpPr>
          <p:spPr>
            <a:xfrm>
              <a:off x="3584700" y="2761450"/>
              <a:ext cx="577725" cy="51075"/>
            </a:xfrm>
            <a:custGeom>
              <a:avLst/>
              <a:gdLst/>
              <a:ahLst/>
              <a:cxnLst/>
              <a:rect l="l" t="t" r="r" b="b"/>
              <a:pathLst>
                <a:path w="23109" h="2043" extrusionOk="0">
                  <a:moveTo>
                    <a:pt x="179" y="0"/>
                  </a:moveTo>
                  <a:cubicBezTo>
                    <a:pt x="0" y="0"/>
                    <a:pt x="18" y="277"/>
                    <a:pt x="201" y="311"/>
                  </a:cubicBezTo>
                  <a:cubicBezTo>
                    <a:pt x="7047" y="1182"/>
                    <a:pt x="14209" y="2043"/>
                    <a:pt x="21149" y="2043"/>
                  </a:cubicBezTo>
                  <a:cubicBezTo>
                    <a:pt x="21704" y="2043"/>
                    <a:pt x="22259" y="2037"/>
                    <a:pt x="22811" y="2026"/>
                  </a:cubicBezTo>
                  <a:cubicBezTo>
                    <a:pt x="23109" y="2002"/>
                    <a:pt x="23085" y="1609"/>
                    <a:pt x="22811" y="1561"/>
                  </a:cubicBezTo>
                  <a:cubicBezTo>
                    <a:pt x="15370" y="633"/>
                    <a:pt x="7702" y="442"/>
                    <a:pt x="201" y="2"/>
                  </a:cubicBezTo>
                  <a:cubicBezTo>
                    <a:pt x="194" y="1"/>
                    <a:pt x="186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1"/>
            <p:cNvSpPr/>
            <p:nvPr/>
          </p:nvSpPr>
          <p:spPr>
            <a:xfrm>
              <a:off x="4170400" y="2793300"/>
              <a:ext cx="22100" cy="12600"/>
            </a:xfrm>
            <a:custGeom>
              <a:avLst/>
              <a:gdLst/>
              <a:ahLst/>
              <a:cxnLst/>
              <a:rect l="l" t="t" r="r" b="b"/>
              <a:pathLst>
                <a:path w="884" h="504" extrusionOk="0">
                  <a:moveTo>
                    <a:pt x="295" y="0"/>
                  </a:moveTo>
                  <a:cubicBezTo>
                    <a:pt x="0" y="0"/>
                    <a:pt x="0" y="503"/>
                    <a:pt x="295" y="503"/>
                  </a:cubicBezTo>
                  <a:cubicBezTo>
                    <a:pt x="304" y="503"/>
                    <a:pt x="314" y="503"/>
                    <a:pt x="324" y="502"/>
                  </a:cubicBezTo>
                  <a:cubicBezTo>
                    <a:pt x="407" y="490"/>
                    <a:pt x="503" y="490"/>
                    <a:pt x="586" y="478"/>
                  </a:cubicBezTo>
                  <a:cubicBezTo>
                    <a:pt x="884" y="454"/>
                    <a:pt x="884" y="61"/>
                    <a:pt x="586" y="37"/>
                  </a:cubicBezTo>
                  <a:cubicBezTo>
                    <a:pt x="503" y="14"/>
                    <a:pt x="407" y="14"/>
                    <a:pt x="324" y="2"/>
                  </a:cubicBezTo>
                  <a:cubicBezTo>
                    <a:pt x="314" y="1"/>
                    <a:pt x="304" y="0"/>
                    <a:pt x="2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1"/>
            <p:cNvSpPr/>
            <p:nvPr/>
          </p:nvSpPr>
          <p:spPr>
            <a:xfrm>
              <a:off x="4802975" y="3135050"/>
              <a:ext cx="2400" cy="1800"/>
            </a:xfrm>
            <a:custGeom>
              <a:avLst/>
              <a:gdLst/>
              <a:ahLst/>
              <a:cxnLst/>
              <a:rect l="l" t="t" r="r" b="b"/>
              <a:pathLst>
                <a:path w="96" h="72" extrusionOk="0">
                  <a:moveTo>
                    <a:pt x="48" y="0"/>
                  </a:moveTo>
                  <a:cubicBezTo>
                    <a:pt x="0" y="12"/>
                    <a:pt x="0" y="71"/>
                    <a:pt x="48" y="71"/>
                  </a:cubicBezTo>
                  <a:cubicBezTo>
                    <a:pt x="96" y="71"/>
                    <a:pt x="96" y="0"/>
                    <a:pt x="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1"/>
            <p:cNvSpPr/>
            <p:nvPr/>
          </p:nvSpPr>
          <p:spPr>
            <a:xfrm>
              <a:off x="4680025" y="281715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8" y="0"/>
                  </a:moveTo>
                  <a:cubicBezTo>
                    <a:pt x="1" y="12"/>
                    <a:pt x="1" y="191"/>
                    <a:pt x="108" y="191"/>
                  </a:cubicBezTo>
                  <a:cubicBezTo>
                    <a:pt x="227" y="191"/>
                    <a:pt x="227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1"/>
            <p:cNvSpPr/>
            <p:nvPr/>
          </p:nvSpPr>
          <p:spPr>
            <a:xfrm>
              <a:off x="4280400" y="2872400"/>
              <a:ext cx="21825" cy="48850"/>
            </a:xfrm>
            <a:custGeom>
              <a:avLst/>
              <a:gdLst/>
              <a:ahLst/>
              <a:cxnLst/>
              <a:rect l="l" t="t" r="r" b="b"/>
              <a:pathLst>
                <a:path w="873" h="1954" extrusionOk="0">
                  <a:moveTo>
                    <a:pt x="225" y="0"/>
                  </a:moveTo>
                  <a:cubicBezTo>
                    <a:pt x="113" y="0"/>
                    <a:pt x="1" y="88"/>
                    <a:pt x="44" y="231"/>
                  </a:cubicBezTo>
                  <a:cubicBezTo>
                    <a:pt x="210" y="791"/>
                    <a:pt x="317" y="1374"/>
                    <a:pt x="591" y="1886"/>
                  </a:cubicBezTo>
                  <a:cubicBezTo>
                    <a:pt x="614" y="1932"/>
                    <a:pt x="663" y="1953"/>
                    <a:pt x="713" y="1953"/>
                  </a:cubicBezTo>
                  <a:cubicBezTo>
                    <a:pt x="791" y="1953"/>
                    <a:pt x="872" y="1902"/>
                    <a:pt x="865" y="1815"/>
                  </a:cubicBezTo>
                  <a:cubicBezTo>
                    <a:pt x="782" y="1231"/>
                    <a:pt x="579" y="683"/>
                    <a:pt x="401" y="124"/>
                  </a:cubicBezTo>
                  <a:cubicBezTo>
                    <a:pt x="372" y="39"/>
                    <a:pt x="299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1"/>
            <p:cNvSpPr/>
            <p:nvPr/>
          </p:nvSpPr>
          <p:spPr>
            <a:xfrm>
              <a:off x="4710100" y="2747200"/>
              <a:ext cx="13425" cy="10425"/>
            </a:xfrm>
            <a:custGeom>
              <a:avLst/>
              <a:gdLst/>
              <a:ahLst/>
              <a:cxnLst/>
              <a:rect l="l" t="t" r="r" b="b"/>
              <a:pathLst>
                <a:path w="537" h="417" extrusionOk="0">
                  <a:moveTo>
                    <a:pt x="262" y="0"/>
                  </a:moveTo>
                  <a:cubicBezTo>
                    <a:pt x="1" y="0"/>
                    <a:pt x="1" y="417"/>
                    <a:pt x="262" y="417"/>
                  </a:cubicBezTo>
                  <a:cubicBezTo>
                    <a:pt x="536" y="417"/>
                    <a:pt x="536" y="0"/>
                    <a:pt x="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1"/>
            <p:cNvSpPr/>
            <p:nvPr/>
          </p:nvSpPr>
          <p:spPr>
            <a:xfrm>
              <a:off x="3963375" y="1930425"/>
              <a:ext cx="21775" cy="51650"/>
            </a:xfrm>
            <a:custGeom>
              <a:avLst/>
              <a:gdLst/>
              <a:ahLst/>
              <a:cxnLst/>
              <a:rect l="l" t="t" r="r" b="b"/>
              <a:pathLst>
                <a:path w="871" h="2066" extrusionOk="0">
                  <a:moveTo>
                    <a:pt x="203" y="1"/>
                  </a:moveTo>
                  <a:cubicBezTo>
                    <a:pt x="103" y="1"/>
                    <a:pt x="1" y="80"/>
                    <a:pt x="44" y="203"/>
                  </a:cubicBezTo>
                  <a:cubicBezTo>
                    <a:pt x="235" y="798"/>
                    <a:pt x="413" y="1394"/>
                    <a:pt x="628" y="1989"/>
                  </a:cubicBezTo>
                  <a:cubicBezTo>
                    <a:pt x="642" y="2042"/>
                    <a:pt x="688" y="2066"/>
                    <a:pt x="734" y="2066"/>
                  </a:cubicBezTo>
                  <a:cubicBezTo>
                    <a:pt x="802" y="2066"/>
                    <a:pt x="870" y="2014"/>
                    <a:pt x="842" y="1929"/>
                  </a:cubicBezTo>
                  <a:cubicBezTo>
                    <a:pt x="699" y="1310"/>
                    <a:pt x="521" y="715"/>
                    <a:pt x="354" y="108"/>
                  </a:cubicBezTo>
                  <a:cubicBezTo>
                    <a:pt x="331" y="33"/>
                    <a:pt x="267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1"/>
            <p:cNvSpPr/>
            <p:nvPr/>
          </p:nvSpPr>
          <p:spPr>
            <a:xfrm>
              <a:off x="3990425" y="1905225"/>
              <a:ext cx="19450" cy="42700"/>
            </a:xfrm>
            <a:custGeom>
              <a:avLst/>
              <a:gdLst/>
              <a:ahLst/>
              <a:cxnLst/>
              <a:rect l="l" t="t" r="r" b="b"/>
              <a:pathLst>
                <a:path w="778" h="1708" extrusionOk="0">
                  <a:moveTo>
                    <a:pt x="102" y="1"/>
                  </a:moveTo>
                  <a:cubicBezTo>
                    <a:pt x="52" y="1"/>
                    <a:pt x="1" y="39"/>
                    <a:pt x="22" y="104"/>
                  </a:cubicBezTo>
                  <a:cubicBezTo>
                    <a:pt x="201" y="604"/>
                    <a:pt x="379" y="1116"/>
                    <a:pt x="558" y="1640"/>
                  </a:cubicBezTo>
                  <a:cubicBezTo>
                    <a:pt x="572" y="1687"/>
                    <a:pt x="612" y="1708"/>
                    <a:pt x="653" y="1708"/>
                  </a:cubicBezTo>
                  <a:cubicBezTo>
                    <a:pt x="715" y="1708"/>
                    <a:pt x="777" y="1659"/>
                    <a:pt x="748" y="1580"/>
                  </a:cubicBezTo>
                  <a:cubicBezTo>
                    <a:pt x="558" y="1068"/>
                    <a:pt x="379" y="568"/>
                    <a:pt x="177" y="56"/>
                  </a:cubicBezTo>
                  <a:cubicBezTo>
                    <a:pt x="167" y="18"/>
                    <a:pt x="135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1"/>
            <p:cNvSpPr/>
            <p:nvPr/>
          </p:nvSpPr>
          <p:spPr>
            <a:xfrm>
              <a:off x="3958525" y="2306950"/>
              <a:ext cx="5975" cy="5100"/>
            </a:xfrm>
            <a:custGeom>
              <a:avLst/>
              <a:gdLst/>
              <a:ahLst/>
              <a:cxnLst/>
              <a:rect l="l" t="t" r="r" b="b"/>
              <a:pathLst>
                <a:path w="239" h="204" extrusionOk="0">
                  <a:moveTo>
                    <a:pt x="119" y="1"/>
                  </a:moveTo>
                  <a:cubicBezTo>
                    <a:pt x="0" y="1"/>
                    <a:pt x="0" y="203"/>
                    <a:pt x="119" y="203"/>
                  </a:cubicBezTo>
                  <a:cubicBezTo>
                    <a:pt x="238" y="203"/>
                    <a:pt x="238" y="1"/>
                    <a:pt x="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1"/>
            <p:cNvSpPr/>
            <p:nvPr/>
          </p:nvSpPr>
          <p:spPr>
            <a:xfrm>
              <a:off x="4028125" y="1867250"/>
              <a:ext cx="87800" cy="113250"/>
            </a:xfrm>
            <a:custGeom>
              <a:avLst/>
              <a:gdLst/>
              <a:ahLst/>
              <a:cxnLst/>
              <a:rect l="l" t="t" r="r" b="b"/>
              <a:pathLst>
                <a:path w="3512" h="4530" extrusionOk="0">
                  <a:moveTo>
                    <a:pt x="3255" y="1"/>
                  </a:moveTo>
                  <a:cubicBezTo>
                    <a:pt x="3202" y="1"/>
                    <a:pt x="3148" y="23"/>
                    <a:pt x="3110" y="75"/>
                  </a:cubicBezTo>
                  <a:cubicBezTo>
                    <a:pt x="2074" y="1480"/>
                    <a:pt x="979" y="2849"/>
                    <a:pt x="62" y="4302"/>
                  </a:cubicBezTo>
                  <a:cubicBezTo>
                    <a:pt x="0" y="4416"/>
                    <a:pt x="100" y="4529"/>
                    <a:pt x="200" y="4529"/>
                  </a:cubicBezTo>
                  <a:cubicBezTo>
                    <a:pt x="236" y="4529"/>
                    <a:pt x="272" y="4515"/>
                    <a:pt x="300" y="4480"/>
                  </a:cubicBezTo>
                  <a:cubicBezTo>
                    <a:pt x="1407" y="3135"/>
                    <a:pt x="2395" y="1670"/>
                    <a:pt x="3419" y="253"/>
                  </a:cubicBezTo>
                  <a:cubicBezTo>
                    <a:pt x="3512" y="127"/>
                    <a:pt x="3384" y="1"/>
                    <a:pt x="32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1"/>
            <p:cNvSpPr/>
            <p:nvPr/>
          </p:nvSpPr>
          <p:spPr>
            <a:xfrm>
              <a:off x="3896000" y="2230750"/>
              <a:ext cx="2125" cy="1825"/>
            </a:xfrm>
            <a:custGeom>
              <a:avLst/>
              <a:gdLst/>
              <a:ahLst/>
              <a:cxnLst/>
              <a:rect l="l" t="t" r="r" b="b"/>
              <a:pathLst>
                <a:path w="85" h="73" extrusionOk="0">
                  <a:moveTo>
                    <a:pt x="49" y="1"/>
                  </a:moveTo>
                  <a:cubicBezTo>
                    <a:pt x="1" y="1"/>
                    <a:pt x="1" y="72"/>
                    <a:pt x="49" y="72"/>
                  </a:cubicBezTo>
                  <a:cubicBezTo>
                    <a:pt x="84" y="72"/>
                    <a:pt x="84" y="1"/>
                    <a:pt x="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1"/>
            <p:cNvSpPr/>
            <p:nvPr/>
          </p:nvSpPr>
          <p:spPr>
            <a:xfrm>
              <a:off x="3423025" y="3226125"/>
              <a:ext cx="436100" cy="19075"/>
            </a:xfrm>
            <a:custGeom>
              <a:avLst/>
              <a:gdLst/>
              <a:ahLst/>
              <a:cxnLst/>
              <a:rect l="l" t="t" r="r" b="b"/>
              <a:pathLst>
                <a:path w="17444" h="763" extrusionOk="0">
                  <a:moveTo>
                    <a:pt x="15634" y="0"/>
                  </a:moveTo>
                  <a:cubicBezTo>
                    <a:pt x="10419" y="60"/>
                    <a:pt x="5216" y="179"/>
                    <a:pt x="1" y="358"/>
                  </a:cubicBezTo>
                  <a:cubicBezTo>
                    <a:pt x="5823" y="548"/>
                    <a:pt x="11621" y="679"/>
                    <a:pt x="17444" y="762"/>
                  </a:cubicBezTo>
                  <a:cubicBezTo>
                    <a:pt x="16836" y="548"/>
                    <a:pt x="16205" y="286"/>
                    <a:pt x="15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1"/>
            <p:cNvSpPr/>
            <p:nvPr/>
          </p:nvSpPr>
          <p:spPr>
            <a:xfrm>
              <a:off x="4103175" y="3221950"/>
              <a:ext cx="1064150" cy="25625"/>
            </a:xfrm>
            <a:custGeom>
              <a:avLst/>
              <a:gdLst/>
              <a:ahLst/>
              <a:cxnLst/>
              <a:rect l="l" t="t" r="r" b="b"/>
              <a:pathLst>
                <a:path w="42566" h="1025" extrusionOk="0">
                  <a:moveTo>
                    <a:pt x="10943" y="1"/>
                  </a:moveTo>
                  <a:cubicBezTo>
                    <a:pt x="8847" y="191"/>
                    <a:pt x="6728" y="370"/>
                    <a:pt x="4620" y="548"/>
                  </a:cubicBezTo>
                  <a:cubicBezTo>
                    <a:pt x="3084" y="727"/>
                    <a:pt x="1537" y="882"/>
                    <a:pt x="1" y="1001"/>
                  </a:cubicBezTo>
                  <a:cubicBezTo>
                    <a:pt x="2561" y="1013"/>
                    <a:pt x="5120" y="1013"/>
                    <a:pt x="7680" y="1025"/>
                  </a:cubicBezTo>
                  <a:cubicBezTo>
                    <a:pt x="13502" y="1013"/>
                    <a:pt x="19301" y="1001"/>
                    <a:pt x="25123" y="906"/>
                  </a:cubicBezTo>
                  <a:cubicBezTo>
                    <a:pt x="30945" y="846"/>
                    <a:pt x="36743" y="715"/>
                    <a:pt x="42566" y="513"/>
                  </a:cubicBezTo>
                  <a:cubicBezTo>
                    <a:pt x="36743" y="310"/>
                    <a:pt x="30945" y="179"/>
                    <a:pt x="25123" y="108"/>
                  </a:cubicBezTo>
                  <a:cubicBezTo>
                    <a:pt x="20396" y="48"/>
                    <a:pt x="15657" y="13"/>
                    <a:pt x="109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1"/>
            <p:cNvSpPr/>
            <p:nvPr/>
          </p:nvSpPr>
          <p:spPr>
            <a:xfrm>
              <a:off x="4391300" y="3197250"/>
              <a:ext cx="786450" cy="23825"/>
            </a:xfrm>
            <a:custGeom>
              <a:avLst/>
              <a:gdLst/>
              <a:ahLst/>
              <a:cxnLst/>
              <a:rect l="l" t="t" r="r" b="b"/>
              <a:pathLst>
                <a:path w="31458" h="953" extrusionOk="0">
                  <a:moveTo>
                    <a:pt x="8478" y="0"/>
                  </a:moveTo>
                  <a:cubicBezTo>
                    <a:pt x="5668" y="381"/>
                    <a:pt x="2835" y="691"/>
                    <a:pt x="1" y="953"/>
                  </a:cubicBezTo>
                  <a:cubicBezTo>
                    <a:pt x="2918" y="941"/>
                    <a:pt x="5811" y="929"/>
                    <a:pt x="8716" y="893"/>
                  </a:cubicBezTo>
                  <a:cubicBezTo>
                    <a:pt x="10383" y="882"/>
                    <a:pt x="13443" y="858"/>
                    <a:pt x="15098" y="822"/>
                  </a:cubicBezTo>
                  <a:cubicBezTo>
                    <a:pt x="20551" y="751"/>
                    <a:pt x="26016" y="631"/>
                    <a:pt x="31457" y="453"/>
                  </a:cubicBezTo>
                  <a:cubicBezTo>
                    <a:pt x="26016" y="262"/>
                    <a:pt x="20551" y="143"/>
                    <a:pt x="15098" y="84"/>
                  </a:cubicBezTo>
                  <a:cubicBezTo>
                    <a:pt x="13431" y="48"/>
                    <a:pt x="10371" y="24"/>
                    <a:pt x="8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1"/>
            <p:cNvSpPr/>
            <p:nvPr/>
          </p:nvSpPr>
          <p:spPr>
            <a:xfrm>
              <a:off x="3401900" y="3199925"/>
              <a:ext cx="395025" cy="17875"/>
            </a:xfrm>
            <a:custGeom>
              <a:avLst/>
              <a:gdLst/>
              <a:ahLst/>
              <a:cxnLst/>
              <a:rect l="l" t="t" r="r" b="b"/>
              <a:pathLst>
                <a:path w="15801" h="715" extrusionOk="0">
                  <a:moveTo>
                    <a:pt x="14288" y="1"/>
                  </a:moveTo>
                  <a:cubicBezTo>
                    <a:pt x="9526" y="84"/>
                    <a:pt x="4763" y="179"/>
                    <a:pt x="1" y="346"/>
                  </a:cubicBezTo>
                  <a:cubicBezTo>
                    <a:pt x="5263" y="524"/>
                    <a:pt x="10538" y="644"/>
                    <a:pt x="15800" y="715"/>
                  </a:cubicBezTo>
                  <a:cubicBezTo>
                    <a:pt x="15372" y="513"/>
                    <a:pt x="14967" y="298"/>
                    <a:pt x="14598" y="155"/>
                  </a:cubicBezTo>
                  <a:cubicBezTo>
                    <a:pt x="14514" y="96"/>
                    <a:pt x="14407" y="48"/>
                    <a:pt x="14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1"/>
            <p:cNvSpPr/>
            <p:nvPr/>
          </p:nvSpPr>
          <p:spPr>
            <a:xfrm>
              <a:off x="3381075" y="3174325"/>
              <a:ext cx="356300" cy="16400"/>
            </a:xfrm>
            <a:custGeom>
              <a:avLst/>
              <a:gdLst/>
              <a:ahLst/>
              <a:cxnLst/>
              <a:rect l="l" t="t" r="r" b="b"/>
              <a:pathLst>
                <a:path w="14252" h="656" extrusionOk="0">
                  <a:moveTo>
                    <a:pt x="12823" y="1"/>
                  </a:moveTo>
                  <a:cubicBezTo>
                    <a:pt x="8537" y="72"/>
                    <a:pt x="4274" y="167"/>
                    <a:pt x="0" y="310"/>
                  </a:cubicBezTo>
                  <a:cubicBezTo>
                    <a:pt x="4751" y="477"/>
                    <a:pt x="9513" y="584"/>
                    <a:pt x="14252" y="656"/>
                  </a:cubicBezTo>
                  <a:cubicBezTo>
                    <a:pt x="13776" y="453"/>
                    <a:pt x="13299" y="227"/>
                    <a:pt x="128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1"/>
            <p:cNvSpPr/>
            <p:nvPr/>
          </p:nvSpPr>
          <p:spPr>
            <a:xfrm>
              <a:off x="4631825" y="3172250"/>
              <a:ext cx="556925" cy="20850"/>
            </a:xfrm>
            <a:custGeom>
              <a:avLst/>
              <a:gdLst/>
              <a:ahLst/>
              <a:cxnLst/>
              <a:rect l="l" t="t" r="r" b="b"/>
              <a:pathLst>
                <a:path w="22277" h="834" extrusionOk="0">
                  <a:moveTo>
                    <a:pt x="5132" y="0"/>
                  </a:moveTo>
                  <a:cubicBezTo>
                    <a:pt x="4620" y="84"/>
                    <a:pt x="4084" y="191"/>
                    <a:pt x="3560" y="274"/>
                  </a:cubicBezTo>
                  <a:cubicBezTo>
                    <a:pt x="3548" y="393"/>
                    <a:pt x="3524" y="512"/>
                    <a:pt x="3513" y="619"/>
                  </a:cubicBezTo>
                  <a:cubicBezTo>
                    <a:pt x="3502" y="691"/>
                    <a:pt x="3446" y="723"/>
                    <a:pt x="3385" y="723"/>
                  </a:cubicBezTo>
                  <a:cubicBezTo>
                    <a:pt x="3304" y="723"/>
                    <a:pt x="3215" y="667"/>
                    <a:pt x="3215" y="572"/>
                  </a:cubicBezTo>
                  <a:cubicBezTo>
                    <a:pt x="3215" y="500"/>
                    <a:pt x="3227" y="417"/>
                    <a:pt x="3227" y="334"/>
                  </a:cubicBezTo>
                  <a:lnTo>
                    <a:pt x="3227" y="334"/>
                  </a:lnTo>
                  <a:cubicBezTo>
                    <a:pt x="2155" y="512"/>
                    <a:pt x="1072" y="679"/>
                    <a:pt x="0" y="834"/>
                  </a:cubicBezTo>
                  <a:lnTo>
                    <a:pt x="48" y="834"/>
                  </a:lnTo>
                  <a:cubicBezTo>
                    <a:pt x="1429" y="810"/>
                    <a:pt x="5632" y="774"/>
                    <a:pt x="7013" y="739"/>
                  </a:cubicBezTo>
                  <a:cubicBezTo>
                    <a:pt x="12097" y="667"/>
                    <a:pt x="17193" y="560"/>
                    <a:pt x="22277" y="381"/>
                  </a:cubicBezTo>
                  <a:cubicBezTo>
                    <a:pt x="17193" y="203"/>
                    <a:pt x="12097" y="96"/>
                    <a:pt x="7013" y="24"/>
                  </a:cubicBezTo>
                  <a:cubicBezTo>
                    <a:pt x="6596" y="24"/>
                    <a:pt x="5906" y="12"/>
                    <a:pt x="5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1"/>
            <p:cNvSpPr/>
            <p:nvPr/>
          </p:nvSpPr>
          <p:spPr>
            <a:xfrm>
              <a:off x="3359925" y="3148725"/>
              <a:ext cx="318825" cy="14925"/>
            </a:xfrm>
            <a:custGeom>
              <a:avLst/>
              <a:gdLst/>
              <a:ahLst/>
              <a:cxnLst/>
              <a:rect l="l" t="t" r="r" b="b"/>
              <a:pathLst>
                <a:path w="12753" h="597" extrusionOk="0">
                  <a:moveTo>
                    <a:pt x="11562" y="1"/>
                  </a:moveTo>
                  <a:cubicBezTo>
                    <a:pt x="7704" y="60"/>
                    <a:pt x="3846" y="144"/>
                    <a:pt x="1" y="286"/>
                  </a:cubicBezTo>
                  <a:cubicBezTo>
                    <a:pt x="4251" y="429"/>
                    <a:pt x="8490" y="525"/>
                    <a:pt x="12752" y="596"/>
                  </a:cubicBezTo>
                  <a:cubicBezTo>
                    <a:pt x="12348" y="406"/>
                    <a:pt x="11967" y="203"/>
                    <a:pt x="11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1"/>
            <p:cNvSpPr/>
            <p:nvPr/>
          </p:nvSpPr>
          <p:spPr>
            <a:xfrm>
              <a:off x="4801475" y="3147550"/>
              <a:ext cx="398000" cy="16675"/>
            </a:xfrm>
            <a:custGeom>
              <a:avLst/>
              <a:gdLst/>
              <a:ahLst/>
              <a:cxnLst/>
              <a:rect l="l" t="t" r="r" b="b"/>
              <a:pathLst>
                <a:path w="15920" h="667" extrusionOk="0">
                  <a:moveTo>
                    <a:pt x="3144" y="0"/>
                  </a:moveTo>
                  <a:cubicBezTo>
                    <a:pt x="2096" y="238"/>
                    <a:pt x="1048" y="464"/>
                    <a:pt x="1" y="667"/>
                  </a:cubicBezTo>
                  <a:cubicBezTo>
                    <a:pt x="775" y="667"/>
                    <a:pt x="1418" y="667"/>
                    <a:pt x="1727" y="655"/>
                  </a:cubicBezTo>
                  <a:cubicBezTo>
                    <a:pt x="6466" y="584"/>
                    <a:pt x="11181" y="476"/>
                    <a:pt x="15919" y="310"/>
                  </a:cubicBezTo>
                  <a:cubicBezTo>
                    <a:pt x="11657" y="167"/>
                    <a:pt x="7395" y="72"/>
                    <a:pt x="3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3338500" y="3122525"/>
              <a:ext cx="286675" cy="14025"/>
            </a:xfrm>
            <a:custGeom>
              <a:avLst/>
              <a:gdLst/>
              <a:ahLst/>
              <a:cxnLst/>
              <a:rect l="l" t="t" r="r" b="b"/>
              <a:pathLst>
                <a:path w="11467" h="561" extrusionOk="0">
                  <a:moveTo>
                    <a:pt x="10502" y="1"/>
                  </a:moveTo>
                  <a:cubicBezTo>
                    <a:pt x="7013" y="84"/>
                    <a:pt x="3513" y="156"/>
                    <a:pt x="1" y="275"/>
                  </a:cubicBezTo>
                  <a:cubicBezTo>
                    <a:pt x="3834" y="406"/>
                    <a:pt x="7656" y="477"/>
                    <a:pt x="11466" y="561"/>
                  </a:cubicBezTo>
                  <a:cubicBezTo>
                    <a:pt x="11133" y="370"/>
                    <a:pt x="10823" y="203"/>
                    <a:pt x="10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1"/>
            <p:cNvSpPr/>
            <p:nvPr/>
          </p:nvSpPr>
          <p:spPr>
            <a:xfrm>
              <a:off x="4933050" y="3123125"/>
              <a:ext cx="276850" cy="13425"/>
            </a:xfrm>
            <a:custGeom>
              <a:avLst/>
              <a:gdLst/>
              <a:ahLst/>
              <a:cxnLst/>
              <a:rect l="l" t="t" r="r" b="b"/>
              <a:pathLst>
                <a:path w="11074" h="537" extrusionOk="0">
                  <a:moveTo>
                    <a:pt x="381" y="1"/>
                  </a:moveTo>
                  <a:lnTo>
                    <a:pt x="381" y="1"/>
                  </a:lnTo>
                  <a:cubicBezTo>
                    <a:pt x="453" y="156"/>
                    <a:pt x="393" y="394"/>
                    <a:pt x="143" y="453"/>
                  </a:cubicBezTo>
                  <a:cubicBezTo>
                    <a:pt x="107" y="477"/>
                    <a:pt x="72" y="477"/>
                    <a:pt x="36" y="489"/>
                  </a:cubicBezTo>
                  <a:lnTo>
                    <a:pt x="0" y="537"/>
                  </a:lnTo>
                  <a:cubicBezTo>
                    <a:pt x="3679" y="453"/>
                    <a:pt x="7382" y="382"/>
                    <a:pt x="11073" y="263"/>
                  </a:cubicBezTo>
                  <a:cubicBezTo>
                    <a:pt x="7513" y="144"/>
                    <a:pt x="3941" y="72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1"/>
            <p:cNvSpPr/>
            <p:nvPr/>
          </p:nvSpPr>
          <p:spPr>
            <a:xfrm>
              <a:off x="3317675" y="3096650"/>
              <a:ext cx="261350" cy="12525"/>
            </a:xfrm>
            <a:custGeom>
              <a:avLst/>
              <a:gdLst/>
              <a:ahLst/>
              <a:cxnLst/>
              <a:rect l="l" t="t" r="r" b="b"/>
              <a:pathLst>
                <a:path w="10454" h="501" extrusionOk="0">
                  <a:moveTo>
                    <a:pt x="9644" y="0"/>
                  </a:moveTo>
                  <a:cubicBezTo>
                    <a:pt x="6429" y="72"/>
                    <a:pt x="3215" y="131"/>
                    <a:pt x="0" y="250"/>
                  </a:cubicBezTo>
                  <a:cubicBezTo>
                    <a:pt x="3489" y="369"/>
                    <a:pt x="6965" y="441"/>
                    <a:pt x="10454" y="500"/>
                  </a:cubicBezTo>
                  <a:cubicBezTo>
                    <a:pt x="10180" y="345"/>
                    <a:pt x="9918" y="179"/>
                    <a:pt x="96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1"/>
            <p:cNvSpPr/>
            <p:nvPr/>
          </p:nvSpPr>
          <p:spPr>
            <a:xfrm>
              <a:off x="4944950" y="3096350"/>
              <a:ext cx="275650" cy="13425"/>
            </a:xfrm>
            <a:custGeom>
              <a:avLst/>
              <a:gdLst/>
              <a:ahLst/>
              <a:cxnLst/>
              <a:rect l="l" t="t" r="r" b="b"/>
              <a:pathLst>
                <a:path w="11026" h="537" extrusionOk="0">
                  <a:moveTo>
                    <a:pt x="262" y="0"/>
                  </a:moveTo>
                  <a:cubicBezTo>
                    <a:pt x="179" y="191"/>
                    <a:pt x="84" y="369"/>
                    <a:pt x="1" y="536"/>
                  </a:cubicBezTo>
                  <a:cubicBezTo>
                    <a:pt x="3691" y="453"/>
                    <a:pt x="7359" y="381"/>
                    <a:pt x="11026" y="262"/>
                  </a:cubicBezTo>
                  <a:cubicBezTo>
                    <a:pt x="7442" y="143"/>
                    <a:pt x="3846" y="72"/>
                    <a:pt x="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1"/>
            <p:cNvSpPr/>
            <p:nvPr/>
          </p:nvSpPr>
          <p:spPr>
            <a:xfrm>
              <a:off x="4957450" y="3069850"/>
              <a:ext cx="273875" cy="13425"/>
            </a:xfrm>
            <a:custGeom>
              <a:avLst/>
              <a:gdLst/>
              <a:ahLst/>
              <a:cxnLst/>
              <a:rect l="l" t="t" r="r" b="b"/>
              <a:pathLst>
                <a:path w="10955" h="537" extrusionOk="0">
                  <a:moveTo>
                    <a:pt x="215" y="1"/>
                  </a:moveTo>
                  <a:cubicBezTo>
                    <a:pt x="132" y="179"/>
                    <a:pt x="72" y="370"/>
                    <a:pt x="1" y="536"/>
                  </a:cubicBezTo>
                  <a:lnTo>
                    <a:pt x="24" y="536"/>
                  </a:lnTo>
                  <a:cubicBezTo>
                    <a:pt x="3680" y="441"/>
                    <a:pt x="7311" y="382"/>
                    <a:pt x="10954" y="263"/>
                  </a:cubicBezTo>
                  <a:cubicBezTo>
                    <a:pt x="7371" y="143"/>
                    <a:pt x="3787" y="72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1"/>
            <p:cNvSpPr/>
            <p:nvPr/>
          </p:nvSpPr>
          <p:spPr>
            <a:xfrm>
              <a:off x="3296525" y="3070450"/>
              <a:ext cx="241425" cy="11925"/>
            </a:xfrm>
            <a:custGeom>
              <a:avLst/>
              <a:gdLst/>
              <a:ahLst/>
              <a:cxnLst/>
              <a:rect l="l" t="t" r="r" b="b"/>
              <a:pathLst>
                <a:path w="9657" h="477" extrusionOk="0">
                  <a:moveTo>
                    <a:pt x="8990" y="0"/>
                  </a:moveTo>
                  <a:cubicBezTo>
                    <a:pt x="6001" y="84"/>
                    <a:pt x="2989" y="143"/>
                    <a:pt x="1" y="239"/>
                  </a:cubicBezTo>
                  <a:cubicBezTo>
                    <a:pt x="3215" y="358"/>
                    <a:pt x="6442" y="417"/>
                    <a:pt x="9657" y="477"/>
                  </a:cubicBezTo>
                  <a:cubicBezTo>
                    <a:pt x="9442" y="310"/>
                    <a:pt x="9216" y="167"/>
                    <a:pt x="89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1"/>
            <p:cNvSpPr/>
            <p:nvPr/>
          </p:nvSpPr>
          <p:spPr>
            <a:xfrm>
              <a:off x="3275400" y="3044550"/>
              <a:ext cx="226825" cy="11625"/>
            </a:xfrm>
            <a:custGeom>
              <a:avLst/>
              <a:gdLst/>
              <a:ahLst/>
              <a:cxnLst/>
              <a:rect l="l" t="t" r="r" b="b"/>
              <a:pathLst>
                <a:path w="9073" h="465" extrusionOk="0">
                  <a:moveTo>
                    <a:pt x="8573" y="1"/>
                  </a:moveTo>
                  <a:cubicBezTo>
                    <a:pt x="5715" y="72"/>
                    <a:pt x="2858" y="120"/>
                    <a:pt x="0" y="227"/>
                  </a:cubicBezTo>
                  <a:cubicBezTo>
                    <a:pt x="3013" y="322"/>
                    <a:pt x="6061" y="382"/>
                    <a:pt x="9073" y="465"/>
                  </a:cubicBezTo>
                  <a:cubicBezTo>
                    <a:pt x="8918" y="346"/>
                    <a:pt x="8751" y="227"/>
                    <a:pt x="8597" y="84"/>
                  </a:cubicBezTo>
                  <a:cubicBezTo>
                    <a:pt x="8585" y="60"/>
                    <a:pt x="8573" y="24"/>
                    <a:pt x="85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1"/>
            <p:cNvSpPr/>
            <p:nvPr/>
          </p:nvSpPr>
          <p:spPr>
            <a:xfrm>
              <a:off x="4967575" y="3043350"/>
              <a:ext cx="274450" cy="13425"/>
            </a:xfrm>
            <a:custGeom>
              <a:avLst/>
              <a:gdLst/>
              <a:ahLst/>
              <a:cxnLst/>
              <a:rect l="l" t="t" r="r" b="b"/>
              <a:pathLst>
                <a:path w="10978" h="537" extrusionOk="0">
                  <a:moveTo>
                    <a:pt x="167" y="1"/>
                  </a:moveTo>
                  <a:cubicBezTo>
                    <a:pt x="108" y="180"/>
                    <a:pt x="48" y="358"/>
                    <a:pt x="0" y="537"/>
                  </a:cubicBezTo>
                  <a:lnTo>
                    <a:pt x="1143" y="525"/>
                  </a:lnTo>
                  <a:cubicBezTo>
                    <a:pt x="4418" y="430"/>
                    <a:pt x="7692" y="394"/>
                    <a:pt x="10978" y="263"/>
                  </a:cubicBezTo>
                  <a:cubicBezTo>
                    <a:pt x="7704" y="156"/>
                    <a:pt x="4430" y="108"/>
                    <a:pt x="1143" y="13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1"/>
            <p:cNvSpPr/>
            <p:nvPr/>
          </p:nvSpPr>
          <p:spPr>
            <a:xfrm>
              <a:off x="3519175" y="3043650"/>
              <a:ext cx="625" cy="475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1" y="1"/>
                  </a:moveTo>
                  <a:cubicBezTo>
                    <a:pt x="7" y="13"/>
                    <a:pt x="13" y="19"/>
                    <a:pt x="17" y="19"/>
                  </a:cubicBezTo>
                  <a:cubicBezTo>
                    <a:pt x="21" y="19"/>
                    <a:pt x="24" y="13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31"/>
          <p:cNvSpPr txBox="1">
            <a:spLocks noGrp="1"/>
          </p:cNvSpPr>
          <p:nvPr>
            <p:ph type="ctrTitle"/>
          </p:nvPr>
        </p:nvSpPr>
        <p:spPr>
          <a:xfrm>
            <a:off x="2228250" y="1542475"/>
            <a:ext cx="4687500" cy="15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Реліквія</a:t>
            </a:r>
            <a:r>
              <a:rPr lang="ru-RU" dirty="0"/>
              <a:t> </a:t>
            </a:r>
            <a:r>
              <a:rPr lang="ru-RU" dirty="0" err="1"/>
              <a:t>моєї</a:t>
            </a:r>
            <a:r>
              <a:rPr lang="ru-RU" dirty="0"/>
              <a:t> </a:t>
            </a:r>
            <a:r>
              <a:rPr lang="ru-RU" dirty="0" err="1"/>
              <a:t>сім'ї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221" name="Google Shape;221;p31"/>
          <p:cNvSpPr txBox="1">
            <a:spLocks noGrp="1"/>
          </p:cNvSpPr>
          <p:nvPr>
            <p:ph type="subTitle" idx="1"/>
          </p:nvPr>
        </p:nvSpPr>
        <p:spPr>
          <a:xfrm>
            <a:off x="3176100" y="3164550"/>
            <a:ext cx="2791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 err="1"/>
              <a:t>Єрьоменко</a:t>
            </a:r>
            <a:r>
              <a:rPr lang="ru-RU" dirty="0"/>
              <a:t> Ольга 11-</a:t>
            </a:r>
            <a:r>
              <a:rPr lang="ru-UA" dirty="0"/>
              <a:t>А</a:t>
            </a:r>
            <a:endParaRPr lang="en-US" dirty="0"/>
          </a:p>
        </p:txBody>
      </p:sp>
      <p:grpSp>
        <p:nvGrpSpPr>
          <p:cNvPr id="222" name="Google Shape;222;p31"/>
          <p:cNvGrpSpPr/>
          <p:nvPr/>
        </p:nvGrpSpPr>
        <p:grpSpPr>
          <a:xfrm>
            <a:off x="3445893" y="4063605"/>
            <a:ext cx="2252199" cy="93989"/>
            <a:chOff x="3445893" y="4053330"/>
            <a:chExt cx="2252199" cy="93989"/>
          </a:xfrm>
        </p:grpSpPr>
        <p:sp>
          <p:nvSpPr>
            <p:cNvPr id="223" name="Google Shape;223;p31"/>
            <p:cNvSpPr/>
            <p:nvPr/>
          </p:nvSpPr>
          <p:spPr>
            <a:xfrm>
              <a:off x="3445893" y="4088755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1"/>
            <p:cNvSpPr/>
            <p:nvPr/>
          </p:nvSpPr>
          <p:spPr>
            <a:xfrm>
              <a:off x="3445893" y="4053330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31"/>
          <p:cNvGrpSpPr/>
          <p:nvPr/>
        </p:nvGrpSpPr>
        <p:grpSpPr>
          <a:xfrm>
            <a:off x="3445893" y="996205"/>
            <a:ext cx="2252199" cy="93989"/>
            <a:chOff x="3445893" y="996180"/>
            <a:chExt cx="2252199" cy="93989"/>
          </a:xfrm>
        </p:grpSpPr>
        <p:sp>
          <p:nvSpPr>
            <p:cNvPr id="226" name="Google Shape;226;p31"/>
            <p:cNvSpPr/>
            <p:nvPr/>
          </p:nvSpPr>
          <p:spPr>
            <a:xfrm rot="10800000" flipH="1">
              <a:off x="3445893" y="996180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1"/>
            <p:cNvSpPr/>
            <p:nvPr/>
          </p:nvSpPr>
          <p:spPr>
            <a:xfrm rot="10800000" flipH="1">
              <a:off x="3445893" y="1031605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31"/>
          <p:cNvGrpSpPr/>
          <p:nvPr/>
        </p:nvGrpSpPr>
        <p:grpSpPr>
          <a:xfrm>
            <a:off x="6904811" y="1736299"/>
            <a:ext cx="3317106" cy="2634668"/>
            <a:chOff x="3275400" y="1702825"/>
            <a:chExt cx="1966625" cy="1562025"/>
          </a:xfrm>
        </p:grpSpPr>
        <p:sp>
          <p:nvSpPr>
            <p:cNvPr id="229" name="Google Shape;229;p31"/>
            <p:cNvSpPr/>
            <p:nvPr/>
          </p:nvSpPr>
          <p:spPr>
            <a:xfrm>
              <a:off x="3420000" y="1702825"/>
              <a:ext cx="1599675" cy="1562025"/>
            </a:xfrm>
            <a:custGeom>
              <a:avLst/>
              <a:gdLst/>
              <a:ahLst/>
              <a:cxnLst/>
              <a:rect l="l" t="t" r="r" b="b"/>
              <a:pathLst>
                <a:path w="63987" h="62481" extrusionOk="0">
                  <a:moveTo>
                    <a:pt x="24024" y="12626"/>
                  </a:moveTo>
                  <a:cubicBezTo>
                    <a:pt x="23911" y="12764"/>
                    <a:pt x="23798" y="12922"/>
                    <a:pt x="23684" y="13069"/>
                  </a:cubicBezTo>
                  <a:cubicBezTo>
                    <a:pt x="23684" y="13057"/>
                    <a:pt x="23696" y="13022"/>
                    <a:pt x="23708" y="12986"/>
                  </a:cubicBezTo>
                  <a:cubicBezTo>
                    <a:pt x="23810" y="12862"/>
                    <a:pt x="23922" y="12749"/>
                    <a:pt x="24024" y="12626"/>
                  </a:cubicBezTo>
                  <a:close/>
                  <a:moveTo>
                    <a:pt x="22077" y="21892"/>
                  </a:moveTo>
                  <a:lnTo>
                    <a:pt x="22077" y="21892"/>
                  </a:lnTo>
                  <a:cubicBezTo>
                    <a:pt x="21791" y="22416"/>
                    <a:pt x="21529" y="22952"/>
                    <a:pt x="21315" y="23487"/>
                  </a:cubicBezTo>
                  <a:cubicBezTo>
                    <a:pt x="21375" y="23094"/>
                    <a:pt x="21446" y="22713"/>
                    <a:pt x="21529" y="22309"/>
                  </a:cubicBezTo>
                  <a:cubicBezTo>
                    <a:pt x="21560" y="22357"/>
                    <a:pt x="21612" y="22388"/>
                    <a:pt x="21669" y="22388"/>
                  </a:cubicBezTo>
                  <a:cubicBezTo>
                    <a:pt x="21723" y="22388"/>
                    <a:pt x="21781" y="22360"/>
                    <a:pt x="21827" y="22297"/>
                  </a:cubicBezTo>
                  <a:cubicBezTo>
                    <a:pt x="21910" y="22166"/>
                    <a:pt x="21982" y="22023"/>
                    <a:pt x="22077" y="21892"/>
                  </a:cubicBezTo>
                  <a:close/>
                  <a:moveTo>
                    <a:pt x="20279" y="12522"/>
                  </a:moveTo>
                  <a:cubicBezTo>
                    <a:pt x="20708" y="13974"/>
                    <a:pt x="21148" y="15522"/>
                    <a:pt x="21779" y="16927"/>
                  </a:cubicBezTo>
                  <a:cubicBezTo>
                    <a:pt x="21267" y="19153"/>
                    <a:pt x="20851" y="21404"/>
                    <a:pt x="20529" y="23666"/>
                  </a:cubicBezTo>
                  <a:cubicBezTo>
                    <a:pt x="19946" y="21773"/>
                    <a:pt x="19231" y="19939"/>
                    <a:pt x="18731" y="18022"/>
                  </a:cubicBezTo>
                  <a:cubicBezTo>
                    <a:pt x="18731" y="18010"/>
                    <a:pt x="18731" y="18010"/>
                    <a:pt x="18708" y="18010"/>
                  </a:cubicBezTo>
                  <a:cubicBezTo>
                    <a:pt x="19089" y="16153"/>
                    <a:pt x="19624" y="14308"/>
                    <a:pt x="20279" y="12522"/>
                  </a:cubicBezTo>
                  <a:close/>
                  <a:moveTo>
                    <a:pt x="18588" y="18689"/>
                  </a:moveTo>
                  <a:cubicBezTo>
                    <a:pt x="19029" y="20558"/>
                    <a:pt x="19517" y="22440"/>
                    <a:pt x="20363" y="24154"/>
                  </a:cubicBezTo>
                  <a:cubicBezTo>
                    <a:pt x="20374" y="24202"/>
                    <a:pt x="20410" y="24214"/>
                    <a:pt x="20434" y="24225"/>
                  </a:cubicBezTo>
                  <a:cubicBezTo>
                    <a:pt x="20410" y="24452"/>
                    <a:pt x="20374" y="24690"/>
                    <a:pt x="20351" y="24916"/>
                  </a:cubicBezTo>
                  <a:cubicBezTo>
                    <a:pt x="19767" y="23475"/>
                    <a:pt x="19053" y="22070"/>
                    <a:pt x="18410" y="20677"/>
                  </a:cubicBezTo>
                  <a:cubicBezTo>
                    <a:pt x="18386" y="20618"/>
                    <a:pt x="18338" y="20582"/>
                    <a:pt x="18291" y="20582"/>
                  </a:cubicBezTo>
                  <a:cubicBezTo>
                    <a:pt x="18386" y="19939"/>
                    <a:pt x="18469" y="19320"/>
                    <a:pt x="18588" y="18689"/>
                  </a:cubicBezTo>
                  <a:close/>
                  <a:moveTo>
                    <a:pt x="19898" y="26357"/>
                  </a:moveTo>
                  <a:lnTo>
                    <a:pt x="19898" y="26357"/>
                  </a:lnTo>
                  <a:cubicBezTo>
                    <a:pt x="19958" y="26511"/>
                    <a:pt x="20041" y="26654"/>
                    <a:pt x="20124" y="26785"/>
                  </a:cubicBezTo>
                  <a:cubicBezTo>
                    <a:pt x="20112" y="26928"/>
                    <a:pt x="20101" y="27047"/>
                    <a:pt x="20077" y="27142"/>
                  </a:cubicBezTo>
                  <a:cubicBezTo>
                    <a:pt x="20017" y="26881"/>
                    <a:pt x="19958" y="26631"/>
                    <a:pt x="19898" y="26357"/>
                  </a:cubicBezTo>
                  <a:close/>
                  <a:moveTo>
                    <a:pt x="18231" y="21094"/>
                  </a:moveTo>
                  <a:cubicBezTo>
                    <a:pt x="18886" y="22606"/>
                    <a:pt x="19505" y="24166"/>
                    <a:pt x="20279" y="25630"/>
                  </a:cubicBezTo>
                  <a:cubicBezTo>
                    <a:pt x="20255" y="25773"/>
                    <a:pt x="20232" y="25928"/>
                    <a:pt x="20220" y="26071"/>
                  </a:cubicBezTo>
                  <a:cubicBezTo>
                    <a:pt x="20053" y="25714"/>
                    <a:pt x="19874" y="25357"/>
                    <a:pt x="19720" y="24999"/>
                  </a:cubicBezTo>
                  <a:cubicBezTo>
                    <a:pt x="19398" y="24261"/>
                    <a:pt x="19065" y="23499"/>
                    <a:pt x="18743" y="22761"/>
                  </a:cubicBezTo>
                  <a:cubicBezTo>
                    <a:pt x="18719" y="22708"/>
                    <a:pt x="18671" y="22686"/>
                    <a:pt x="18622" y="22686"/>
                  </a:cubicBezTo>
                  <a:cubicBezTo>
                    <a:pt x="18525" y="22686"/>
                    <a:pt x="18422" y="22770"/>
                    <a:pt x="18469" y="22880"/>
                  </a:cubicBezTo>
                  <a:cubicBezTo>
                    <a:pt x="18791" y="23630"/>
                    <a:pt x="19100" y="24380"/>
                    <a:pt x="19410" y="25142"/>
                  </a:cubicBezTo>
                  <a:cubicBezTo>
                    <a:pt x="19577" y="25916"/>
                    <a:pt x="19755" y="26690"/>
                    <a:pt x="19922" y="27464"/>
                  </a:cubicBezTo>
                  <a:cubicBezTo>
                    <a:pt x="19931" y="27518"/>
                    <a:pt x="19973" y="27544"/>
                    <a:pt x="20019" y="27544"/>
                  </a:cubicBezTo>
                  <a:cubicBezTo>
                    <a:pt x="20034" y="27544"/>
                    <a:pt x="20050" y="27541"/>
                    <a:pt x="20065" y="27535"/>
                  </a:cubicBezTo>
                  <a:lnTo>
                    <a:pt x="20065" y="27535"/>
                  </a:lnTo>
                  <a:cubicBezTo>
                    <a:pt x="19958" y="28547"/>
                    <a:pt x="19874" y="29559"/>
                    <a:pt x="19803" y="30571"/>
                  </a:cubicBezTo>
                  <a:cubicBezTo>
                    <a:pt x="19410" y="29559"/>
                    <a:pt x="18946" y="28595"/>
                    <a:pt x="18505" y="27595"/>
                  </a:cubicBezTo>
                  <a:cubicBezTo>
                    <a:pt x="18481" y="27535"/>
                    <a:pt x="18427" y="27510"/>
                    <a:pt x="18370" y="27510"/>
                  </a:cubicBezTo>
                  <a:cubicBezTo>
                    <a:pt x="18255" y="27510"/>
                    <a:pt x="18124" y="27607"/>
                    <a:pt x="18172" y="27726"/>
                  </a:cubicBezTo>
                  <a:cubicBezTo>
                    <a:pt x="18648" y="28857"/>
                    <a:pt x="19089" y="30000"/>
                    <a:pt x="19648" y="31095"/>
                  </a:cubicBezTo>
                  <a:cubicBezTo>
                    <a:pt x="19684" y="31131"/>
                    <a:pt x="19708" y="31167"/>
                    <a:pt x="19755" y="31167"/>
                  </a:cubicBezTo>
                  <a:cubicBezTo>
                    <a:pt x="19720" y="31512"/>
                    <a:pt x="19708" y="31845"/>
                    <a:pt x="19696" y="32203"/>
                  </a:cubicBezTo>
                  <a:cubicBezTo>
                    <a:pt x="19291" y="31155"/>
                    <a:pt x="18803" y="30107"/>
                    <a:pt x="18350" y="29071"/>
                  </a:cubicBezTo>
                  <a:cubicBezTo>
                    <a:pt x="18333" y="29027"/>
                    <a:pt x="18295" y="29003"/>
                    <a:pt x="18253" y="29003"/>
                  </a:cubicBezTo>
                  <a:cubicBezTo>
                    <a:pt x="18238" y="29003"/>
                    <a:pt x="18223" y="29006"/>
                    <a:pt x="18207" y="29012"/>
                  </a:cubicBezTo>
                  <a:cubicBezTo>
                    <a:pt x="17910" y="26357"/>
                    <a:pt x="17934" y="23714"/>
                    <a:pt x="18231" y="21094"/>
                  </a:cubicBezTo>
                  <a:close/>
                  <a:moveTo>
                    <a:pt x="18565" y="31572"/>
                  </a:moveTo>
                  <a:lnTo>
                    <a:pt x="18565" y="31572"/>
                  </a:lnTo>
                  <a:cubicBezTo>
                    <a:pt x="18684" y="31881"/>
                    <a:pt x="18803" y="32179"/>
                    <a:pt x="18922" y="32488"/>
                  </a:cubicBezTo>
                  <a:cubicBezTo>
                    <a:pt x="18862" y="32369"/>
                    <a:pt x="18815" y="32250"/>
                    <a:pt x="18755" y="32131"/>
                  </a:cubicBezTo>
                  <a:cubicBezTo>
                    <a:pt x="18743" y="32072"/>
                    <a:pt x="18696" y="32048"/>
                    <a:pt x="18648" y="32024"/>
                  </a:cubicBezTo>
                  <a:cubicBezTo>
                    <a:pt x="18624" y="31881"/>
                    <a:pt x="18588" y="31714"/>
                    <a:pt x="18565" y="31572"/>
                  </a:cubicBezTo>
                  <a:close/>
                  <a:moveTo>
                    <a:pt x="18279" y="29571"/>
                  </a:moveTo>
                  <a:lnTo>
                    <a:pt x="18279" y="29571"/>
                  </a:lnTo>
                  <a:cubicBezTo>
                    <a:pt x="18731" y="30679"/>
                    <a:pt x="19148" y="31786"/>
                    <a:pt x="19684" y="32857"/>
                  </a:cubicBezTo>
                  <a:cubicBezTo>
                    <a:pt x="19648" y="32917"/>
                    <a:pt x="19648" y="32977"/>
                    <a:pt x="19648" y="33060"/>
                  </a:cubicBezTo>
                  <a:cubicBezTo>
                    <a:pt x="19303" y="32286"/>
                    <a:pt x="18910" y="31512"/>
                    <a:pt x="18565" y="30750"/>
                  </a:cubicBezTo>
                  <a:cubicBezTo>
                    <a:pt x="18529" y="30691"/>
                    <a:pt x="18469" y="30679"/>
                    <a:pt x="18434" y="30679"/>
                  </a:cubicBezTo>
                  <a:cubicBezTo>
                    <a:pt x="18374" y="30298"/>
                    <a:pt x="18327" y="29929"/>
                    <a:pt x="18279" y="29571"/>
                  </a:cubicBezTo>
                  <a:close/>
                  <a:moveTo>
                    <a:pt x="27863" y="973"/>
                  </a:moveTo>
                  <a:lnTo>
                    <a:pt x="27863" y="973"/>
                  </a:lnTo>
                  <a:cubicBezTo>
                    <a:pt x="28995" y="4425"/>
                    <a:pt x="29292" y="7676"/>
                    <a:pt x="27792" y="11117"/>
                  </a:cubicBezTo>
                  <a:cubicBezTo>
                    <a:pt x="27756" y="11117"/>
                    <a:pt x="27744" y="11129"/>
                    <a:pt x="27732" y="11152"/>
                  </a:cubicBezTo>
                  <a:cubicBezTo>
                    <a:pt x="27387" y="11581"/>
                    <a:pt x="27078" y="11986"/>
                    <a:pt x="26744" y="12426"/>
                  </a:cubicBezTo>
                  <a:cubicBezTo>
                    <a:pt x="26638" y="12574"/>
                    <a:pt x="26786" y="12770"/>
                    <a:pt x="26946" y="12770"/>
                  </a:cubicBezTo>
                  <a:cubicBezTo>
                    <a:pt x="26966" y="12770"/>
                    <a:pt x="26986" y="12766"/>
                    <a:pt x="27006" y="12760"/>
                  </a:cubicBezTo>
                  <a:lnTo>
                    <a:pt x="27006" y="12760"/>
                  </a:lnTo>
                  <a:cubicBezTo>
                    <a:pt x="27256" y="13319"/>
                    <a:pt x="27090" y="13843"/>
                    <a:pt x="26506" y="14308"/>
                  </a:cubicBezTo>
                  <a:cubicBezTo>
                    <a:pt x="26408" y="14486"/>
                    <a:pt x="26577" y="14698"/>
                    <a:pt x="26748" y="14698"/>
                  </a:cubicBezTo>
                  <a:cubicBezTo>
                    <a:pt x="26806" y="14698"/>
                    <a:pt x="26863" y="14674"/>
                    <a:pt x="26911" y="14617"/>
                  </a:cubicBezTo>
                  <a:lnTo>
                    <a:pt x="26911" y="14617"/>
                  </a:lnTo>
                  <a:cubicBezTo>
                    <a:pt x="25292" y="16605"/>
                    <a:pt x="24482" y="19975"/>
                    <a:pt x="23792" y="22523"/>
                  </a:cubicBezTo>
                  <a:cubicBezTo>
                    <a:pt x="22994" y="25333"/>
                    <a:pt x="22279" y="28297"/>
                    <a:pt x="22148" y="31226"/>
                  </a:cubicBezTo>
                  <a:cubicBezTo>
                    <a:pt x="21887" y="31488"/>
                    <a:pt x="21732" y="31953"/>
                    <a:pt x="21660" y="32488"/>
                  </a:cubicBezTo>
                  <a:cubicBezTo>
                    <a:pt x="21077" y="33715"/>
                    <a:pt x="20422" y="34989"/>
                    <a:pt x="20041" y="36286"/>
                  </a:cubicBezTo>
                  <a:cubicBezTo>
                    <a:pt x="20053" y="35894"/>
                    <a:pt x="20077" y="35513"/>
                    <a:pt x="20101" y="35120"/>
                  </a:cubicBezTo>
                  <a:cubicBezTo>
                    <a:pt x="20874" y="33691"/>
                    <a:pt x="21482" y="32131"/>
                    <a:pt x="22148" y="30655"/>
                  </a:cubicBezTo>
                  <a:cubicBezTo>
                    <a:pt x="22213" y="30526"/>
                    <a:pt x="22103" y="30408"/>
                    <a:pt x="21995" y="30408"/>
                  </a:cubicBezTo>
                  <a:cubicBezTo>
                    <a:pt x="21944" y="30408"/>
                    <a:pt x="21893" y="30435"/>
                    <a:pt x="21863" y="30500"/>
                  </a:cubicBezTo>
                  <a:cubicBezTo>
                    <a:pt x="21315" y="31607"/>
                    <a:pt x="20708" y="32715"/>
                    <a:pt x="20172" y="33846"/>
                  </a:cubicBezTo>
                  <a:cubicBezTo>
                    <a:pt x="20398" y="30405"/>
                    <a:pt x="20755" y="27000"/>
                    <a:pt x="21291" y="23606"/>
                  </a:cubicBezTo>
                  <a:cubicBezTo>
                    <a:pt x="21298" y="23686"/>
                    <a:pt x="21385" y="23739"/>
                    <a:pt x="21470" y="23739"/>
                  </a:cubicBezTo>
                  <a:cubicBezTo>
                    <a:pt x="21525" y="23739"/>
                    <a:pt x="21580" y="23717"/>
                    <a:pt x="21613" y="23666"/>
                  </a:cubicBezTo>
                  <a:cubicBezTo>
                    <a:pt x="21698" y="23520"/>
                    <a:pt x="21784" y="23381"/>
                    <a:pt x="21865" y="23243"/>
                  </a:cubicBezTo>
                  <a:lnTo>
                    <a:pt x="21865" y="23243"/>
                  </a:lnTo>
                  <a:cubicBezTo>
                    <a:pt x="21670" y="23580"/>
                    <a:pt x="21478" y="23912"/>
                    <a:pt x="21303" y="24261"/>
                  </a:cubicBezTo>
                  <a:cubicBezTo>
                    <a:pt x="21267" y="24333"/>
                    <a:pt x="21333" y="24425"/>
                    <a:pt x="21403" y="24425"/>
                  </a:cubicBezTo>
                  <a:cubicBezTo>
                    <a:pt x="21426" y="24425"/>
                    <a:pt x="21449" y="24416"/>
                    <a:pt x="21470" y="24392"/>
                  </a:cubicBezTo>
                  <a:cubicBezTo>
                    <a:pt x="21982" y="23785"/>
                    <a:pt x="22327" y="23035"/>
                    <a:pt x="22660" y="22309"/>
                  </a:cubicBezTo>
                  <a:cubicBezTo>
                    <a:pt x="22691" y="22205"/>
                    <a:pt x="22624" y="22111"/>
                    <a:pt x="22543" y="22111"/>
                  </a:cubicBezTo>
                  <a:cubicBezTo>
                    <a:pt x="22531" y="22111"/>
                    <a:pt x="22518" y="22113"/>
                    <a:pt x="22506" y="22118"/>
                  </a:cubicBezTo>
                  <a:cubicBezTo>
                    <a:pt x="22982" y="21249"/>
                    <a:pt x="23446" y="20392"/>
                    <a:pt x="23970" y="19558"/>
                  </a:cubicBezTo>
                  <a:cubicBezTo>
                    <a:pt x="24061" y="19402"/>
                    <a:pt x="23923" y="19262"/>
                    <a:pt x="23787" y="19262"/>
                  </a:cubicBezTo>
                  <a:cubicBezTo>
                    <a:pt x="23726" y="19262"/>
                    <a:pt x="23665" y="19290"/>
                    <a:pt x="23625" y="19356"/>
                  </a:cubicBezTo>
                  <a:cubicBezTo>
                    <a:pt x="23411" y="19677"/>
                    <a:pt x="23220" y="19999"/>
                    <a:pt x="23018" y="20332"/>
                  </a:cubicBezTo>
                  <a:cubicBezTo>
                    <a:pt x="23637" y="19272"/>
                    <a:pt x="24232" y="18201"/>
                    <a:pt x="24863" y="17129"/>
                  </a:cubicBezTo>
                  <a:cubicBezTo>
                    <a:pt x="24945" y="16982"/>
                    <a:pt x="24812" y="16840"/>
                    <a:pt x="24683" y="16840"/>
                  </a:cubicBezTo>
                  <a:cubicBezTo>
                    <a:pt x="24624" y="16840"/>
                    <a:pt x="24567" y="16869"/>
                    <a:pt x="24530" y="16939"/>
                  </a:cubicBezTo>
                  <a:cubicBezTo>
                    <a:pt x="23530" y="18630"/>
                    <a:pt x="22506" y="20296"/>
                    <a:pt x="21565" y="22023"/>
                  </a:cubicBezTo>
                  <a:cubicBezTo>
                    <a:pt x="21648" y="21618"/>
                    <a:pt x="21720" y="21201"/>
                    <a:pt x="21791" y="20808"/>
                  </a:cubicBezTo>
                  <a:cubicBezTo>
                    <a:pt x="23041" y="18868"/>
                    <a:pt x="24280" y="16939"/>
                    <a:pt x="25530" y="14998"/>
                  </a:cubicBezTo>
                  <a:cubicBezTo>
                    <a:pt x="25630" y="14831"/>
                    <a:pt x="25478" y="14681"/>
                    <a:pt x="25329" y="14681"/>
                  </a:cubicBezTo>
                  <a:cubicBezTo>
                    <a:pt x="25266" y="14681"/>
                    <a:pt x="25203" y="14708"/>
                    <a:pt x="25161" y="14772"/>
                  </a:cubicBezTo>
                  <a:cubicBezTo>
                    <a:pt x="24113" y="16355"/>
                    <a:pt x="23089" y="17951"/>
                    <a:pt x="22041" y="19523"/>
                  </a:cubicBezTo>
                  <a:cubicBezTo>
                    <a:pt x="22101" y="19261"/>
                    <a:pt x="22148" y="18975"/>
                    <a:pt x="22208" y="18701"/>
                  </a:cubicBezTo>
                  <a:cubicBezTo>
                    <a:pt x="22375" y="17975"/>
                    <a:pt x="22541" y="17260"/>
                    <a:pt x="22732" y="16534"/>
                  </a:cubicBezTo>
                  <a:cubicBezTo>
                    <a:pt x="22756" y="16522"/>
                    <a:pt x="22791" y="16498"/>
                    <a:pt x="22815" y="16475"/>
                  </a:cubicBezTo>
                  <a:cubicBezTo>
                    <a:pt x="23934" y="15105"/>
                    <a:pt x="24839" y="13522"/>
                    <a:pt x="25935" y="12129"/>
                  </a:cubicBezTo>
                  <a:cubicBezTo>
                    <a:pt x="26034" y="11993"/>
                    <a:pt x="25921" y="11817"/>
                    <a:pt x="25794" y="11817"/>
                  </a:cubicBezTo>
                  <a:cubicBezTo>
                    <a:pt x="25753" y="11817"/>
                    <a:pt x="25710" y="11835"/>
                    <a:pt x="25673" y="11879"/>
                  </a:cubicBezTo>
                  <a:cubicBezTo>
                    <a:pt x="24815" y="12915"/>
                    <a:pt x="23863" y="13998"/>
                    <a:pt x="23101" y="15165"/>
                  </a:cubicBezTo>
                  <a:cubicBezTo>
                    <a:pt x="23172" y="14879"/>
                    <a:pt x="23256" y="14581"/>
                    <a:pt x="23339" y="14296"/>
                  </a:cubicBezTo>
                  <a:cubicBezTo>
                    <a:pt x="24530" y="12891"/>
                    <a:pt x="25530" y="11200"/>
                    <a:pt x="26613" y="9712"/>
                  </a:cubicBezTo>
                  <a:cubicBezTo>
                    <a:pt x="26656" y="9652"/>
                    <a:pt x="26601" y="9599"/>
                    <a:pt x="26541" y="9599"/>
                  </a:cubicBezTo>
                  <a:cubicBezTo>
                    <a:pt x="26517" y="9599"/>
                    <a:pt x="26491" y="9608"/>
                    <a:pt x="26470" y="9628"/>
                  </a:cubicBezTo>
                  <a:cubicBezTo>
                    <a:pt x="25881" y="10377"/>
                    <a:pt x="25259" y="11114"/>
                    <a:pt x="24656" y="11882"/>
                  </a:cubicBezTo>
                  <a:lnTo>
                    <a:pt x="24656" y="11882"/>
                  </a:lnTo>
                  <a:cubicBezTo>
                    <a:pt x="25575" y="10704"/>
                    <a:pt x="26452" y="9495"/>
                    <a:pt x="27340" y="8331"/>
                  </a:cubicBezTo>
                  <a:cubicBezTo>
                    <a:pt x="27430" y="8204"/>
                    <a:pt x="27329" y="8051"/>
                    <a:pt x="27223" y="8051"/>
                  </a:cubicBezTo>
                  <a:cubicBezTo>
                    <a:pt x="27189" y="8051"/>
                    <a:pt x="27154" y="8067"/>
                    <a:pt x="27125" y="8104"/>
                  </a:cubicBezTo>
                  <a:cubicBezTo>
                    <a:pt x="26125" y="9355"/>
                    <a:pt x="25065" y="10581"/>
                    <a:pt x="24065" y="11843"/>
                  </a:cubicBezTo>
                  <a:cubicBezTo>
                    <a:pt x="25208" y="8152"/>
                    <a:pt x="26554" y="4580"/>
                    <a:pt x="27863" y="973"/>
                  </a:cubicBezTo>
                  <a:close/>
                  <a:moveTo>
                    <a:pt x="21589" y="33262"/>
                  </a:moveTo>
                  <a:lnTo>
                    <a:pt x="21589" y="33262"/>
                  </a:lnTo>
                  <a:cubicBezTo>
                    <a:pt x="21541" y="34048"/>
                    <a:pt x="21553" y="34846"/>
                    <a:pt x="21434" y="35298"/>
                  </a:cubicBezTo>
                  <a:cubicBezTo>
                    <a:pt x="21148" y="36429"/>
                    <a:pt x="20196" y="37465"/>
                    <a:pt x="20232" y="38596"/>
                  </a:cubicBezTo>
                  <a:cubicBezTo>
                    <a:pt x="20136" y="38608"/>
                    <a:pt x="20041" y="38620"/>
                    <a:pt x="19946" y="38620"/>
                  </a:cubicBezTo>
                  <a:cubicBezTo>
                    <a:pt x="19958" y="38037"/>
                    <a:pt x="19993" y="37441"/>
                    <a:pt x="20017" y="36870"/>
                  </a:cubicBezTo>
                  <a:cubicBezTo>
                    <a:pt x="20028" y="36873"/>
                    <a:pt x="20039" y="36874"/>
                    <a:pt x="20051" y="36874"/>
                  </a:cubicBezTo>
                  <a:cubicBezTo>
                    <a:pt x="20090" y="36874"/>
                    <a:pt x="20132" y="36857"/>
                    <a:pt x="20160" y="36810"/>
                  </a:cubicBezTo>
                  <a:cubicBezTo>
                    <a:pt x="20172" y="36763"/>
                    <a:pt x="20196" y="36715"/>
                    <a:pt x="20220" y="36691"/>
                  </a:cubicBezTo>
                  <a:lnTo>
                    <a:pt x="20220" y="36691"/>
                  </a:lnTo>
                  <a:cubicBezTo>
                    <a:pt x="20184" y="36822"/>
                    <a:pt x="20160" y="36965"/>
                    <a:pt x="20136" y="37108"/>
                  </a:cubicBezTo>
                  <a:cubicBezTo>
                    <a:pt x="20129" y="37205"/>
                    <a:pt x="20224" y="37274"/>
                    <a:pt x="20317" y="37274"/>
                  </a:cubicBezTo>
                  <a:cubicBezTo>
                    <a:pt x="20372" y="37274"/>
                    <a:pt x="20427" y="37249"/>
                    <a:pt x="20458" y="37191"/>
                  </a:cubicBezTo>
                  <a:cubicBezTo>
                    <a:pt x="20613" y="36882"/>
                    <a:pt x="20672" y="36525"/>
                    <a:pt x="20779" y="36191"/>
                  </a:cubicBezTo>
                  <a:cubicBezTo>
                    <a:pt x="20910" y="35798"/>
                    <a:pt x="21077" y="35405"/>
                    <a:pt x="21244" y="35024"/>
                  </a:cubicBezTo>
                  <a:cubicBezTo>
                    <a:pt x="21293" y="34910"/>
                    <a:pt x="21201" y="34813"/>
                    <a:pt x="21113" y="34813"/>
                  </a:cubicBezTo>
                  <a:cubicBezTo>
                    <a:pt x="21072" y="34813"/>
                    <a:pt x="21032" y="34833"/>
                    <a:pt x="21005" y="34882"/>
                  </a:cubicBezTo>
                  <a:cubicBezTo>
                    <a:pt x="20994" y="34917"/>
                    <a:pt x="20958" y="34965"/>
                    <a:pt x="20946" y="34989"/>
                  </a:cubicBezTo>
                  <a:cubicBezTo>
                    <a:pt x="21172" y="34429"/>
                    <a:pt x="21363" y="33846"/>
                    <a:pt x="21589" y="33262"/>
                  </a:cubicBezTo>
                  <a:close/>
                  <a:moveTo>
                    <a:pt x="19005" y="33608"/>
                  </a:moveTo>
                  <a:cubicBezTo>
                    <a:pt x="19148" y="33881"/>
                    <a:pt x="19291" y="34155"/>
                    <a:pt x="19470" y="34393"/>
                  </a:cubicBezTo>
                  <a:cubicBezTo>
                    <a:pt x="19505" y="34441"/>
                    <a:pt x="19541" y="34453"/>
                    <a:pt x="19589" y="34453"/>
                  </a:cubicBezTo>
                  <a:cubicBezTo>
                    <a:pt x="19589" y="34691"/>
                    <a:pt x="19577" y="34929"/>
                    <a:pt x="19577" y="35167"/>
                  </a:cubicBezTo>
                  <a:cubicBezTo>
                    <a:pt x="19553" y="35215"/>
                    <a:pt x="19553" y="35263"/>
                    <a:pt x="19577" y="35286"/>
                  </a:cubicBezTo>
                  <a:cubicBezTo>
                    <a:pt x="19541" y="36417"/>
                    <a:pt x="19541" y="37549"/>
                    <a:pt x="19553" y="38668"/>
                  </a:cubicBezTo>
                  <a:cubicBezTo>
                    <a:pt x="19517" y="38668"/>
                    <a:pt x="19458" y="38680"/>
                    <a:pt x="19410" y="38680"/>
                  </a:cubicBezTo>
                  <a:cubicBezTo>
                    <a:pt x="19410" y="38680"/>
                    <a:pt x="19410" y="38668"/>
                    <a:pt x="19398" y="38632"/>
                  </a:cubicBezTo>
                  <a:cubicBezTo>
                    <a:pt x="18946" y="37441"/>
                    <a:pt x="18410" y="36310"/>
                    <a:pt x="17969" y="35143"/>
                  </a:cubicBezTo>
                  <a:lnTo>
                    <a:pt x="17969" y="35143"/>
                  </a:lnTo>
                  <a:cubicBezTo>
                    <a:pt x="18017" y="35198"/>
                    <a:pt x="18077" y="35221"/>
                    <a:pt x="18136" y="35221"/>
                  </a:cubicBezTo>
                  <a:cubicBezTo>
                    <a:pt x="18283" y="35221"/>
                    <a:pt x="18420" y="35075"/>
                    <a:pt x="18327" y="34905"/>
                  </a:cubicBezTo>
                  <a:cubicBezTo>
                    <a:pt x="17849" y="34068"/>
                    <a:pt x="17758" y="33910"/>
                    <a:pt x="18045" y="33910"/>
                  </a:cubicBezTo>
                  <a:cubicBezTo>
                    <a:pt x="18195" y="33910"/>
                    <a:pt x="18448" y="33953"/>
                    <a:pt x="18803" y="33965"/>
                  </a:cubicBezTo>
                  <a:cubicBezTo>
                    <a:pt x="18946" y="33965"/>
                    <a:pt x="19065" y="33810"/>
                    <a:pt x="19029" y="33667"/>
                  </a:cubicBezTo>
                  <a:cubicBezTo>
                    <a:pt x="19029" y="33643"/>
                    <a:pt x="19005" y="33619"/>
                    <a:pt x="19005" y="33608"/>
                  </a:cubicBezTo>
                  <a:close/>
                  <a:moveTo>
                    <a:pt x="53236" y="38513"/>
                  </a:moveTo>
                  <a:lnTo>
                    <a:pt x="53236" y="38513"/>
                  </a:lnTo>
                  <a:cubicBezTo>
                    <a:pt x="53224" y="38596"/>
                    <a:pt x="53212" y="38680"/>
                    <a:pt x="53200" y="38751"/>
                  </a:cubicBezTo>
                  <a:cubicBezTo>
                    <a:pt x="53164" y="38811"/>
                    <a:pt x="53152" y="38894"/>
                    <a:pt x="53140" y="38977"/>
                  </a:cubicBezTo>
                  <a:lnTo>
                    <a:pt x="53140" y="39013"/>
                  </a:lnTo>
                  <a:cubicBezTo>
                    <a:pt x="53117" y="39073"/>
                    <a:pt x="53105" y="39132"/>
                    <a:pt x="53081" y="39192"/>
                  </a:cubicBezTo>
                  <a:cubicBezTo>
                    <a:pt x="53057" y="39215"/>
                    <a:pt x="53081" y="39227"/>
                    <a:pt x="53057" y="39239"/>
                  </a:cubicBezTo>
                  <a:lnTo>
                    <a:pt x="53057" y="39263"/>
                  </a:lnTo>
                  <a:cubicBezTo>
                    <a:pt x="52998" y="39275"/>
                    <a:pt x="52926" y="39287"/>
                    <a:pt x="52867" y="39311"/>
                  </a:cubicBezTo>
                  <a:cubicBezTo>
                    <a:pt x="52828" y="39234"/>
                    <a:pt x="52760" y="39181"/>
                    <a:pt x="52673" y="39181"/>
                  </a:cubicBezTo>
                  <a:cubicBezTo>
                    <a:pt x="52651" y="39181"/>
                    <a:pt x="52628" y="39184"/>
                    <a:pt x="52605" y="39192"/>
                  </a:cubicBezTo>
                  <a:cubicBezTo>
                    <a:pt x="52557" y="39204"/>
                    <a:pt x="52521" y="39204"/>
                    <a:pt x="52486" y="39215"/>
                  </a:cubicBezTo>
                  <a:cubicBezTo>
                    <a:pt x="52509" y="39168"/>
                    <a:pt x="52497" y="39108"/>
                    <a:pt x="52450" y="39084"/>
                  </a:cubicBezTo>
                  <a:lnTo>
                    <a:pt x="52188" y="38953"/>
                  </a:lnTo>
                  <a:cubicBezTo>
                    <a:pt x="52171" y="38945"/>
                    <a:pt x="52155" y="38941"/>
                    <a:pt x="52140" y="38941"/>
                  </a:cubicBezTo>
                  <a:cubicBezTo>
                    <a:pt x="52046" y="38941"/>
                    <a:pt x="51989" y="39081"/>
                    <a:pt x="52081" y="39132"/>
                  </a:cubicBezTo>
                  <a:cubicBezTo>
                    <a:pt x="52164" y="39168"/>
                    <a:pt x="52247" y="39215"/>
                    <a:pt x="52331" y="39263"/>
                  </a:cubicBezTo>
                  <a:cubicBezTo>
                    <a:pt x="52212" y="39287"/>
                    <a:pt x="52105" y="39323"/>
                    <a:pt x="51986" y="39334"/>
                  </a:cubicBezTo>
                  <a:cubicBezTo>
                    <a:pt x="51914" y="39204"/>
                    <a:pt x="51795" y="39084"/>
                    <a:pt x="51676" y="38977"/>
                  </a:cubicBezTo>
                  <a:cubicBezTo>
                    <a:pt x="52200" y="38834"/>
                    <a:pt x="52724" y="38680"/>
                    <a:pt x="53236" y="38513"/>
                  </a:cubicBezTo>
                  <a:close/>
                  <a:moveTo>
                    <a:pt x="51176" y="39132"/>
                  </a:moveTo>
                  <a:lnTo>
                    <a:pt x="51188" y="39144"/>
                  </a:lnTo>
                  <a:cubicBezTo>
                    <a:pt x="51307" y="39227"/>
                    <a:pt x="51366" y="39346"/>
                    <a:pt x="51426" y="39454"/>
                  </a:cubicBezTo>
                  <a:cubicBezTo>
                    <a:pt x="51200" y="39513"/>
                    <a:pt x="50985" y="39573"/>
                    <a:pt x="50771" y="39632"/>
                  </a:cubicBezTo>
                  <a:cubicBezTo>
                    <a:pt x="50831" y="39513"/>
                    <a:pt x="50843" y="39370"/>
                    <a:pt x="50843" y="39215"/>
                  </a:cubicBezTo>
                  <a:cubicBezTo>
                    <a:pt x="50950" y="39192"/>
                    <a:pt x="51069" y="39156"/>
                    <a:pt x="51176" y="39132"/>
                  </a:cubicBezTo>
                  <a:close/>
                  <a:moveTo>
                    <a:pt x="49426" y="39585"/>
                  </a:moveTo>
                  <a:cubicBezTo>
                    <a:pt x="49485" y="39739"/>
                    <a:pt x="49580" y="39858"/>
                    <a:pt x="49688" y="39966"/>
                  </a:cubicBezTo>
                  <a:cubicBezTo>
                    <a:pt x="49592" y="39989"/>
                    <a:pt x="49485" y="40025"/>
                    <a:pt x="49402" y="40049"/>
                  </a:cubicBezTo>
                  <a:cubicBezTo>
                    <a:pt x="49426" y="39966"/>
                    <a:pt x="49438" y="39870"/>
                    <a:pt x="49414" y="39763"/>
                  </a:cubicBezTo>
                  <a:cubicBezTo>
                    <a:pt x="49402" y="39704"/>
                    <a:pt x="49342" y="39644"/>
                    <a:pt x="49283" y="39620"/>
                  </a:cubicBezTo>
                  <a:cubicBezTo>
                    <a:pt x="49307" y="39620"/>
                    <a:pt x="49366" y="39608"/>
                    <a:pt x="49426" y="39585"/>
                  </a:cubicBezTo>
                  <a:close/>
                  <a:moveTo>
                    <a:pt x="47271" y="40096"/>
                  </a:moveTo>
                  <a:cubicBezTo>
                    <a:pt x="47306" y="40156"/>
                    <a:pt x="47330" y="40239"/>
                    <a:pt x="47342" y="40335"/>
                  </a:cubicBezTo>
                  <a:cubicBezTo>
                    <a:pt x="47326" y="40326"/>
                    <a:pt x="47304" y="40312"/>
                    <a:pt x="47284" y="40312"/>
                  </a:cubicBezTo>
                  <a:cubicBezTo>
                    <a:pt x="47275" y="40312"/>
                    <a:pt x="47266" y="40315"/>
                    <a:pt x="47259" y="40323"/>
                  </a:cubicBezTo>
                  <a:cubicBezTo>
                    <a:pt x="47244" y="40324"/>
                    <a:pt x="47229" y="40324"/>
                    <a:pt x="47215" y="40324"/>
                  </a:cubicBezTo>
                  <a:cubicBezTo>
                    <a:pt x="47064" y="40324"/>
                    <a:pt x="46980" y="40266"/>
                    <a:pt x="46925" y="40168"/>
                  </a:cubicBezTo>
                  <a:cubicBezTo>
                    <a:pt x="47033" y="40144"/>
                    <a:pt x="47152" y="40108"/>
                    <a:pt x="47271" y="40096"/>
                  </a:cubicBezTo>
                  <a:close/>
                  <a:moveTo>
                    <a:pt x="48390" y="39846"/>
                  </a:moveTo>
                  <a:cubicBezTo>
                    <a:pt x="48426" y="40037"/>
                    <a:pt x="48521" y="40204"/>
                    <a:pt x="48699" y="40287"/>
                  </a:cubicBezTo>
                  <a:cubicBezTo>
                    <a:pt x="48616" y="40323"/>
                    <a:pt x="48509" y="40347"/>
                    <a:pt x="48414" y="40382"/>
                  </a:cubicBezTo>
                  <a:cubicBezTo>
                    <a:pt x="48402" y="40323"/>
                    <a:pt x="48366" y="40239"/>
                    <a:pt x="48330" y="40180"/>
                  </a:cubicBezTo>
                  <a:cubicBezTo>
                    <a:pt x="48287" y="40130"/>
                    <a:pt x="48228" y="40110"/>
                    <a:pt x="48166" y="40110"/>
                  </a:cubicBezTo>
                  <a:cubicBezTo>
                    <a:pt x="48108" y="40110"/>
                    <a:pt x="48048" y="40127"/>
                    <a:pt x="47997" y="40156"/>
                  </a:cubicBezTo>
                  <a:cubicBezTo>
                    <a:pt x="47985" y="40120"/>
                    <a:pt x="47985" y="40096"/>
                    <a:pt x="47973" y="40061"/>
                  </a:cubicBezTo>
                  <a:cubicBezTo>
                    <a:pt x="47949" y="40037"/>
                    <a:pt x="47937" y="39989"/>
                    <a:pt x="47925" y="39966"/>
                  </a:cubicBezTo>
                  <a:cubicBezTo>
                    <a:pt x="48080" y="39918"/>
                    <a:pt x="48235" y="39870"/>
                    <a:pt x="48390" y="39846"/>
                  </a:cubicBezTo>
                  <a:close/>
                  <a:moveTo>
                    <a:pt x="47449" y="40692"/>
                  </a:moveTo>
                  <a:cubicBezTo>
                    <a:pt x="47449" y="40692"/>
                    <a:pt x="47449" y="40704"/>
                    <a:pt x="47461" y="40704"/>
                  </a:cubicBezTo>
                  <a:cubicBezTo>
                    <a:pt x="47449" y="40704"/>
                    <a:pt x="47449" y="40704"/>
                    <a:pt x="47437" y="40716"/>
                  </a:cubicBezTo>
                  <a:cubicBezTo>
                    <a:pt x="47437" y="40704"/>
                    <a:pt x="47449" y="40704"/>
                    <a:pt x="47449" y="40692"/>
                  </a:cubicBezTo>
                  <a:close/>
                  <a:moveTo>
                    <a:pt x="46294" y="40299"/>
                  </a:moveTo>
                  <a:cubicBezTo>
                    <a:pt x="46354" y="40537"/>
                    <a:pt x="46473" y="40763"/>
                    <a:pt x="46687" y="40882"/>
                  </a:cubicBezTo>
                  <a:cubicBezTo>
                    <a:pt x="46735" y="40906"/>
                    <a:pt x="46782" y="40906"/>
                    <a:pt x="46830" y="40930"/>
                  </a:cubicBezTo>
                  <a:cubicBezTo>
                    <a:pt x="46675" y="40989"/>
                    <a:pt x="46532" y="41025"/>
                    <a:pt x="46366" y="41097"/>
                  </a:cubicBezTo>
                  <a:cubicBezTo>
                    <a:pt x="46330" y="40989"/>
                    <a:pt x="46271" y="40894"/>
                    <a:pt x="46151" y="40858"/>
                  </a:cubicBezTo>
                  <a:cubicBezTo>
                    <a:pt x="46140" y="40835"/>
                    <a:pt x="46140" y="40835"/>
                    <a:pt x="46140" y="40823"/>
                  </a:cubicBezTo>
                  <a:cubicBezTo>
                    <a:pt x="46092" y="40751"/>
                    <a:pt x="46068" y="40692"/>
                    <a:pt x="46032" y="40620"/>
                  </a:cubicBezTo>
                  <a:cubicBezTo>
                    <a:pt x="45997" y="40537"/>
                    <a:pt x="45961" y="40454"/>
                    <a:pt x="45937" y="40358"/>
                  </a:cubicBezTo>
                  <a:cubicBezTo>
                    <a:pt x="46044" y="40347"/>
                    <a:pt x="46175" y="40323"/>
                    <a:pt x="46294" y="40299"/>
                  </a:cubicBezTo>
                  <a:close/>
                  <a:moveTo>
                    <a:pt x="45294" y="40501"/>
                  </a:moveTo>
                  <a:cubicBezTo>
                    <a:pt x="45354" y="40775"/>
                    <a:pt x="45425" y="41168"/>
                    <a:pt x="45604" y="41359"/>
                  </a:cubicBezTo>
                  <a:cubicBezTo>
                    <a:pt x="45544" y="41394"/>
                    <a:pt x="45473" y="41406"/>
                    <a:pt x="45413" y="41430"/>
                  </a:cubicBezTo>
                  <a:cubicBezTo>
                    <a:pt x="45401" y="41406"/>
                    <a:pt x="45378" y="41359"/>
                    <a:pt x="45366" y="41335"/>
                  </a:cubicBezTo>
                  <a:cubicBezTo>
                    <a:pt x="45342" y="41287"/>
                    <a:pt x="45306" y="41251"/>
                    <a:pt x="45258" y="41228"/>
                  </a:cubicBezTo>
                  <a:cubicBezTo>
                    <a:pt x="45175" y="41013"/>
                    <a:pt x="45104" y="40799"/>
                    <a:pt x="45044" y="40573"/>
                  </a:cubicBezTo>
                  <a:cubicBezTo>
                    <a:pt x="45044" y="40573"/>
                    <a:pt x="45044" y="40561"/>
                    <a:pt x="45020" y="40561"/>
                  </a:cubicBezTo>
                  <a:cubicBezTo>
                    <a:pt x="45116" y="40525"/>
                    <a:pt x="45199" y="40513"/>
                    <a:pt x="45294" y="40501"/>
                  </a:cubicBezTo>
                  <a:close/>
                  <a:moveTo>
                    <a:pt x="34340" y="37739"/>
                  </a:moveTo>
                  <a:cubicBezTo>
                    <a:pt x="37386" y="38305"/>
                    <a:pt x="40571" y="38507"/>
                    <a:pt x="43764" y="38507"/>
                  </a:cubicBezTo>
                  <a:cubicBezTo>
                    <a:pt x="45613" y="38507"/>
                    <a:pt x="47465" y="38439"/>
                    <a:pt x="49295" y="38334"/>
                  </a:cubicBezTo>
                  <a:lnTo>
                    <a:pt x="49295" y="38334"/>
                  </a:lnTo>
                  <a:cubicBezTo>
                    <a:pt x="43568" y="39489"/>
                    <a:pt x="37865" y="40739"/>
                    <a:pt x="32078" y="41609"/>
                  </a:cubicBezTo>
                  <a:cubicBezTo>
                    <a:pt x="32043" y="41597"/>
                    <a:pt x="32007" y="41585"/>
                    <a:pt x="31959" y="41585"/>
                  </a:cubicBezTo>
                  <a:cubicBezTo>
                    <a:pt x="26328" y="41573"/>
                    <a:pt x="20672" y="41239"/>
                    <a:pt x="15017" y="41108"/>
                  </a:cubicBezTo>
                  <a:cubicBezTo>
                    <a:pt x="13877" y="41049"/>
                    <a:pt x="12723" y="40993"/>
                    <a:pt x="11576" y="40993"/>
                  </a:cubicBezTo>
                  <a:cubicBezTo>
                    <a:pt x="10902" y="40993"/>
                    <a:pt x="10229" y="41012"/>
                    <a:pt x="9564" y="41061"/>
                  </a:cubicBezTo>
                  <a:lnTo>
                    <a:pt x="9147" y="41061"/>
                  </a:lnTo>
                  <a:cubicBezTo>
                    <a:pt x="17553" y="40168"/>
                    <a:pt x="25935" y="38692"/>
                    <a:pt x="34340" y="37739"/>
                  </a:cubicBezTo>
                  <a:close/>
                  <a:moveTo>
                    <a:pt x="6135" y="41537"/>
                  </a:moveTo>
                  <a:cubicBezTo>
                    <a:pt x="6182" y="41537"/>
                    <a:pt x="6242" y="41549"/>
                    <a:pt x="6289" y="41549"/>
                  </a:cubicBezTo>
                  <a:cubicBezTo>
                    <a:pt x="6123" y="41597"/>
                    <a:pt x="5944" y="41644"/>
                    <a:pt x="5777" y="41704"/>
                  </a:cubicBezTo>
                  <a:cubicBezTo>
                    <a:pt x="5777" y="41704"/>
                    <a:pt x="5777" y="41692"/>
                    <a:pt x="5765" y="41656"/>
                  </a:cubicBezTo>
                  <a:cubicBezTo>
                    <a:pt x="5754" y="41632"/>
                    <a:pt x="5754" y="41597"/>
                    <a:pt x="5730" y="41573"/>
                  </a:cubicBezTo>
                  <a:cubicBezTo>
                    <a:pt x="5849" y="41573"/>
                    <a:pt x="5992" y="41573"/>
                    <a:pt x="6111" y="41549"/>
                  </a:cubicBezTo>
                  <a:cubicBezTo>
                    <a:pt x="6123" y="41549"/>
                    <a:pt x="6123" y="41537"/>
                    <a:pt x="6135" y="41537"/>
                  </a:cubicBezTo>
                  <a:close/>
                  <a:moveTo>
                    <a:pt x="44449" y="40644"/>
                  </a:moveTo>
                  <a:cubicBezTo>
                    <a:pt x="44473" y="41001"/>
                    <a:pt x="44544" y="41347"/>
                    <a:pt x="44675" y="41692"/>
                  </a:cubicBezTo>
                  <a:cubicBezTo>
                    <a:pt x="44616" y="41704"/>
                    <a:pt x="44580" y="41716"/>
                    <a:pt x="44520" y="41751"/>
                  </a:cubicBezTo>
                  <a:cubicBezTo>
                    <a:pt x="44449" y="41466"/>
                    <a:pt x="44163" y="41251"/>
                    <a:pt x="44068" y="40978"/>
                  </a:cubicBezTo>
                  <a:cubicBezTo>
                    <a:pt x="44032" y="40835"/>
                    <a:pt x="43937" y="40775"/>
                    <a:pt x="43830" y="40763"/>
                  </a:cubicBezTo>
                  <a:cubicBezTo>
                    <a:pt x="44044" y="40716"/>
                    <a:pt x="44246" y="40692"/>
                    <a:pt x="44449" y="40644"/>
                  </a:cubicBezTo>
                  <a:close/>
                  <a:moveTo>
                    <a:pt x="43663" y="40763"/>
                  </a:moveTo>
                  <a:cubicBezTo>
                    <a:pt x="43568" y="40835"/>
                    <a:pt x="43461" y="40954"/>
                    <a:pt x="43508" y="41120"/>
                  </a:cubicBezTo>
                  <a:cubicBezTo>
                    <a:pt x="43568" y="41370"/>
                    <a:pt x="43711" y="41751"/>
                    <a:pt x="43949" y="41942"/>
                  </a:cubicBezTo>
                  <a:cubicBezTo>
                    <a:pt x="43830" y="41978"/>
                    <a:pt x="43699" y="42013"/>
                    <a:pt x="43580" y="42061"/>
                  </a:cubicBezTo>
                  <a:cubicBezTo>
                    <a:pt x="43532" y="41894"/>
                    <a:pt x="43401" y="41799"/>
                    <a:pt x="43294" y="41656"/>
                  </a:cubicBezTo>
                  <a:cubicBezTo>
                    <a:pt x="43163" y="41478"/>
                    <a:pt x="43068" y="41251"/>
                    <a:pt x="43044" y="41025"/>
                  </a:cubicBezTo>
                  <a:cubicBezTo>
                    <a:pt x="43044" y="40978"/>
                    <a:pt x="43008" y="40930"/>
                    <a:pt x="42984" y="40882"/>
                  </a:cubicBezTo>
                  <a:cubicBezTo>
                    <a:pt x="43211" y="40835"/>
                    <a:pt x="43449" y="40811"/>
                    <a:pt x="43663" y="40763"/>
                  </a:cubicBezTo>
                  <a:close/>
                  <a:moveTo>
                    <a:pt x="42461" y="40989"/>
                  </a:moveTo>
                  <a:cubicBezTo>
                    <a:pt x="42461" y="41001"/>
                    <a:pt x="42449" y="41013"/>
                    <a:pt x="42461" y="41049"/>
                  </a:cubicBezTo>
                  <a:cubicBezTo>
                    <a:pt x="42472" y="41406"/>
                    <a:pt x="42627" y="41990"/>
                    <a:pt x="42937" y="42287"/>
                  </a:cubicBezTo>
                  <a:cubicBezTo>
                    <a:pt x="42782" y="42347"/>
                    <a:pt x="42615" y="42382"/>
                    <a:pt x="42449" y="42430"/>
                  </a:cubicBezTo>
                  <a:cubicBezTo>
                    <a:pt x="42389" y="42347"/>
                    <a:pt x="42318" y="42263"/>
                    <a:pt x="42258" y="42144"/>
                  </a:cubicBezTo>
                  <a:cubicBezTo>
                    <a:pt x="42091" y="41906"/>
                    <a:pt x="42020" y="41644"/>
                    <a:pt x="41960" y="41359"/>
                  </a:cubicBezTo>
                  <a:cubicBezTo>
                    <a:pt x="41934" y="41208"/>
                    <a:pt x="41806" y="41139"/>
                    <a:pt x="41674" y="41139"/>
                  </a:cubicBezTo>
                  <a:cubicBezTo>
                    <a:pt x="41503" y="41139"/>
                    <a:pt x="41326" y="41253"/>
                    <a:pt x="41353" y="41454"/>
                  </a:cubicBezTo>
                  <a:cubicBezTo>
                    <a:pt x="41389" y="41751"/>
                    <a:pt x="41508" y="42299"/>
                    <a:pt x="41746" y="42644"/>
                  </a:cubicBezTo>
                  <a:cubicBezTo>
                    <a:pt x="41568" y="42704"/>
                    <a:pt x="41389" y="42740"/>
                    <a:pt x="41210" y="42799"/>
                  </a:cubicBezTo>
                  <a:lnTo>
                    <a:pt x="41198" y="42799"/>
                  </a:lnTo>
                  <a:cubicBezTo>
                    <a:pt x="41175" y="42644"/>
                    <a:pt x="41079" y="42478"/>
                    <a:pt x="41008" y="42299"/>
                  </a:cubicBezTo>
                  <a:cubicBezTo>
                    <a:pt x="40877" y="41954"/>
                    <a:pt x="40722" y="41609"/>
                    <a:pt x="40591" y="41275"/>
                  </a:cubicBezTo>
                  <a:cubicBezTo>
                    <a:pt x="41210" y="41180"/>
                    <a:pt x="41841" y="41097"/>
                    <a:pt x="42461" y="40989"/>
                  </a:cubicBezTo>
                  <a:close/>
                  <a:moveTo>
                    <a:pt x="38293" y="42966"/>
                  </a:moveTo>
                  <a:lnTo>
                    <a:pt x="38293" y="42966"/>
                  </a:lnTo>
                  <a:cubicBezTo>
                    <a:pt x="38299" y="42972"/>
                    <a:pt x="38299" y="42975"/>
                    <a:pt x="38298" y="42975"/>
                  </a:cubicBezTo>
                  <a:cubicBezTo>
                    <a:pt x="38296" y="42975"/>
                    <a:pt x="38293" y="42972"/>
                    <a:pt x="38293" y="42966"/>
                  </a:cubicBezTo>
                  <a:close/>
                  <a:moveTo>
                    <a:pt x="39996" y="41347"/>
                  </a:moveTo>
                  <a:lnTo>
                    <a:pt x="39996" y="41394"/>
                  </a:lnTo>
                  <a:cubicBezTo>
                    <a:pt x="40127" y="41763"/>
                    <a:pt x="40258" y="42144"/>
                    <a:pt x="40401" y="42513"/>
                  </a:cubicBezTo>
                  <a:cubicBezTo>
                    <a:pt x="40436" y="42668"/>
                    <a:pt x="40484" y="42811"/>
                    <a:pt x="40556" y="42954"/>
                  </a:cubicBezTo>
                  <a:cubicBezTo>
                    <a:pt x="40341" y="43013"/>
                    <a:pt x="40127" y="43073"/>
                    <a:pt x="39901" y="43109"/>
                  </a:cubicBezTo>
                  <a:cubicBezTo>
                    <a:pt x="40020" y="42954"/>
                    <a:pt x="39913" y="42680"/>
                    <a:pt x="39794" y="42502"/>
                  </a:cubicBezTo>
                  <a:cubicBezTo>
                    <a:pt x="39567" y="42168"/>
                    <a:pt x="39413" y="41799"/>
                    <a:pt x="39305" y="41406"/>
                  </a:cubicBezTo>
                  <a:cubicBezTo>
                    <a:pt x="39532" y="41406"/>
                    <a:pt x="39758" y="41370"/>
                    <a:pt x="39996" y="41347"/>
                  </a:cubicBezTo>
                  <a:close/>
                  <a:moveTo>
                    <a:pt x="54164" y="42835"/>
                  </a:moveTo>
                  <a:lnTo>
                    <a:pt x="54164" y="42835"/>
                  </a:lnTo>
                  <a:cubicBezTo>
                    <a:pt x="54129" y="42918"/>
                    <a:pt x="54129" y="43013"/>
                    <a:pt x="54224" y="43061"/>
                  </a:cubicBezTo>
                  <a:lnTo>
                    <a:pt x="54355" y="43144"/>
                  </a:lnTo>
                  <a:lnTo>
                    <a:pt x="53950" y="42918"/>
                  </a:lnTo>
                  <a:cubicBezTo>
                    <a:pt x="54033" y="42894"/>
                    <a:pt x="54093" y="42859"/>
                    <a:pt x="54164" y="42835"/>
                  </a:cubicBezTo>
                  <a:close/>
                  <a:moveTo>
                    <a:pt x="38686" y="41513"/>
                  </a:moveTo>
                  <a:cubicBezTo>
                    <a:pt x="38722" y="41882"/>
                    <a:pt x="38829" y="42251"/>
                    <a:pt x="38984" y="42597"/>
                  </a:cubicBezTo>
                  <a:cubicBezTo>
                    <a:pt x="39091" y="42811"/>
                    <a:pt x="39234" y="43144"/>
                    <a:pt x="39472" y="43228"/>
                  </a:cubicBezTo>
                  <a:cubicBezTo>
                    <a:pt x="39186" y="43311"/>
                    <a:pt x="38901" y="43383"/>
                    <a:pt x="38627" y="43442"/>
                  </a:cubicBezTo>
                  <a:cubicBezTo>
                    <a:pt x="38651" y="43383"/>
                    <a:pt x="38686" y="43323"/>
                    <a:pt x="38686" y="43228"/>
                  </a:cubicBezTo>
                  <a:cubicBezTo>
                    <a:pt x="38686" y="43109"/>
                    <a:pt x="38603" y="43013"/>
                    <a:pt x="38520" y="42966"/>
                  </a:cubicBezTo>
                  <a:lnTo>
                    <a:pt x="38508" y="42954"/>
                  </a:lnTo>
                  <a:cubicBezTo>
                    <a:pt x="38460" y="42930"/>
                    <a:pt x="38436" y="42894"/>
                    <a:pt x="38436" y="42811"/>
                  </a:cubicBezTo>
                  <a:cubicBezTo>
                    <a:pt x="38341" y="42668"/>
                    <a:pt x="38281" y="42502"/>
                    <a:pt x="38210" y="42335"/>
                  </a:cubicBezTo>
                  <a:cubicBezTo>
                    <a:pt x="38091" y="42085"/>
                    <a:pt x="37972" y="41835"/>
                    <a:pt x="37841" y="41585"/>
                  </a:cubicBezTo>
                  <a:cubicBezTo>
                    <a:pt x="38115" y="41585"/>
                    <a:pt x="38400" y="41549"/>
                    <a:pt x="38686" y="41513"/>
                  </a:cubicBezTo>
                  <a:close/>
                  <a:moveTo>
                    <a:pt x="37150" y="41692"/>
                  </a:moveTo>
                  <a:cubicBezTo>
                    <a:pt x="37269" y="42013"/>
                    <a:pt x="37388" y="42323"/>
                    <a:pt x="37508" y="42656"/>
                  </a:cubicBezTo>
                  <a:cubicBezTo>
                    <a:pt x="37603" y="42906"/>
                    <a:pt x="37662" y="43252"/>
                    <a:pt x="37841" y="43454"/>
                  </a:cubicBezTo>
                  <a:cubicBezTo>
                    <a:pt x="37900" y="43514"/>
                    <a:pt x="37972" y="43561"/>
                    <a:pt x="38055" y="43597"/>
                  </a:cubicBezTo>
                  <a:cubicBezTo>
                    <a:pt x="37865" y="43633"/>
                    <a:pt x="37686" y="43680"/>
                    <a:pt x="37496" y="43728"/>
                  </a:cubicBezTo>
                  <a:cubicBezTo>
                    <a:pt x="37579" y="43514"/>
                    <a:pt x="37519" y="43275"/>
                    <a:pt x="37257" y="43240"/>
                  </a:cubicBezTo>
                  <a:cubicBezTo>
                    <a:pt x="37150" y="43025"/>
                    <a:pt x="37103" y="42716"/>
                    <a:pt x="37043" y="42537"/>
                  </a:cubicBezTo>
                  <a:cubicBezTo>
                    <a:pt x="36960" y="42263"/>
                    <a:pt x="36865" y="42001"/>
                    <a:pt x="36781" y="41716"/>
                  </a:cubicBezTo>
                  <a:cubicBezTo>
                    <a:pt x="36900" y="41716"/>
                    <a:pt x="37031" y="41704"/>
                    <a:pt x="37150" y="41692"/>
                  </a:cubicBezTo>
                  <a:close/>
                  <a:moveTo>
                    <a:pt x="54251" y="40194"/>
                  </a:moveTo>
                  <a:cubicBezTo>
                    <a:pt x="54540" y="40194"/>
                    <a:pt x="54758" y="40253"/>
                    <a:pt x="54867" y="40394"/>
                  </a:cubicBezTo>
                  <a:cubicBezTo>
                    <a:pt x="54819" y="40525"/>
                    <a:pt x="54795" y="40680"/>
                    <a:pt x="54783" y="40835"/>
                  </a:cubicBezTo>
                  <a:cubicBezTo>
                    <a:pt x="54760" y="41097"/>
                    <a:pt x="54700" y="41394"/>
                    <a:pt x="54783" y="41632"/>
                  </a:cubicBezTo>
                  <a:cubicBezTo>
                    <a:pt x="54795" y="41668"/>
                    <a:pt x="54831" y="41716"/>
                    <a:pt x="54879" y="41728"/>
                  </a:cubicBezTo>
                  <a:cubicBezTo>
                    <a:pt x="54879" y="41763"/>
                    <a:pt x="54867" y="41775"/>
                    <a:pt x="54867" y="41811"/>
                  </a:cubicBezTo>
                  <a:lnTo>
                    <a:pt x="54867" y="41835"/>
                  </a:lnTo>
                  <a:cubicBezTo>
                    <a:pt x="54831" y="41847"/>
                    <a:pt x="54819" y="41882"/>
                    <a:pt x="54819" y="41906"/>
                  </a:cubicBezTo>
                  <a:cubicBezTo>
                    <a:pt x="53629" y="42263"/>
                    <a:pt x="52462" y="42621"/>
                    <a:pt x="51307" y="43002"/>
                  </a:cubicBezTo>
                  <a:cubicBezTo>
                    <a:pt x="51319" y="42966"/>
                    <a:pt x="51331" y="42942"/>
                    <a:pt x="51319" y="42894"/>
                  </a:cubicBezTo>
                  <a:cubicBezTo>
                    <a:pt x="51295" y="42740"/>
                    <a:pt x="51259" y="42621"/>
                    <a:pt x="51212" y="42478"/>
                  </a:cubicBezTo>
                  <a:cubicBezTo>
                    <a:pt x="51183" y="42388"/>
                    <a:pt x="51110" y="42349"/>
                    <a:pt x="51037" y="42349"/>
                  </a:cubicBezTo>
                  <a:cubicBezTo>
                    <a:pt x="50925" y="42349"/>
                    <a:pt x="50811" y="42441"/>
                    <a:pt x="50854" y="42585"/>
                  </a:cubicBezTo>
                  <a:cubicBezTo>
                    <a:pt x="50902" y="42740"/>
                    <a:pt x="50962" y="42859"/>
                    <a:pt x="51033" y="43013"/>
                  </a:cubicBezTo>
                  <a:cubicBezTo>
                    <a:pt x="51045" y="43037"/>
                    <a:pt x="51069" y="43037"/>
                    <a:pt x="51093" y="43061"/>
                  </a:cubicBezTo>
                  <a:cubicBezTo>
                    <a:pt x="50164" y="43359"/>
                    <a:pt x="49223" y="43668"/>
                    <a:pt x="48283" y="43978"/>
                  </a:cubicBezTo>
                  <a:cubicBezTo>
                    <a:pt x="48199" y="43716"/>
                    <a:pt x="48045" y="43454"/>
                    <a:pt x="47937" y="43192"/>
                  </a:cubicBezTo>
                  <a:cubicBezTo>
                    <a:pt x="47830" y="42894"/>
                    <a:pt x="47747" y="42597"/>
                    <a:pt x="47675" y="42299"/>
                  </a:cubicBezTo>
                  <a:lnTo>
                    <a:pt x="49188" y="41811"/>
                  </a:lnTo>
                  <a:cubicBezTo>
                    <a:pt x="49584" y="41672"/>
                    <a:pt x="52808" y="40194"/>
                    <a:pt x="54251" y="40194"/>
                  </a:cubicBezTo>
                  <a:close/>
                  <a:moveTo>
                    <a:pt x="36031" y="41811"/>
                  </a:moveTo>
                  <a:cubicBezTo>
                    <a:pt x="36138" y="42216"/>
                    <a:pt x="36257" y="42621"/>
                    <a:pt x="36365" y="43037"/>
                  </a:cubicBezTo>
                  <a:cubicBezTo>
                    <a:pt x="36436" y="43323"/>
                    <a:pt x="36484" y="43740"/>
                    <a:pt x="36734" y="43930"/>
                  </a:cubicBezTo>
                  <a:cubicBezTo>
                    <a:pt x="36543" y="43978"/>
                    <a:pt x="36353" y="44037"/>
                    <a:pt x="36138" y="44085"/>
                  </a:cubicBezTo>
                  <a:cubicBezTo>
                    <a:pt x="36150" y="44061"/>
                    <a:pt x="36186" y="44049"/>
                    <a:pt x="36198" y="44026"/>
                  </a:cubicBezTo>
                  <a:cubicBezTo>
                    <a:pt x="36412" y="43728"/>
                    <a:pt x="36210" y="43406"/>
                    <a:pt x="36114" y="43097"/>
                  </a:cubicBezTo>
                  <a:lnTo>
                    <a:pt x="35757" y="42025"/>
                  </a:lnTo>
                  <a:cubicBezTo>
                    <a:pt x="35722" y="41942"/>
                    <a:pt x="35662" y="41882"/>
                    <a:pt x="35603" y="41835"/>
                  </a:cubicBezTo>
                  <a:cubicBezTo>
                    <a:pt x="35757" y="41835"/>
                    <a:pt x="35888" y="41823"/>
                    <a:pt x="36031" y="41811"/>
                  </a:cubicBezTo>
                  <a:close/>
                  <a:moveTo>
                    <a:pt x="35222" y="41882"/>
                  </a:moveTo>
                  <a:lnTo>
                    <a:pt x="35222" y="41882"/>
                  </a:lnTo>
                  <a:cubicBezTo>
                    <a:pt x="35126" y="41954"/>
                    <a:pt x="35079" y="42061"/>
                    <a:pt x="35114" y="42204"/>
                  </a:cubicBezTo>
                  <a:cubicBezTo>
                    <a:pt x="35198" y="42561"/>
                    <a:pt x="35305" y="42942"/>
                    <a:pt x="35400" y="43299"/>
                  </a:cubicBezTo>
                  <a:cubicBezTo>
                    <a:pt x="35472" y="43609"/>
                    <a:pt x="35483" y="43978"/>
                    <a:pt x="35817" y="44109"/>
                  </a:cubicBezTo>
                  <a:cubicBezTo>
                    <a:pt x="35841" y="44133"/>
                    <a:pt x="35876" y="44133"/>
                    <a:pt x="35900" y="44145"/>
                  </a:cubicBezTo>
                  <a:cubicBezTo>
                    <a:pt x="35769" y="44168"/>
                    <a:pt x="35626" y="44216"/>
                    <a:pt x="35495" y="44252"/>
                  </a:cubicBezTo>
                  <a:cubicBezTo>
                    <a:pt x="35579" y="43918"/>
                    <a:pt x="35352" y="43597"/>
                    <a:pt x="35222" y="43275"/>
                  </a:cubicBezTo>
                  <a:cubicBezTo>
                    <a:pt x="35031" y="42871"/>
                    <a:pt x="34876" y="42478"/>
                    <a:pt x="34698" y="42073"/>
                  </a:cubicBezTo>
                  <a:cubicBezTo>
                    <a:pt x="34662" y="42013"/>
                    <a:pt x="34626" y="41966"/>
                    <a:pt x="34579" y="41942"/>
                  </a:cubicBezTo>
                  <a:cubicBezTo>
                    <a:pt x="34781" y="41918"/>
                    <a:pt x="35007" y="41894"/>
                    <a:pt x="35222" y="41882"/>
                  </a:cubicBezTo>
                  <a:close/>
                  <a:moveTo>
                    <a:pt x="47342" y="42406"/>
                  </a:moveTo>
                  <a:cubicBezTo>
                    <a:pt x="47402" y="42728"/>
                    <a:pt x="47485" y="43061"/>
                    <a:pt x="47580" y="43371"/>
                  </a:cubicBezTo>
                  <a:cubicBezTo>
                    <a:pt x="47664" y="43609"/>
                    <a:pt x="47735" y="43895"/>
                    <a:pt x="47866" y="44109"/>
                  </a:cubicBezTo>
                  <a:cubicBezTo>
                    <a:pt x="47735" y="44168"/>
                    <a:pt x="47580" y="44228"/>
                    <a:pt x="47437" y="44276"/>
                  </a:cubicBezTo>
                  <a:cubicBezTo>
                    <a:pt x="47342" y="43692"/>
                    <a:pt x="47092" y="43097"/>
                    <a:pt x="46866" y="42549"/>
                  </a:cubicBezTo>
                  <a:cubicBezTo>
                    <a:pt x="47033" y="42502"/>
                    <a:pt x="47199" y="42466"/>
                    <a:pt x="47342" y="42406"/>
                  </a:cubicBezTo>
                  <a:close/>
                  <a:moveTo>
                    <a:pt x="54772" y="42597"/>
                  </a:moveTo>
                  <a:cubicBezTo>
                    <a:pt x="54724" y="42680"/>
                    <a:pt x="54724" y="42799"/>
                    <a:pt x="54843" y="42859"/>
                  </a:cubicBezTo>
                  <a:lnTo>
                    <a:pt x="55117" y="43002"/>
                  </a:lnTo>
                  <a:cubicBezTo>
                    <a:pt x="55145" y="43013"/>
                    <a:pt x="55175" y="43019"/>
                    <a:pt x="55205" y="43019"/>
                  </a:cubicBezTo>
                  <a:cubicBezTo>
                    <a:pt x="55266" y="43019"/>
                    <a:pt x="55327" y="42998"/>
                    <a:pt x="55367" y="42966"/>
                  </a:cubicBezTo>
                  <a:lnTo>
                    <a:pt x="55379" y="42978"/>
                  </a:lnTo>
                  <a:cubicBezTo>
                    <a:pt x="56153" y="43502"/>
                    <a:pt x="57224" y="43609"/>
                    <a:pt x="58141" y="43764"/>
                  </a:cubicBezTo>
                  <a:cubicBezTo>
                    <a:pt x="58439" y="43823"/>
                    <a:pt x="58748" y="43883"/>
                    <a:pt x="59070" y="43930"/>
                  </a:cubicBezTo>
                  <a:cubicBezTo>
                    <a:pt x="59010" y="44002"/>
                    <a:pt x="58998" y="44109"/>
                    <a:pt x="59046" y="44192"/>
                  </a:cubicBezTo>
                  <a:lnTo>
                    <a:pt x="59058" y="44204"/>
                  </a:lnTo>
                  <a:cubicBezTo>
                    <a:pt x="58986" y="44168"/>
                    <a:pt x="58879" y="44145"/>
                    <a:pt x="58879" y="44145"/>
                  </a:cubicBezTo>
                  <a:cubicBezTo>
                    <a:pt x="58849" y="44134"/>
                    <a:pt x="58820" y="44130"/>
                    <a:pt x="58794" y="44130"/>
                  </a:cubicBezTo>
                  <a:cubicBezTo>
                    <a:pt x="58631" y="44130"/>
                    <a:pt x="58541" y="44301"/>
                    <a:pt x="58582" y="44454"/>
                  </a:cubicBezTo>
                  <a:lnTo>
                    <a:pt x="58510" y="44454"/>
                  </a:lnTo>
                  <a:cubicBezTo>
                    <a:pt x="58474" y="44442"/>
                    <a:pt x="58451" y="44407"/>
                    <a:pt x="58415" y="44395"/>
                  </a:cubicBezTo>
                  <a:cubicBezTo>
                    <a:pt x="58343" y="44347"/>
                    <a:pt x="58272" y="44323"/>
                    <a:pt x="58177" y="44276"/>
                  </a:cubicBezTo>
                  <a:cubicBezTo>
                    <a:pt x="58034" y="44204"/>
                    <a:pt x="57867" y="44109"/>
                    <a:pt x="57724" y="44037"/>
                  </a:cubicBezTo>
                  <a:cubicBezTo>
                    <a:pt x="57708" y="44029"/>
                    <a:pt x="57691" y="44025"/>
                    <a:pt x="57676" y="44025"/>
                  </a:cubicBezTo>
                  <a:cubicBezTo>
                    <a:pt x="57580" y="44025"/>
                    <a:pt x="57515" y="44165"/>
                    <a:pt x="57617" y="44216"/>
                  </a:cubicBezTo>
                  <a:cubicBezTo>
                    <a:pt x="57748" y="44287"/>
                    <a:pt x="57879" y="44371"/>
                    <a:pt x="57998" y="44442"/>
                  </a:cubicBezTo>
                  <a:cubicBezTo>
                    <a:pt x="57879" y="44442"/>
                    <a:pt x="57748" y="44442"/>
                    <a:pt x="57629" y="44454"/>
                  </a:cubicBezTo>
                  <a:cubicBezTo>
                    <a:pt x="57224" y="44252"/>
                    <a:pt x="56796" y="44073"/>
                    <a:pt x="56379" y="43871"/>
                  </a:cubicBezTo>
                  <a:cubicBezTo>
                    <a:pt x="55688" y="43549"/>
                    <a:pt x="55034" y="43180"/>
                    <a:pt x="54379" y="42775"/>
                  </a:cubicBezTo>
                  <a:cubicBezTo>
                    <a:pt x="54367" y="42775"/>
                    <a:pt x="54367" y="42775"/>
                    <a:pt x="54355" y="42763"/>
                  </a:cubicBezTo>
                  <a:cubicBezTo>
                    <a:pt x="54486" y="42704"/>
                    <a:pt x="54617" y="42656"/>
                    <a:pt x="54772" y="42597"/>
                  </a:cubicBezTo>
                  <a:close/>
                  <a:moveTo>
                    <a:pt x="56610" y="44517"/>
                  </a:moveTo>
                  <a:cubicBezTo>
                    <a:pt x="56611" y="44517"/>
                    <a:pt x="56611" y="44520"/>
                    <a:pt x="56605" y="44526"/>
                  </a:cubicBezTo>
                  <a:cubicBezTo>
                    <a:pt x="56605" y="44520"/>
                    <a:pt x="56608" y="44517"/>
                    <a:pt x="56610" y="44517"/>
                  </a:cubicBezTo>
                  <a:close/>
                  <a:moveTo>
                    <a:pt x="34233" y="41990"/>
                  </a:moveTo>
                  <a:lnTo>
                    <a:pt x="34233" y="41990"/>
                  </a:lnTo>
                  <a:cubicBezTo>
                    <a:pt x="34114" y="42061"/>
                    <a:pt x="34043" y="42192"/>
                    <a:pt x="34090" y="42347"/>
                  </a:cubicBezTo>
                  <a:cubicBezTo>
                    <a:pt x="34221" y="42763"/>
                    <a:pt x="34364" y="43180"/>
                    <a:pt x="34507" y="43597"/>
                  </a:cubicBezTo>
                  <a:cubicBezTo>
                    <a:pt x="34602" y="43895"/>
                    <a:pt x="34662" y="44228"/>
                    <a:pt x="34888" y="44442"/>
                  </a:cubicBezTo>
                  <a:cubicBezTo>
                    <a:pt x="34769" y="44466"/>
                    <a:pt x="34650" y="44514"/>
                    <a:pt x="34531" y="44549"/>
                  </a:cubicBezTo>
                  <a:cubicBezTo>
                    <a:pt x="34519" y="44514"/>
                    <a:pt x="34519" y="44466"/>
                    <a:pt x="34483" y="44430"/>
                  </a:cubicBezTo>
                  <a:cubicBezTo>
                    <a:pt x="34448" y="44287"/>
                    <a:pt x="34412" y="44156"/>
                    <a:pt x="34364" y="44026"/>
                  </a:cubicBezTo>
                  <a:cubicBezTo>
                    <a:pt x="34305" y="43835"/>
                    <a:pt x="34245" y="43621"/>
                    <a:pt x="34209" y="43430"/>
                  </a:cubicBezTo>
                  <a:cubicBezTo>
                    <a:pt x="34067" y="42966"/>
                    <a:pt x="33936" y="42490"/>
                    <a:pt x="33805" y="42025"/>
                  </a:cubicBezTo>
                  <a:cubicBezTo>
                    <a:pt x="33948" y="42013"/>
                    <a:pt x="34090" y="42001"/>
                    <a:pt x="34233" y="41990"/>
                  </a:cubicBezTo>
                  <a:close/>
                  <a:moveTo>
                    <a:pt x="53605" y="43073"/>
                  </a:moveTo>
                  <a:cubicBezTo>
                    <a:pt x="53629" y="43109"/>
                    <a:pt x="53640" y="43144"/>
                    <a:pt x="53688" y="43180"/>
                  </a:cubicBezTo>
                  <a:cubicBezTo>
                    <a:pt x="54141" y="43490"/>
                    <a:pt x="54605" y="43799"/>
                    <a:pt x="55081" y="44097"/>
                  </a:cubicBezTo>
                  <a:cubicBezTo>
                    <a:pt x="55343" y="44264"/>
                    <a:pt x="55569" y="44442"/>
                    <a:pt x="55843" y="44585"/>
                  </a:cubicBezTo>
                  <a:cubicBezTo>
                    <a:pt x="55724" y="44609"/>
                    <a:pt x="55617" y="44621"/>
                    <a:pt x="55498" y="44633"/>
                  </a:cubicBezTo>
                  <a:cubicBezTo>
                    <a:pt x="55545" y="44561"/>
                    <a:pt x="55545" y="44442"/>
                    <a:pt x="55462" y="44383"/>
                  </a:cubicBezTo>
                  <a:cubicBezTo>
                    <a:pt x="54783" y="43918"/>
                    <a:pt x="54010" y="43561"/>
                    <a:pt x="53271" y="43204"/>
                  </a:cubicBezTo>
                  <a:cubicBezTo>
                    <a:pt x="53390" y="43156"/>
                    <a:pt x="53486" y="43109"/>
                    <a:pt x="53605" y="43073"/>
                  </a:cubicBezTo>
                  <a:close/>
                  <a:moveTo>
                    <a:pt x="52902" y="43359"/>
                  </a:moveTo>
                  <a:cubicBezTo>
                    <a:pt x="53676" y="43811"/>
                    <a:pt x="54450" y="44311"/>
                    <a:pt x="55284" y="44668"/>
                  </a:cubicBezTo>
                  <a:lnTo>
                    <a:pt x="54926" y="44704"/>
                  </a:lnTo>
                  <a:cubicBezTo>
                    <a:pt x="54236" y="44192"/>
                    <a:pt x="53402" y="43835"/>
                    <a:pt x="52605" y="43478"/>
                  </a:cubicBezTo>
                  <a:cubicBezTo>
                    <a:pt x="52700" y="43430"/>
                    <a:pt x="52795" y="43394"/>
                    <a:pt x="52902" y="43359"/>
                  </a:cubicBezTo>
                  <a:close/>
                  <a:moveTo>
                    <a:pt x="33162" y="42073"/>
                  </a:moveTo>
                  <a:lnTo>
                    <a:pt x="33162" y="42192"/>
                  </a:lnTo>
                  <a:lnTo>
                    <a:pt x="33650" y="44109"/>
                  </a:lnTo>
                  <a:cubicBezTo>
                    <a:pt x="33709" y="44323"/>
                    <a:pt x="33745" y="44561"/>
                    <a:pt x="33817" y="44764"/>
                  </a:cubicBezTo>
                  <a:cubicBezTo>
                    <a:pt x="33745" y="44799"/>
                    <a:pt x="33638" y="44823"/>
                    <a:pt x="33531" y="44859"/>
                  </a:cubicBezTo>
                  <a:cubicBezTo>
                    <a:pt x="33495" y="44490"/>
                    <a:pt x="33352" y="44109"/>
                    <a:pt x="33245" y="43752"/>
                  </a:cubicBezTo>
                  <a:cubicBezTo>
                    <a:pt x="33090" y="43240"/>
                    <a:pt x="32936" y="42704"/>
                    <a:pt x="32769" y="42180"/>
                  </a:cubicBezTo>
                  <a:cubicBezTo>
                    <a:pt x="32757" y="42144"/>
                    <a:pt x="32745" y="42132"/>
                    <a:pt x="32733" y="42109"/>
                  </a:cubicBezTo>
                  <a:cubicBezTo>
                    <a:pt x="32876" y="42085"/>
                    <a:pt x="33031" y="42073"/>
                    <a:pt x="33162" y="42073"/>
                  </a:cubicBezTo>
                  <a:close/>
                  <a:moveTo>
                    <a:pt x="52045" y="43692"/>
                  </a:moveTo>
                  <a:cubicBezTo>
                    <a:pt x="52712" y="44085"/>
                    <a:pt x="53402" y="44514"/>
                    <a:pt x="54117" y="44823"/>
                  </a:cubicBezTo>
                  <a:cubicBezTo>
                    <a:pt x="53950" y="44859"/>
                    <a:pt x="53807" y="44883"/>
                    <a:pt x="53640" y="44918"/>
                  </a:cubicBezTo>
                  <a:cubicBezTo>
                    <a:pt x="52926" y="44561"/>
                    <a:pt x="52188" y="44252"/>
                    <a:pt x="51450" y="43930"/>
                  </a:cubicBezTo>
                  <a:cubicBezTo>
                    <a:pt x="51640" y="43859"/>
                    <a:pt x="51855" y="43787"/>
                    <a:pt x="52045" y="43692"/>
                  </a:cubicBezTo>
                  <a:close/>
                  <a:moveTo>
                    <a:pt x="46521" y="42656"/>
                  </a:moveTo>
                  <a:cubicBezTo>
                    <a:pt x="46675" y="43240"/>
                    <a:pt x="46818" y="43871"/>
                    <a:pt x="47104" y="44395"/>
                  </a:cubicBezTo>
                  <a:cubicBezTo>
                    <a:pt x="46925" y="44454"/>
                    <a:pt x="46782" y="44502"/>
                    <a:pt x="46628" y="44561"/>
                  </a:cubicBezTo>
                  <a:cubicBezTo>
                    <a:pt x="46568" y="44371"/>
                    <a:pt x="46485" y="44168"/>
                    <a:pt x="46425" y="43990"/>
                  </a:cubicBezTo>
                  <a:cubicBezTo>
                    <a:pt x="46306" y="43633"/>
                    <a:pt x="46151" y="43311"/>
                    <a:pt x="46009" y="42966"/>
                  </a:cubicBezTo>
                  <a:cubicBezTo>
                    <a:pt x="45984" y="42909"/>
                    <a:pt x="45941" y="42886"/>
                    <a:pt x="45895" y="42886"/>
                  </a:cubicBezTo>
                  <a:cubicBezTo>
                    <a:pt x="45806" y="42886"/>
                    <a:pt x="45707" y="42975"/>
                    <a:pt x="45723" y="43085"/>
                  </a:cubicBezTo>
                  <a:cubicBezTo>
                    <a:pt x="45806" y="43490"/>
                    <a:pt x="45901" y="43871"/>
                    <a:pt x="46020" y="44264"/>
                  </a:cubicBezTo>
                  <a:cubicBezTo>
                    <a:pt x="46068" y="44407"/>
                    <a:pt x="46092" y="44573"/>
                    <a:pt x="46140" y="44728"/>
                  </a:cubicBezTo>
                  <a:cubicBezTo>
                    <a:pt x="45890" y="44811"/>
                    <a:pt x="45628" y="44907"/>
                    <a:pt x="45389" y="44978"/>
                  </a:cubicBezTo>
                  <a:cubicBezTo>
                    <a:pt x="45294" y="44347"/>
                    <a:pt x="45008" y="43692"/>
                    <a:pt x="44770" y="43156"/>
                  </a:cubicBezTo>
                  <a:cubicBezTo>
                    <a:pt x="45366" y="43002"/>
                    <a:pt x="45949" y="42823"/>
                    <a:pt x="46521" y="42656"/>
                  </a:cubicBezTo>
                  <a:close/>
                  <a:moveTo>
                    <a:pt x="32586" y="45187"/>
                  </a:moveTo>
                  <a:cubicBezTo>
                    <a:pt x="32589" y="45187"/>
                    <a:pt x="32594" y="45188"/>
                    <a:pt x="32602" y="45192"/>
                  </a:cubicBezTo>
                  <a:cubicBezTo>
                    <a:pt x="32586" y="45192"/>
                    <a:pt x="32581" y="45187"/>
                    <a:pt x="32586" y="45187"/>
                  </a:cubicBezTo>
                  <a:close/>
                  <a:moveTo>
                    <a:pt x="32257" y="42323"/>
                  </a:moveTo>
                  <a:lnTo>
                    <a:pt x="32257" y="42359"/>
                  </a:lnTo>
                  <a:cubicBezTo>
                    <a:pt x="32388" y="42894"/>
                    <a:pt x="32507" y="43430"/>
                    <a:pt x="32638" y="43966"/>
                  </a:cubicBezTo>
                  <a:cubicBezTo>
                    <a:pt x="32733" y="44335"/>
                    <a:pt x="32793" y="44752"/>
                    <a:pt x="32971" y="45097"/>
                  </a:cubicBezTo>
                  <a:cubicBezTo>
                    <a:pt x="32840" y="45109"/>
                    <a:pt x="32721" y="45157"/>
                    <a:pt x="32602" y="45192"/>
                  </a:cubicBezTo>
                  <a:cubicBezTo>
                    <a:pt x="32578" y="45180"/>
                    <a:pt x="32566" y="45169"/>
                    <a:pt x="32555" y="45169"/>
                  </a:cubicBezTo>
                  <a:cubicBezTo>
                    <a:pt x="32543" y="45157"/>
                    <a:pt x="32507" y="45157"/>
                    <a:pt x="32495" y="45157"/>
                  </a:cubicBezTo>
                  <a:cubicBezTo>
                    <a:pt x="32495" y="45109"/>
                    <a:pt x="32483" y="45061"/>
                    <a:pt x="32447" y="45002"/>
                  </a:cubicBezTo>
                  <a:lnTo>
                    <a:pt x="32400" y="44823"/>
                  </a:lnTo>
                  <a:cubicBezTo>
                    <a:pt x="32364" y="44597"/>
                    <a:pt x="32316" y="44395"/>
                    <a:pt x="32281" y="44168"/>
                  </a:cubicBezTo>
                  <a:cubicBezTo>
                    <a:pt x="32209" y="43728"/>
                    <a:pt x="32138" y="43264"/>
                    <a:pt x="32090" y="42799"/>
                  </a:cubicBezTo>
                  <a:cubicBezTo>
                    <a:pt x="32090" y="42740"/>
                    <a:pt x="32043" y="42716"/>
                    <a:pt x="32007" y="42692"/>
                  </a:cubicBezTo>
                  <a:cubicBezTo>
                    <a:pt x="32150" y="42621"/>
                    <a:pt x="32245" y="42478"/>
                    <a:pt x="32245" y="42323"/>
                  </a:cubicBezTo>
                  <a:close/>
                  <a:moveTo>
                    <a:pt x="1348" y="45109"/>
                  </a:moveTo>
                  <a:cubicBezTo>
                    <a:pt x="1360" y="45109"/>
                    <a:pt x="1384" y="45109"/>
                    <a:pt x="1408" y="45121"/>
                  </a:cubicBezTo>
                  <a:cubicBezTo>
                    <a:pt x="1324" y="45157"/>
                    <a:pt x="1265" y="45192"/>
                    <a:pt x="1193" y="45228"/>
                  </a:cubicBezTo>
                  <a:cubicBezTo>
                    <a:pt x="1205" y="45180"/>
                    <a:pt x="1241" y="45157"/>
                    <a:pt x="1313" y="45121"/>
                  </a:cubicBezTo>
                  <a:cubicBezTo>
                    <a:pt x="1324" y="45121"/>
                    <a:pt x="1324" y="45109"/>
                    <a:pt x="1348" y="45109"/>
                  </a:cubicBezTo>
                  <a:close/>
                  <a:moveTo>
                    <a:pt x="8313" y="41823"/>
                  </a:moveTo>
                  <a:cubicBezTo>
                    <a:pt x="13546" y="42364"/>
                    <a:pt x="18920" y="42432"/>
                    <a:pt x="24234" y="42432"/>
                  </a:cubicBezTo>
                  <a:cubicBezTo>
                    <a:pt x="24881" y="42432"/>
                    <a:pt x="25528" y="42431"/>
                    <a:pt x="26173" y="42430"/>
                  </a:cubicBezTo>
                  <a:cubicBezTo>
                    <a:pt x="27911" y="42549"/>
                    <a:pt x="29649" y="42656"/>
                    <a:pt x="31364" y="42716"/>
                  </a:cubicBezTo>
                  <a:cubicBezTo>
                    <a:pt x="31328" y="42990"/>
                    <a:pt x="31328" y="43264"/>
                    <a:pt x="31316" y="43549"/>
                  </a:cubicBezTo>
                  <a:cubicBezTo>
                    <a:pt x="31316" y="43787"/>
                    <a:pt x="31292" y="44026"/>
                    <a:pt x="31316" y="44264"/>
                  </a:cubicBezTo>
                  <a:lnTo>
                    <a:pt x="31316" y="44347"/>
                  </a:lnTo>
                  <a:cubicBezTo>
                    <a:pt x="31388" y="44633"/>
                    <a:pt x="31435" y="44930"/>
                    <a:pt x="31435" y="45228"/>
                  </a:cubicBezTo>
                  <a:lnTo>
                    <a:pt x="31435" y="45335"/>
                  </a:lnTo>
                  <a:cubicBezTo>
                    <a:pt x="31352" y="45228"/>
                    <a:pt x="31257" y="45204"/>
                    <a:pt x="31138" y="45169"/>
                  </a:cubicBezTo>
                  <a:cubicBezTo>
                    <a:pt x="31078" y="45109"/>
                    <a:pt x="30995" y="45061"/>
                    <a:pt x="30888" y="45061"/>
                  </a:cubicBezTo>
                  <a:cubicBezTo>
                    <a:pt x="22696" y="44430"/>
                    <a:pt x="14409" y="44145"/>
                    <a:pt x="6206" y="43668"/>
                  </a:cubicBezTo>
                  <a:cubicBezTo>
                    <a:pt x="6266" y="43633"/>
                    <a:pt x="6313" y="43597"/>
                    <a:pt x="6349" y="43537"/>
                  </a:cubicBezTo>
                  <a:cubicBezTo>
                    <a:pt x="6385" y="43394"/>
                    <a:pt x="6385" y="43264"/>
                    <a:pt x="6373" y="43133"/>
                  </a:cubicBezTo>
                  <a:cubicBezTo>
                    <a:pt x="6432" y="43073"/>
                    <a:pt x="6492" y="43013"/>
                    <a:pt x="6551" y="42942"/>
                  </a:cubicBezTo>
                  <a:cubicBezTo>
                    <a:pt x="6679" y="42804"/>
                    <a:pt x="6563" y="42618"/>
                    <a:pt x="6411" y="42618"/>
                  </a:cubicBezTo>
                  <a:cubicBezTo>
                    <a:pt x="6380" y="42618"/>
                    <a:pt x="6346" y="42626"/>
                    <a:pt x="6313" y="42644"/>
                  </a:cubicBezTo>
                  <a:cubicBezTo>
                    <a:pt x="6289" y="42656"/>
                    <a:pt x="6254" y="42668"/>
                    <a:pt x="6206" y="42680"/>
                  </a:cubicBezTo>
                  <a:cubicBezTo>
                    <a:pt x="6182" y="42609"/>
                    <a:pt x="6135" y="42537"/>
                    <a:pt x="6111" y="42466"/>
                  </a:cubicBezTo>
                  <a:cubicBezTo>
                    <a:pt x="6051" y="42323"/>
                    <a:pt x="6004" y="42204"/>
                    <a:pt x="5944" y="42073"/>
                  </a:cubicBezTo>
                  <a:cubicBezTo>
                    <a:pt x="6730" y="41966"/>
                    <a:pt x="7516" y="41882"/>
                    <a:pt x="8313" y="41823"/>
                  </a:cubicBezTo>
                  <a:close/>
                  <a:moveTo>
                    <a:pt x="32019" y="44407"/>
                  </a:moveTo>
                  <a:cubicBezTo>
                    <a:pt x="32043" y="44692"/>
                    <a:pt x="32054" y="45085"/>
                    <a:pt x="32209" y="45347"/>
                  </a:cubicBezTo>
                  <a:cubicBezTo>
                    <a:pt x="32126" y="45383"/>
                    <a:pt x="32043" y="45419"/>
                    <a:pt x="31959" y="45454"/>
                  </a:cubicBezTo>
                  <a:cubicBezTo>
                    <a:pt x="31983" y="45228"/>
                    <a:pt x="31947" y="44966"/>
                    <a:pt x="31900" y="44728"/>
                  </a:cubicBezTo>
                  <a:cubicBezTo>
                    <a:pt x="31959" y="44621"/>
                    <a:pt x="32007" y="44514"/>
                    <a:pt x="32019" y="44407"/>
                  </a:cubicBezTo>
                  <a:close/>
                  <a:moveTo>
                    <a:pt x="9706" y="46538"/>
                  </a:moveTo>
                  <a:lnTo>
                    <a:pt x="9706" y="46538"/>
                  </a:lnTo>
                  <a:cubicBezTo>
                    <a:pt x="11028" y="46585"/>
                    <a:pt x="12362" y="46645"/>
                    <a:pt x="13683" y="46716"/>
                  </a:cubicBezTo>
                  <a:cubicBezTo>
                    <a:pt x="14814" y="46776"/>
                    <a:pt x="15945" y="46883"/>
                    <a:pt x="17076" y="47014"/>
                  </a:cubicBezTo>
                  <a:cubicBezTo>
                    <a:pt x="16207" y="46954"/>
                    <a:pt x="15350" y="46907"/>
                    <a:pt x="14469" y="46895"/>
                  </a:cubicBezTo>
                  <a:cubicBezTo>
                    <a:pt x="12814" y="46847"/>
                    <a:pt x="11242" y="46728"/>
                    <a:pt x="9706" y="46538"/>
                  </a:cubicBezTo>
                  <a:close/>
                  <a:moveTo>
                    <a:pt x="6885" y="44133"/>
                  </a:moveTo>
                  <a:cubicBezTo>
                    <a:pt x="13087" y="45285"/>
                    <a:pt x="19709" y="46027"/>
                    <a:pt x="26127" y="46027"/>
                  </a:cubicBezTo>
                  <a:cubicBezTo>
                    <a:pt x="27730" y="46027"/>
                    <a:pt x="29320" y="45980"/>
                    <a:pt x="30888" y="45883"/>
                  </a:cubicBezTo>
                  <a:cubicBezTo>
                    <a:pt x="31054" y="45871"/>
                    <a:pt x="31150" y="45788"/>
                    <a:pt x="31209" y="45692"/>
                  </a:cubicBezTo>
                  <a:cubicBezTo>
                    <a:pt x="31245" y="45692"/>
                    <a:pt x="31257" y="45704"/>
                    <a:pt x="31292" y="45704"/>
                  </a:cubicBezTo>
                  <a:cubicBezTo>
                    <a:pt x="31376" y="45704"/>
                    <a:pt x="31435" y="45657"/>
                    <a:pt x="31471" y="45597"/>
                  </a:cubicBezTo>
                  <a:cubicBezTo>
                    <a:pt x="31471" y="45621"/>
                    <a:pt x="31471" y="45645"/>
                    <a:pt x="31483" y="45657"/>
                  </a:cubicBezTo>
                  <a:cubicBezTo>
                    <a:pt x="31412" y="45692"/>
                    <a:pt x="31352" y="45716"/>
                    <a:pt x="31269" y="45752"/>
                  </a:cubicBezTo>
                  <a:cubicBezTo>
                    <a:pt x="31076" y="45848"/>
                    <a:pt x="31181" y="46145"/>
                    <a:pt x="31368" y="46145"/>
                  </a:cubicBezTo>
                  <a:cubicBezTo>
                    <a:pt x="31390" y="46145"/>
                    <a:pt x="31412" y="46142"/>
                    <a:pt x="31435" y="46133"/>
                  </a:cubicBezTo>
                  <a:cubicBezTo>
                    <a:pt x="32816" y="45704"/>
                    <a:pt x="34257" y="45347"/>
                    <a:pt x="35722" y="45002"/>
                  </a:cubicBezTo>
                  <a:lnTo>
                    <a:pt x="35722" y="45002"/>
                  </a:lnTo>
                  <a:cubicBezTo>
                    <a:pt x="33686" y="45752"/>
                    <a:pt x="31673" y="46585"/>
                    <a:pt x="29721" y="47562"/>
                  </a:cubicBezTo>
                  <a:cubicBezTo>
                    <a:pt x="29733" y="47502"/>
                    <a:pt x="29768" y="47443"/>
                    <a:pt x="29780" y="47383"/>
                  </a:cubicBezTo>
                  <a:cubicBezTo>
                    <a:pt x="29836" y="47210"/>
                    <a:pt x="29682" y="47073"/>
                    <a:pt x="29530" y="47073"/>
                  </a:cubicBezTo>
                  <a:cubicBezTo>
                    <a:pt x="29453" y="47073"/>
                    <a:pt x="29376" y="47108"/>
                    <a:pt x="29328" y="47193"/>
                  </a:cubicBezTo>
                  <a:cubicBezTo>
                    <a:pt x="28875" y="47978"/>
                    <a:pt x="27852" y="48074"/>
                    <a:pt x="27066" y="48490"/>
                  </a:cubicBezTo>
                  <a:cubicBezTo>
                    <a:pt x="26994" y="48455"/>
                    <a:pt x="26947" y="48443"/>
                    <a:pt x="26887" y="48431"/>
                  </a:cubicBezTo>
                  <a:cubicBezTo>
                    <a:pt x="26863" y="48276"/>
                    <a:pt x="26768" y="48193"/>
                    <a:pt x="26649" y="48157"/>
                  </a:cubicBezTo>
                  <a:cubicBezTo>
                    <a:pt x="26613" y="48145"/>
                    <a:pt x="26589" y="48133"/>
                    <a:pt x="26554" y="48133"/>
                  </a:cubicBezTo>
                  <a:cubicBezTo>
                    <a:pt x="24708" y="47847"/>
                    <a:pt x="22851" y="47585"/>
                    <a:pt x="21005" y="47371"/>
                  </a:cubicBezTo>
                  <a:cubicBezTo>
                    <a:pt x="17103" y="46323"/>
                    <a:pt x="12897" y="46226"/>
                    <a:pt x="8788" y="46226"/>
                  </a:cubicBezTo>
                  <a:cubicBezTo>
                    <a:pt x="8371" y="46226"/>
                    <a:pt x="7954" y="46227"/>
                    <a:pt x="7539" y="46228"/>
                  </a:cubicBezTo>
                  <a:cubicBezTo>
                    <a:pt x="5992" y="45954"/>
                    <a:pt x="4444" y="45597"/>
                    <a:pt x="2872" y="45169"/>
                  </a:cubicBezTo>
                  <a:cubicBezTo>
                    <a:pt x="3218" y="45061"/>
                    <a:pt x="3575" y="44966"/>
                    <a:pt x="3932" y="44871"/>
                  </a:cubicBezTo>
                  <a:cubicBezTo>
                    <a:pt x="4861" y="44645"/>
                    <a:pt x="5849" y="44609"/>
                    <a:pt x="6730" y="44252"/>
                  </a:cubicBezTo>
                  <a:cubicBezTo>
                    <a:pt x="6789" y="44216"/>
                    <a:pt x="6849" y="44168"/>
                    <a:pt x="6885" y="44133"/>
                  </a:cubicBezTo>
                  <a:close/>
                  <a:moveTo>
                    <a:pt x="24292" y="48490"/>
                  </a:moveTo>
                  <a:lnTo>
                    <a:pt x="24292" y="48490"/>
                  </a:lnTo>
                  <a:cubicBezTo>
                    <a:pt x="24518" y="48526"/>
                    <a:pt x="24744" y="48574"/>
                    <a:pt x="24982" y="48609"/>
                  </a:cubicBezTo>
                  <a:cubicBezTo>
                    <a:pt x="24804" y="48609"/>
                    <a:pt x="24625" y="48574"/>
                    <a:pt x="24458" y="48562"/>
                  </a:cubicBezTo>
                  <a:cubicBezTo>
                    <a:pt x="24399" y="48526"/>
                    <a:pt x="24351" y="48514"/>
                    <a:pt x="24292" y="48490"/>
                  </a:cubicBezTo>
                  <a:close/>
                  <a:moveTo>
                    <a:pt x="2182" y="45359"/>
                  </a:moveTo>
                  <a:cubicBezTo>
                    <a:pt x="3277" y="45704"/>
                    <a:pt x="4372" y="45990"/>
                    <a:pt x="5480" y="46216"/>
                  </a:cubicBezTo>
                  <a:cubicBezTo>
                    <a:pt x="4825" y="46216"/>
                    <a:pt x="4182" y="46216"/>
                    <a:pt x="3551" y="46192"/>
                  </a:cubicBezTo>
                  <a:cubicBezTo>
                    <a:pt x="3491" y="46192"/>
                    <a:pt x="3491" y="46300"/>
                    <a:pt x="3551" y="46300"/>
                  </a:cubicBezTo>
                  <a:cubicBezTo>
                    <a:pt x="4527" y="46347"/>
                    <a:pt x="5527" y="46371"/>
                    <a:pt x="6504" y="46407"/>
                  </a:cubicBezTo>
                  <a:cubicBezTo>
                    <a:pt x="11719" y="47359"/>
                    <a:pt x="16981" y="47407"/>
                    <a:pt x="22268" y="48145"/>
                  </a:cubicBezTo>
                  <a:cubicBezTo>
                    <a:pt x="22660" y="48312"/>
                    <a:pt x="23375" y="48633"/>
                    <a:pt x="24042" y="49038"/>
                  </a:cubicBezTo>
                  <a:cubicBezTo>
                    <a:pt x="17100" y="47776"/>
                    <a:pt x="9992" y="48157"/>
                    <a:pt x="3098" y="46395"/>
                  </a:cubicBezTo>
                  <a:cubicBezTo>
                    <a:pt x="3051" y="46252"/>
                    <a:pt x="3015" y="46121"/>
                    <a:pt x="2967" y="46014"/>
                  </a:cubicBezTo>
                  <a:cubicBezTo>
                    <a:pt x="2908" y="45895"/>
                    <a:pt x="2789" y="45800"/>
                    <a:pt x="2658" y="45752"/>
                  </a:cubicBezTo>
                  <a:cubicBezTo>
                    <a:pt x="2617" y="45671"/>
                    <a:pt x="2542" y="45616"/>
                    <a:pt x="2448" y="45616"/>
                  </a:cubicBezTo>
                  <a:cubicBezTo>
                    <a:pt x="2431" y="45616"/>
                    <a:pt x="2414" y="45617"/>
                    <a:pt x="2396" y="45621"/>
                  </a:cubicBezTo>
                  <a:cubicBezTo>
                    <a:pt x="2216" y="45666"/>
                    <a:pt x="2015" y="45725"/>
                    <a:pt x="1825" y="45725"/>
                  </a:cubicBezTo>
                  <a:cubicBezTo>
                    <a:pt x="1764" y="45725"/>
                    <a:pt x="1704" y="45719"/>
                    <a:pt x="1646" y="45704"/>
                  </a:cubicBezTo>
                  <a:cubicBezTo>
                    <a:pt x="1598" y="45692"/>
                    <a:pt x="1539" y="45657"/>
                    <a:pt x="1467" y="45597"/>
                  </a:cubicBezTo>
                  <a:cubicBezTo>
                    <a:pt x="1705" y="45514"/>
                    <a:pt x="1944" y="45442"/>
                    <a:pt x="2182" y="45359"/>
                  </a:cubicBezTo>
                  <a:close/>
                  <a:moveTo>
                    <a:pt x="24601" y="49419"/>
                  </a:moveTo>
                  <a:cubicBezTo>
                    <a:pt x="24625" y="49443"/>
                    <a:pt x="24649" y="49455"/>
                    <a:pt x="24661" y="49467"/>
                  </a:cubicBezTo>
                  <a:cubicBezTo>
                    <a:pt x="24637" y="49467"/>
                    <a:pt x="24625" y="49467"/>
                    <a:pt x="24589" y="49455"/>
                  </a:cubicBezTo>
                  <a:cubicBezTo>
                    <a:pt x="24589" y="49443"/>
                    <a:pt x="24601" y="49443"/>
                    <a:pt x="24601" y="49419"/>
                  </a:cubicBezTo>
                  <a:close/>
                  <a:moveTo>
                    <a:pt x="27697" y="49729"/>
                  </a:moveTo>
                  <a:cubicBezTo>
                    <a:pt x="27697" y="49741"/>
                    <a:pt x="27709" y="49752"/>
                    <a:pt x="27709" y="49764"/>
                  </a:cubicBezTo>
                  <a:cubicBezTo>
                    <a:pt x="27697" y="49752"/>
                    <a:pt x="27685" y="49741"/>
                    <a:pt x="27673" y="49741"/>
                  </a:cubicBezTo>
                  <a:cubicBezTo>
                    <a:pt x="27673" y="49729"/>
                    <a:pt x="27685" y="49729"/>
                    <a:pt x="27697" y="49729"/>
                  </a:cubicBezTo>
                  <a:close/>
                  <a:moveTo>
                    <a:pt x="25542" y="49229"/>
                  </a:moveTo>
                  <a:cubicBezTo>
                    <a:pt x="25613" y="49229"/>
                    <a:pt x="25697" y="49252"/>
                    <a:pt x="25756" y="49252"/>
                  </a:cubicBezTo>
                  <a:cubicBezTo>
                    <a:pt x="26089" y="49467"/>
                    <a:pt x="26423" y="49681"/>
                    <a:pt x="26768" y="49907"/>
                  </a:cubicBezTo>
                  <a:cubicBezTo>
                    <a:pt x="26994" y="50062"/>
                    <a:pt x="27256" y="50229"/>
                    <a:pt x="27506" y="50360"/>
                  </a:cubicBezTo>
                  <a:cubicBezTo>
                    <a:pt x="27435" y="50336"/>
                    <a:pt x="27375" y="50324"/>
                    <a:pt x="27316" y="50288"/>
                  </a:cubicBezTo>
                  <a:cubicBezTo>
                    <a:pt x="26887" y="50110"/>
                    <a:pt x="26447" y="49919"/>
                    <a:pt x="26030" y="49693"/>
                  </a:cubicBezTo>
                  <a:cubicBezTo>
                    <a:pt x="25994" y="49681"/>
                    <a:pt x="25958" y="49657"/>
                    <a:pt x="25911" y="49657"/>
                  </a:cubicBezTo>
                  <a:cubicBezTo>
                    <a:pt x="25816" y="49502"/>
                    <a:pt x="25697" y="49360"/>
                    <a:pt x="25542" y="49229"/>
                  </a:cubicBezTo>
                  <a:close/>
                  <a:moveTo>
                    <a:pt x="4003" y="47931"/>
                  </a:moveTo>
                  <a:cubicBezTo>
                    <a:pt x="11028" y="48681"/>
                    <a:pt x="18041" y="49705"/>
                    <a:pt x="25077" y="50145"/>
                  </a:cubicBezTo>
                  <a:lnTo>
                    <a:pt x="25101" y="50145"/>
                  </a:lnTo>
                  <a:cubicBezTo>
                    <a:pt x="25077" y="50252"/>
                    <a:pt x="25006" y="50383"/>
                    <a:pt x="24935" y="50514"/>
                  </a:cubicBezTo>
                  <a:cubicBezTo>
                    <a:pt x="24899" y="50503"/>
                    <a:pt x="24863" y="50479"/>
                    <a:pt x="24815" y="50479"/>
                  </a:cubicBezTo>
                  <a:cubicBezTo>
                    <a:pt x="17838" y="50157"/>
                    <a:pt x="10897" y="49026"/>
                    <a:pt x="4003" y="47931"/>
                  </a:cubicBezTo>
                  <a:close/>
                  <a:moveTo>
                    <a:pt x="26137" y="50360"/>
                  </a:moveTo>
                  <a:cubicBezTo>
                    <a:pt x="26423" y="50538"/>
                    <a:pt x="26697" y="50705"/>
                    <a:pt x="26982" y="50848"/>
                  </a:cubicBezTo>
                  <a:cubicBezTo>
                    <a:pt x="27185" y="50955"/>
                    <a:pt x="27387" y="51074"/>
                    <a:pt x="27613" y="51134"/>
                  </a:cubicBezTo>
                  <a:lnTo>
                    <a:pt x="27602" y="51145"/>
                  </a:lnTo>
                  <a:cubicBezTo>
                    <a:pt x="27423" y="51062"/>
                    <a:pt x="27221" y="51003"/>
                    <a:pt x="27042" y="50907"/>
                  </a:cubicBezTo>
                  <a:cubicBezTo>
                    <a:pt x="26744" y="50776"/>
                    <a:pt x="26435" y="50645"/>
                    <a:pt x="26137" y="50514"/>
                  </a:cubicBezTo>
                  <a:lnTo>
                    <a:pt x="26137" y="50360"/>
                  </a:lnTo>
                  <a:close/>
                  <a:moveTo>
                    <a:pt x="3206" y="46812"/>
                  </a:moveTo>
                  <a:lnTo>
                    <a:pt x="3206" y="46812"/>
                  </a:lnTo>
                  <a:cubicBezTo>
                    <a:pt x="4420" y="47193"/>
                    <a:pt x="5694" y="47538"/>
                    <a:pt x="7004" y="47847"/>
                  </a:cubicBezTo>
                  <a:cubicBezTo>
                    <a:pt x="5896" y="47764"/>
                    <a:pt x="4801" y="47669"/>
                    <a:pt x="3706" y="47562"/>
                  </a:cubicBezTo>
                  <a:cubicBezTo>
                    <a:pt x="3702" y="47561"/>
                    <a:pt x="3698" y="47561"/>
                    <a:pt x="3694" y="47561"/>
                  </a:cubicBezTo>
                  <a:cubicBezTo>
                    <a:pt x="3480" y="47561"/>
                    <a:pt x="3483" y="47884"/>
                    <a:pt x="3706" y="47907"/>
                  </a:cubicBezTo>
                  <a:cubicBezTo>
                    <a:pt x="3753" y="47907"/>
                    <a:pt x="3813" y="47919"/>
                    <a:pt x="3860" y="47919"/>
                  </a:cubicBezTo>
                  <a:cubicBezTo>
                    <a:pt x="3753" y="47943"/>
                    <a:pt x="3729" y="48074"/>
                    <a:pt x="3825" y="48097"/>
                  </a:cubicBezTo>
                  <a:cubicBezTo>
                    <a:pt x="10647" y="49633"/>
                    <a:pt x="17529" y="50360"/>
                    <a:pt x="24470" y="51098"/>
                  </a:cubicBezTo>
                  <a:cubicBezTo>
                    <a:pt x="24434" y="51169"/>
                    <a:pt x="24470" y="51253"/>
                    <a:pt x="24530" y="51300"/>
                  </a:cubicBezTo>
                  <a:cubicBezTo>
                    <a:pt x="24601" y="51372"/>
                    <a:pt x="24673" y="51395"/>
                    <a:pt x="24756" y="51407"/>
                  </a:cubicBezTo>
                  <a:cubicBezTo>
                    <a:pt x="24601" y="51467"/>
                    <a:pt x="24458" y="51526"/>
                    <a:pt x="24268" y="51574"/>
                  </a:cubicBezTo>
                  <a:cubicBezTo>
                    <a:pt x="24220" y="51586"/>
                    <a:pt x="24184" y="51598"/>
                    <a:pt x="24161" y="51634"/>
                  </a:cubicBezTo>
                  <a:cubicBezTo>
                    <a:pt x="24101" y="51610"/>
                    <a:pt x="24042" y="51610"/>
                    <a:pt x="23982" y="51598"/>
                  </a:cubicBezTo>
                  <a:cubicBezTo>
                    <a:pt x="23934" y="51538"/>
                    <a:pt x="23863" y="51515"/>
                    <a:pt x="23768" y="51515"/>
                  </a:cubicBezTo>
                  <a:cubicBezTo>
                    <a:pt x="23661" y="51515"/>
                    <a:pt x="23589" y="51526"/>
                    <a:pt x="23506" y="51550"/>
                  </a:cubicBezTo>
                  <a:cubicBezTo>
                    <a:pt x="23113" y="51532"/>
                    <a:pt x="22714" y="51529"/>
                    <a:pt x="22333" y="51529"/>
                  </a:cubicBezTo>
                  <a:cubicBezTo>
                    <a:pt x="22142" y="51529"/>
                    <a:pt x="21956" y="51530"/>
                    <a:pt x="21778" y="51530"/>
                  </a:cubicBezTo>
                  <a:cubicBezTo>
                    <a:pt x="21599" y="51530"/>
                    <a:pt x="21428" y="51529"/>
                    <a:pt x="21267" y="51526"/>
                  </a:cubicBezTo>
                  <a:cubicBezTo>
                    <a:pt x="21089" y="51526"/>
                    <a:pt x="20970" y="51634"/>
                    <a:pt x="20910" y="51765"/>
                  </a:cubicBezTo>
                  <a:cubicBezTo>
                    <a:pt x="20660" y="51729"/>
                    <a:pt x="20398" y="51717"/>
                    <a:pt x="20136" y="51717"/>
                  </a:cubicBezTo>
                  <a:lnTo>
                    <a:pt x="20124" y="51717"/>
                  </a:lnTo>
                  <a:cubicBezTo>
                    <a:pt x="20089" y="51705"/>
                    <a:pt x="20053" y="51705"/>
                    <a:pt x="20017" y="51693"/>
                  </a:cubicBezTo>
                  <a:cubicBezTo>
                    <a:pt x="19874" y="51657"/>
                    <a:pt x="19720" y="51574"/>
                    <a:pt x="19577" y="51574"/>
                  </a:cubicBezTo>
                  <a:cubicBezTo>
                    <a:pt x="19543" y="51569"/>
                    <a:pt x="19510" y="51566"/>
                    <a:pt x="19477" y="51566"/>
                  </a:cubicBezTo>
                  <a:cubicBezTo>
                    <a:pt x="19368" y="51566"/>
                    <a:pt x="19261" y="51592"/>
                    <a:pt x="19160" y="51610"/>
                  </a:cubicBezTo>
                  <a:cubicBezTo>
                    <a:pt x="19124" y="51550"/>
                    <a:pt x="19077" y="51526"/>
                    <a:pt x="19005" y="51503"/>
                  </a:cubicBezTo>
                  <a:cubicBezTo>
                    <a:pt x="14528" y="50764"/>
                    <a:pt x="10076" y="50217"/>
                    <a:pt x="5646" y="49383"/>
                  </a:cubicBezTo>
                  <a:cubicBezTo>
                    <a:pt x="5623" y="49360"/>
                    <a:pt x="5611" y="49348"/>
                    <a:pt x="5587" y="49336"/>
                  </a:cubicBezTo>
                  <a:cubicBezTo>
                    <a:pt x="4753" y="48967"/>
                    <a:pt x="3706" y="48871"/>
                    <a:pt x="2777" y="48740"/>
                  </a:cubicBezTo>
                  <a:cubicBezTo>
                    <a:pt x="2265" y="48633"/>
                    <a:pt x="1777" y="48538"/>
                    <a:pt x="1289" y="48431"/>
                  </a:cubicBezTo>
                  <a:lnTo>
                    <a:pt x="1289" y="48324"/>
                  </a:lnTo>
                  <a:cubicBezTo>
                    <a:pt x="1289" y="48276"/>
                    <a:pt x="1265" y="48228"/>
                    <a:pt x="1253" y="48205"/>
                  </a:cubicBezTo>
                  <a:cubicBezTo>
                    <a:pt x="1324" y="48145"/>
                    <a:pt x="1432" y="48097"/>
                    <a:pt x="1515" y="48086"/>
                  </a:cubicBezTo>
                  <a:cubicBezTo>
                    <a:pt x="1545" y="48082"/>
                    <a:pt x="1576" y="48080"/>
                    <a:pt x="1608" y="48080"/>
                  </a:cubicBezTo>
                  <a:cubicBezTo>
                    <a:pt x="1774" y="48080"/>
                    <a:pt x="1954" y="48127"/>
                    <a:pt x="2134" y="48157"/>
                  </a:cubicBezTo>
                  <a:cubicBezTo>
                    <a:pt x="2301" y="48193"/>
                    <a:pt x="2456" y="48240"/>
                    <a:pt x="2622" y="48252"/>
                  </a:cubicBezTo>
                  <a:cubicBezTo>
                    <a:pt x="2668" y="48283"/>
                    <a:pt x="2721" y="48298"/>
                    <a:pt x="2773" y="48298"/>
                  </a:cubicBezTo>
                  <a:cubicBezTo>
                    <a:pt x="2843" y="48298"/>
                    <a:pt x="2913" y="48271"/>
                    <a:pt x="2967" y="48217"/>
                  </a:cubicBezTo>
                  <a:cubicBezTo>
                    <a:pt x="3003" y="48205"/>
                    <a:pt x="3075" y="48193"/>
                    <a:pt x="3110" y="48157"/>
                  </a:cubicBezTo>
                  <a:cubicBezTo>
                    <a:pt x="3229" y="48097"/>
                    <a:pt x="3218" y="47943"/>
                    <a:pt x="3134" y="47859"/>
                  </a:cubicBezTo>
                  <a:cubicBezTo>
                    <a:pt x="3229" y="47538"/>
                    <a:pt x="3241" y="47169"/>
                    <a:pt x="3206" y="46812"/>
                  </a:cubicBezTo>
                  <a:close/>
                  <a:moveTo>
                    <a:pt x="25899" y="51467"/>
                  </a:moveTo>
                  <a:cubicBezTo>
                    <a:pt x="26101" y="51598"/>
                    <a:pt x="26328" y="51729"/>
                    <a:pt x="26542" y="51872"/>
                  </a:cubicBezTo>
                  <a:cubicBezTo>
                    <a:pt x="26720" y="51967"/>
                    <a:pt x="26899" y="52110"/>
                    <a:pt x="27078" y="52181"/>
                  </a:cubicBezTo>
                  <a:cubicBezTo>
                    <a:pt x="27090" y="52205"/>
                    <a:pt x="27113" y="52241"/>
                    <a:pt x="27149" y="52253"/>
                  </a:cubicBezTo>
                  <a:cubicBezTo>
                    <a:pt x="27137" y="52253"/>
                    <a:pt x="27090" y="52288"/>
                    <a:pt x="27042" y="52288"/>
                  </a:cubicBezTo>
                  <a:cubicBezTo>
                    <a:pt x="27030" y="52288"/>
                    <a:pt x="27006" y="52300"/>
                    <a:pt x="26982" y="52300"/>
                  </a:cubicBezTo>
                  <a:cubicBezTo>
                    <a:pt x="26804" y="52134"/>
                    <a:pt x="26554" y="52027"/>
                    <a:pt x="26316" y="51943"/>
                  </a:cubicBezTo>
                  <a:cubicBezTo>
                    <a:pt x="26101" y="51848"/>
                    <a:pt x="25887" y="51776"/>
                    <a:pt x="25661" y="51705"/>
                  </a:cubicBezTo>
                  <a:cubicBezTo>
                    <a:pt x="25744" y="51634"/>
                    <a:pt x="25827" y="51550"/>
                    <a:pt x="25899" y="51467"/>
                  </a:cubicBezTo>
                  <a:close/>
                  <a:moveTo>
                    <a:pt x="4563" y="53551"/>
                  </a:moveTo>
                  <a:lnTo>
                    <a:pt x="4563" y="53551"/>
                  </a:lnTo>
                  <a:cubicBezTo>
                    <a:pt x="4515" y="53670"/>
                    <a:pt x="4468" y="53777"/>
                    <a:pt x="4408" y="53896"/>
                  </a:cubicBezTo>
                  <a:lnTo>
                    <a:pt x="4408" y="53908"/>
                  </a:lnTo>
                  <a:cubicBezTo>
                    <a:pt x="4396" y="53908"/>
                    <a:pt x="4372" y="53896"/>
                    <a:pt x="4372" y="53896"/>
                  </a:cubicBezTo>
                  <a:cubicBezTo>
                    <a:pt x="4396" y="53860"/>
                    <a:pt x="4408" y="53848"/>
                    <a:pt x="4420" y="53812"/>
                  </a:cubicBezTo>
                  <a:cubicBezTo>
                    <a:pt x="4480" y="53729"/>
                    <a:pt x="4515" y="53634"/>
                    <a:pt x="4563" y="53551"/>
                  </a:cubicBezTo>
                  <a:close/>
                  <a:moveTo>
                    <a:pt x="22779" y="52550"/>
                  </a:moveTo>
                  <a:cubicBezTo>
                    <a:pt x="22863" y="52562"/>
                    <a:pt x="22970" y="52562"/>
                    <a:pt x="23077" y="52562"/>
                  </a:cubicBezTo>
                  <a:cubicBezTo>
                    <a:pt x="23208" y="52848"/>
                    <a:pt x="23315" y="53122"/>
                    <a:pt x="23411" y="53384"/>
                  </a:cubicBezTo>
                  <a:cubicBezTo>
                    <a:pt x="23399" y="53396"/>
                    <a:pt x="23399" y="53420"/>
                    <a:pt x="23399" y="53443"/>
                  </a:cubicBezTo>
                  <a:cubicBezTo>
                    <a:pt x="23446" y="53622"/>
                    <a:pt x="23494" y="53812"/>
                    <a:pt x="23530" y="53991"/>
                  </a:cubicBezTo>
                  <a:cubicBezTo>
                    <a:pt x="23315" y="53479"/>
                    <a:pt x="23041" y="52967"/>
                    <a:pt x="22779" y="52550"/>
                  </a:cubicBezTo>
                  <a:close/>
                  <a:moveTo>
                    <a:pt x="19458" y="52122"/>
                  </a:moveTo>
                  <a:cubicBezTo>
                    <a:pt x="19470" y="52122"/>
                    <a:pt x="19470" y="52122"/>
                    <a:pt x="19481" y="52134"/>
                  </a:cubicBezTo>
                  <a:cubicBezTo>
                    <a:pt x="19624" y="52169"/>
                    <a:pt x="19755" y="52146"/>
                    <a:pt x="19874" y="52181"/>
                  </a:cubicBezTo>
                  <a:cubicBezTo>
                    <a:pt x="20077" y="52217"/>
                    <a:pt x="20279" y="52324"/>
                    <a:pt x="20482" y="52419"/>
                  </a:cubicBezTo>
                  <a:cubicBezTo>
                    <a:pt x="20470" y="52443"/>
                    <a:pt x="20470" y="52491"/>
                    <a:pt x="20482" y="52550"/>
                  </a:cubicBezTo>
                  <a:cubicBezTo>
                    <a:pt x="20672" y="53098"/>
                    <a:pt x="20851" y="53634"/>
                    <a:pt x="21017" y="54170"/>
                  </a:cubicBezTo>
                  <a:cubicBezTo>
                    <a:pt x="20973" y="54131"/>
                    <a:pt x="20928" y="54114"/>
                    <a:pt x="20887" y="54114"/>
                  </a:cubicBezTo>
                  <a:cubicBezTo>
                    <a:pt x="20829" y="54114"/>
                    <a:pt x="20781" y="54149"/>
                    <a:pt x="20767" y="54205"/>
                  </a:cubicBezTo>
                  <a:cubicBezTo>
                    <a:pt x="20577" y="53372"/>
                    <a:pt x="20160" y="52634"/>
                    <a:pt x="19458" y="52122"/>
                  </a:cubicBezTo>
                  <a:close/>
                  <a:moveTo>
                    <a:pt x="4932" y="54146"/>
                  </a:moveTo>
                  <a:cubicBezTo>
                    <a:pt x="5099" y="54253"/>
                    <a:pt x="5265" y="54336"/>
                    <a:pt x="5432" y="54443"/>
                  </a:cubicBezTo>
                  <a:cubicBezTo>
                    <a:pt x="5349" y="54396"/>
                    <a:pt x="5253" y="54372"/>
                    <a:pt x="5158" y="54324"/>
                  </a:cubicBezTo>
                  <a:cubicBezTo>
                    <a:pt x="5063" y="54277"/>
                    <a:pt x="4968" y="54229"/>
                    <a:pt x="4896" y="54170"/>
                  </a:cubicBezTo>
                  <a:cubicBezTo>
                    <a:pt x="4920" y="54170"/>
                    <a:pt x="4932" y="54158"/>
                    <a:pt x="4932" y="54146"/>
                  </a:cubicBezTo>
                  <a:close/>
                  <a:moveTo>
                    <a:pt x="21184" y="54967"/>
                  </a:moveTo>
                  <a:cubicBezTo>
                    <a:pt x="21255" y="55289"/>
                    <a:pt x="21315" y="55634"/>
                    <a:pt x="21363" y="55967"/>
                  </a:cubicBezTo>
                  <a:cubicBezTo>
                    <a:pt x="21327" y="55944"/>
                    <a:pt x="21255" y="55908"/>
                    <a:pt x="21172" y="55908"/>
                  </a:cubicBezTo>
                  <a:cubicBezTo>
                    <a:pt x="21089" y="55908"/>
                    <a:pt x="21017" y="55956"/>
                    <a:pt x="20970" y="56015"/>
                  </a:cubicBezTo>
                  <a:cubicBezTo>
                    <a:pt x="20934" y="56003"/>
                    <a:pt x="20898" y="56003"/>
                    <a:pt x="20851" y="55991"/>
                  </a:cubicBezTo>
                  <a:cubicBezTo>
                    <a:pt x="20874" y="55801"/>
                    <a:pt x="20874" y="55610"/>
                    <a:pt x="20874" y="55420"/>
                  </a:cubicBezTo>
                  <a:cubicBezTo>
                    <a:pt x="21029" y="55301"/>
                    <a:pt x="21136" y="55146"/>
                    <a:pt x="21184" y="54967"/>
                  </a:cubicBezTo>
                  <a:close/>
                  <a:moveTo>
                    <a:pt x="4682" y="50002"/>
                  </a:moveTo>
                  <a:cubicBezTo>
                    <a:pt x="5301" y="50133"/>
                    <a:pt x="5908" y="50229"/>
                    <a:pt x="6527" y="50241"/>
                  </a:cubicBezTo>
                  <a:cubicBezTo>
                    <a:pt x="6587" y="50241"/>
                    <a:pt x="6611" y="50217"/>
                    <a:pt x="6647" y="50169"/>
                  </a:cubicBezTo>
                  <a:cubicBezTo>
                    <a:pt x="9623" y="50907"/>
                    <a:pt x="12683" y="51526"/>
                    <a:pt x="15719" y="51824"/>
                  </a:cubicBezTo>
                  <a:cubicBezTo>
                    <a:pt x="15612" y="51896"/>
                    <a:pt x="15612" y="52062"/>
                    <a:pt x="15767" y="52110"/>
                  </a:cubicBezTo>
                  <a:cubicBezTo>
                    <a:pt x="16922" y="52527"/>
                    <a:pt x="17993" y="53122"/>
                    <a:pt x="19148" y="53539"/>
                  </a:cubicBezTo>
                  <a:cubicBezTo>
                    <a:pt x="19164" y="53545"/>
                    <a:pt x="19180" y="53548"/>
                    <a:pt x="19194" y="53548"/>
                  </a:cubicBezTo>
                  <a:cubicBezTo>
                    <a:pt x="19305" y="53548"/>
                    <a:pt x="19349" y="53364"/>
                    <a:pt x="19243" y="53300"/>
                  </a:cubicBezTo>
                  <a:cubicBezTo>
                    <a:pt x="18315" y="52622"/>
                    <a:pt x="17124" y="52229"/>
                    <a:pt x="16029" y="51848"/>
                  </a:cubicBezTo>
                  <a:lnTo>
                    <a:pt x="16029" y="51848"/>
                  </a:lnTo>
                  <a:cubicBezTo>
                    <a:pt x="16981" y="51943"/>
                    <a:pt x="17957" y="52003"/>
                    <a:pt x="18886" y="52015"/>
                  </a:cubicBezTo>
                  <a:cubicBezTo>
                    <a:pt x="18886" y="52062"/>
                    <a:pt x="18886" y="52110"/>
                    <a:pt x="18934" y="52134"/>
                  </a:cubicBezTo>
                  <a:cubicBezTo>
                    <a:pt x="19862" y="52896"/>
                    <a:pt x="20279" y="53979"/>
                    <a:pt x="20339" y="55158"/>
                  </a:cubicBezTo>
                  <a:cubicBezTo>
                    <a:pt x="17029" y="53860"/>
                    <a:pt x="13874" y="52300"/>
                    <a:pt x="10480" y="51205"/>
                  </a:cubicBezTo>
                  <a:cubicBezTo>
                    <a:pt x="10470" y="51202"/>
                    <a:pt x="10460" y="51201"/>
                    <a:pt x="10450" y="51201"/>
                  </a:cubicBezTo>
                  <a:cubicBezTo>
                    <a:pt x="10336" y="51201"/>
                    <a:pt x="10266" y="51376"/>
                    <a:pt x="10397" y="51431"/>
                  </a:cubicBezTo>
                  <a:cubicBezTo>
                    <a:pt x="13624" y="52955"/>
                    <a:pt x="17029" y="53979"/>
                    <a:pt x="20351" y="55277"/>
                  </a:cubicBezTo>
                  <a:lnTo>
                    <a:pt x="20351" y="55872"/>
                  </a:lnTo>
                  <a:cubicBezTo>
                    <a:pt x="20220" y="55896"/>
                    <a:pt x="20136" y="56027"/>
                    <a:pt x="20136" y="56146"/>
                  </a:cubicBezTo>
                  <a:cubicBezTo>
                    <a:pt x="20124" y="56146"/>
                    <a:pt x="20124" y="56134"/>
                    <a:pt x="20112" y="56134"/>
                  </a:cubicBezTo>
                  <a:cubicBezTo>
                    <a:pt x="15255" y="53789"/>
                    <a:pt x="9897" y="51943"/>
                    <a:pt x="4813" y="50181"/>
                  </a:cubicBezTo>
                  <a:lnTo>
                    <a:pt x="4765" y="50181"/>
                  </a:lnTo>
                  <a:lnTo>
                    <a:pt x="4682" y="50002"/>
                  </a:lnTo>
                  <a:close/>
                  <a:moveTo>
                    <a:pt x="21446" y="56598"/>
                  </a:moveTo>
                  <a:cubicBezTo>
                    <a:pt x="21446" y="56670"/>
                    <a:pt x="21470" y="56753"/>
                    <a:pt x="21470" y="56837"/>
                  </a:cubicBezTo>
                  <a:cubicBezTo>
                    <a:pt x="21482" y="57146"/>
                    <a:pt x="21482" y="57527"/>
                    <a:pt x="21482" y="57896"/>
                  </a:cubicBezTo>
                  <a:cubicBezTo>
                    <a:pt x="21305" y="57720"/>
                    <a:pt x="21008" y="57648"/>
                    <a:pt x="20743" y="57648"/>
                  </a:cubicBezTo>
                  <a:cubicBezTo>
                    <a:pt x="20686" y="57648"/>
                    <a:pt x="20630" y="57652"/>
                    <a:pt x="20577" y="57658"/>
                  </a:cubicBezTo>
                  <a:cubicBezTo>
                    <a:pt x="20601" y="57551"/>
                    <a:pt x="20636" y="57444"/>
                    <a:pt x="20648" y="57349"/>
                  </a:cubicBezTo>
                  <a:cubicBezTo>
                    <a:pt x="20814" y="57448"/>
                    <a:pt x="20986" y="57536"/>
                    <a:pt x="21139" y="57536"/>
                  </a:cubicBezTo>
                  <a:cubicBezTo>
                    <a:pt x="21206" y="57536"/>
                    <a:pt x="21269" y="57519"/>
                    <a:pt x="21327" y="57480"/>
                  </a:cubicBezTo>
                  <a:cubicBezTo>
                    <a:pt x="21422" y="57396"/>
                    <a:pt x="21470" y="57313"/>
                    <a:pt x="21446" y="57194"/>
                  </a:cubicBezTo>
                  <a:cubicBezTo>
                    <a:pt x="21434" y="57099"/>
                    <a:pt x="21363" y="57051"/>
                    <a:pt x="21267" y="57015"/>
                  </a:cubicBezTo>
                  <a:cubicBezTo>
                    <a:pt x="21244" y="57003"/>
                    <a:pt x="21196" y="56979"/>
                    <a:pt x="21148" y="56968"/>
                  </a:cubicBezTo>
                  <a:cubicBezTo>
                    <a:pt x="21077" y="56944"/>
                    <a:pt x="21005" y="56932"/>
                    <a:pt x="20934" y="56896"/>
                  </a:cubicBezTo>
                  <a:cubicBezTo>
                    <a:pt x="20874" y="56884"/>
                    <a:pt x="20815" y="56849"/>
                    <a:pt x="20767" y="56837"/>
                  </a:cubicBezTo>
                  <a:cubicBezTo>
                    <a:pt x="20779" y="56765"/>
                    <a:pt x="20791" y="56670"/>
                    <a:pt x="20803" y="56598"/>
                  </a:cubicBezTo>
                  <a:cubicBezTo>
                    <a:pt x="20928" y="56658"/>
                    <a:pt x="21064" y="56702"/>
                    <a:pt x="21187" y="56702"/>
                  </a:cubicBezTo>
                  <a:cubicBezTo>
                    <a:pt x="21286" y="56702"/>
                    <a:pt x="21377" y="56673"/>
                    <a:pt x="21446" y="56598"/>
                  </a:cubicBezTo>
                  <a:close/>
                  <a:moveTo>
                    <a:pt x="15653" y="58483"/>
                  </a:moveTo>
                  <a:cubicBezTo>
                    <a:pt x="15626" y="58483"/>
                    <a:pt x="15608" y="58541"/>
                    <a:pt x="15648" y="58551"/>
                  </a:cubicBezTo>
                  <a:cubicBezTo>
                    <a:pt x="15804" y="58622"/>
                    <a:pt x="15956" y="58696"/>
                    <a:pt x="16104" y="58775"/>
                  </a:cubicBezTo>
                  <a:lnTo>
                    <a:pt x="16104" y="58775"/>
                  </a:lnTo>
                  <a:cubicBezTo>
                    <a:pt x="15958" y="58685"/>
                    <a:pt x="15814" y="58591"/>
                    <a:pt x="15671" y="58492"/>
                  </a:cubicBezTo>
                  <a:cubicBezTo>
                    <a:pt x="15665" y="58485"/>
                    <a:pt x="15659" y="58483"/>
                    <a:pt x="15653" y="58483"/>
                  </a:cubicBezTo>
                  <a:close/>
                  <a:moveTo>
                    <a:pt x="20589" y="58087"/>
                  </a:moveTo>
                  <a:cubicBezTo>
                    <a:pt x="20770" y="58278"/>
                    <a:pt x="21037" y="58454"/>
                    <a:pt x="21270" y="58454"/>
                  </a:cubicBezTo>
                  <a:cubicBezTo>
                    <a:pt x="21327" y="58454"/>
                    <a:pt x="21383" y="58444"/>
                    <a:pt x="21434" y="58420"/>
                  </a:cubicBezTo>
                  <a:lnTo>
                    <a:pt x="21434" y="58420"/>
                  </a:lnTo>
                  <a:cubicBezTo>
                    <a:pt x="21434" y="58515"/>
                    <a:pt x="21422" y="58658"/>
                    <a:pt x="21410" y="58777"/>
                  </a:cubicBezTo>
                  <a:cubicBezTo>
                    <a:pt x="21184" y="58515"/>
                    <a:pt x="20672" y="58444"/>
                    <a:pt x="20351" y="58373"/>
                  </a:cubicBezTo>
                  <a:cubicBezTo>
                    <a:pt x="20363" y="58337"/>
                    <a:pt x="20363" y="58313"/>
                    <a:pt x="20374" y="58277"/>
                  </a:cubicBezTo>
                  <a:cubicBezTo>
                    <a:pt x="20493" y="58277"/>
                    <a:pt x="20577" y="58206"/>
                    <a:pt x="20589" y="58087"/>
                  </a:cubicBezTo>
                  <a:close/>
                  <a:moveTo>
                    <a:pt x="4884" y="50538"/>
                  </a:moveTo>
                  <a:lnTo>
                    <a:pt x="4884" y="50538"/>
                  </a:lnTo>
                  <a:cubicBezTo>
                    <a:pt x="9873" y="52527"/>
                    <a:pt x="14874" y="54741"/>
                    <a:pt x="19934" y="56515"/>
                  </a:cubicBezTo>
                  <a:cubicBezTo>
                    <a:pt x="19950" y="56519"/>
                    <a:pt x="19966" y="56521"/>
                    <a:pt x="19981" y="56521"/>
                  </a:cubicBezTo>
                  <a:cubicBezTo>
                    <a:pt x="20100" y="56521"/>
                    <a:pt x="20184" y="56406"/>
                    <a:pt x="20184" y="56301"/>
                  </a:cubicBezTo>
                  <a:cubicBezTo>
                    <a:pt x="20196" y="56313"/>
                    <a:pt x="20220" y="56337"/>
                    <a:pt x="20243" y="56348"/>
                  </a:cubicBezTo>
                  <a:cubicBezTo>
                    <a:pt x="20255" y="56348"/>
                    <a:pt x="20279" y="56360"/>
                    <a:pt x="20291" y="56360"/>
                  </a:cubicBezTo>
                  <a:cubicBezTo>
                    <a:pt x="20279" y="56491"/>
                    <a:pt x="20255" y="56634"/>
                    <a:pt x="20232" y="56777"/>
                  </a:cubicBezTo>
                  <a:cubicBezTo>
                    <a:pt x="20172" y="56837"/>
                    <a:pt x="20160" y="56932"/>
                    <a:pt x="20184" y="57015"/>
                  </a:cubicBezTo>
                  <a:cubicBezTo>
                    <a:pt x="20160" y="57182"/>
                    <a:pt x="20112" y="57360"/>
                    <a:pt x="20065" y="57527"/>
                  </a:cubicBezTo>
                  <a:cubicBezTo>
                    <a:pt x="18446" y="56527"/>
                    <a:pt x="16374" y="55956"/>
                    <a:pt x="14588" y="55420"/>
                  </a:cubicBezTo>
                  <a:cubicBezTo>
                    <a:pt x="14583" y="55419"/>
                    <a:pt x="14579" y="55418"/>
                    <a:pt x="14575" y="55418"/>
                  </a:cubicBezTo>
                  <a:cubicBezTo>
                    <a:pt x="14527" y="55418"/>
                    <a:pt x="14520" y="55482"/>
                    <a:pt x="14564" y="55515"/>
                  </a:cubicBezTo>
                  <a:cubicBezTo>
                    <a:pt x="16422" y="56217"/>
                    <a:pt x="18088" y="57289"/>
                    <a:pt x="19898" y="58075"/>
                  </a:cubicBezTo>
                  <a:cubicBezTo>
                    <a:pt x="19827" y="58313"/>
                    <a:pt x="19743" y="58551"/>
                    <a:pt x="19636" y="58789"/>
                  </a:cubicBezTo>
                  <a:cubicBezTo>
                    <a:pt x="14755" y="56777"/>
                    <a:pt x="9992" y="54515"/>
                    <a:pt x="5158" y="52419"/>
                  </a:cubicBezTo>
                  <a:lnTo>
                    <a:pt x="5158" y="52205"/>
                  </a:lnTo>
                  <a:cubicBezTo>
                    <a:pt x="5158" y="51955"/>
                    <a:pt x="5123" y="51705"/>
                    <a:pt x="5099" y="51455"/>
                  </a:cubicBezTo>
                  <a:lnTo>
                    <a:pt x="5099" y="51455"/>
                  </a:lnTo>
                  <a:cubicBezTo>
                    <a:pt x="7397" y="52550"/>
                    <a:pt x="9718" y="53610"/>
                    <a:pt x="12135" y="54467"/>
                  </a:cubicBezTo>
                  <a:cubicBezTo>
                    <a:pt x="12148" y="54472"/>
                    <a:pt x="12161" y="54475"/>
                    <a:pt x="12172" y="54475"/>
                  </a:cubicBezTo>
                  <a:cubicBezTo>
                    <a:pt x="12268" y="54475"/>
                    <a:pt x="12314" y="54318"/>
                    <a:pt x="12219" y="54265"/>
                  </a:cubicBezTo>
                  <a:cubicBezTo>
                    <a:pt x="9897" y="53039"/>
                    <a:pt x="7480" y="52027"/>
                    <a:pt x="5039" y="51062"/>
                  </a:cubicBezTo>
                  <a:cubicBezTo>
                    <a:pt x="5003" y="50884"/>
                    <a:pt x="4944" y="50705"/>
                    <a:pt x="4884" y="50538"/>
                  </a:cubicBezTo>
                  <a:close/>
                  <a:moveTo>
                    <a:pt x="16104" y="58775"/>
                  </a:moveTo>
                  <a:lnTo>
                    <a:pt x="16104" y="58775"/>
                  </a:lnTo>
                  <a:cubicBezTo>
                    <a:pt x="16288" y="58887"/>
                    <a:pt x="16477" y="58993"/>
                    <a:pt x="16671" y="59096"/>
                  </a:cubicBezTo>
                  <a:lnTo>
                    <a:pt x="16671" y="59096"/>
                  </a:lnTo>
                  <a:cubicBezTo>
                    <a:pt x="16486" y="58984"/>
                    <a:pt x="16298" y="58877"/>
                    <a:pt x="16104" y="58775"/>
                  </a:cubicBezTo>
                  <a:close/>
                  <a:moveTo>
                    <a:pt x="20220" y="58777"/>
                  </a:moveTo>
                  <a:cubicBezTo>
                    <a:pt x="20484" y="58950"/>
                    <a:pt x="20845" y="59245"/>
                    <a:pt x="21167" y="59245"/>
                  </a:cubicBezTo>
                  <a:cubicBezTo>
                    <a:pt x="21222" y="59245"/>
                    <a:pt x="21275" y="59237"/>
                    <a:pt x="21327" y="59218"/>
                  </a:cubicBezTo>
                  <a:lnTo>
                    <a:pt x="21327" y="59218"/>
                  </a:lnTo>
                  <a:cubicBezTo>
                    <a:pt x="21315" y="59313"/>
                    <a:pt x="21303" y="59396"/>
                    <a:pt x="21267" y="59480"/>
                  </a:cubicBezTo>
                  <a:cubicBezTo>
                    <a:pt x="21136" y="59396"/>
                    <a:pt x="20970" y="59337"/>
                    <a:pt x="20827" y="59277"/>
                  </a:cubicBezTo>
                  <a:cubicBezTo>
                    <a:pt x="20589" y="59182"/>
                    <a:pt x="20363" y="59087"/>
                    <a:pt x="20124" y="58992"/>
                  </a:cubicBezTo>
                  <a:lnTo>
                    <a:pt x="20220" y="58777"/>
                  </a:lnTo>
                  <a:close/>
                  <a:moveTo>
                    <a:pt x="11838" y="58194"/>
                  </a:moveTo>
                  <a:lnTo>
                    <a:pt x="11838" y="58194"/>
                  </a:lnTo>
                  <a:cubicBezTo>
                    <a:pt x="12159" y="58325"/>
                    <a:pt x="12504" y="58456"/>
                    <a:pt x="12838" y="58575"/>
                  </a:cubicBezTo>
                  <a:cubicBezTo>
                    <a:pt x="12873" y="58611"/>
                    <a:pt x="12921" y="58623"/>
                    <a:pt x="12969" y="58658"/>
                  </a:cubicBezTo>
                  <a:cubicBezTo>
                    <a:pt x="12933" y="58658"/>
                    <a:pt x="12921" y="58694"/>
                    <a:pt x="12969" y="58718"/>
                  </a:cubicBezTo>
                  <a:cubicBezTo>
                    <a:pt x="13159" y="58789"/>
                    <a:pt x="13338" y="58861"/>
                    <a:pt x="13516" y="58932"/>
                  </a:cubicBezTo>
                  <a:cubicBezTo>
                    <a:pt x="13979" y="59173"/>
                    <a:pt x="14426" y="59406"/>
                    <a:pt x="14877" y="59638"/>
                  </a:cubicBezTo>
                  <a:lnTo>
                    <a:pt x="14877" y="59638"/>
                  </a:lnTo>
                  <a:cubicBezTo>
                    <a:pt x="13858" y="59146"/>
                    <a:pt x="12859" y="58664"/>
                    <a:pt x="11838" y="58194"/>
                  </a:cubicBezTo>
                  <a:close/>
                  <a:moveTo>
                    <a:pt x="15166" y="59786"/>
                  </a:moveTo>
                  <a:cubicBezTo>
                    <a:pt x="15176" y="59791"/>
                    <a:pt x="15185" y="59796"/>
                    <a:pt x="15195" y="59801"/>
                  </a:cubicBezTo>
                  <a:cubicBezTo>
                    <a:pt x="15185" y="59796"/>
                    <a:pt x="15175" y="59791"/>
                    <a:pt x="15166" y="59786"/>
                  </a:cubicBezTo>
                  <a:close/>
                  <a:moveTo>
                    <a:pt x="7456" y="56229"/>
                  </a:moveTo>
                  <a:cubicBezTo>
                    <a:pt x="7837" y="56396"/>
                    <a:pt x="8194" y="56551"/>
                    <a:pt x="8563" y="56718"/>
                  </a:cubicBezTo>
                  <a:cubicBezTo>
                    <a:pt x="9290" y="57075"/>
                    <a:pt x="10016" y="57432"/>
                    <a:pt x="10766" y="57741"/>
                  </a:cubicBezTo>
                  <a:cubicBezTo>
                    <a:pt x="10659" y="57789"/>
                    <a:pt x="10611" y="57956"/>
                    <a:pt x="10730" y="58015"/>
                  </a:cubicBezTo>
                  <a:cubicBezTo>
                    <a:pt x="11981" y="58634"/>
                    <a:pt x="13243" y="59265"/>
                    <a:pt x="14493" y="59885"/>
                  </a:cubicBezTo>
                  <a:cubicBezTo>
                    <a:pt x="13088" y="59254"/>
                    <a:pt x="11766" y="58539"/>
                    <a:pt x="10838" y="58087"/>
                  </a:cubicBezTo>
                  <a:cubicBezTo>
                    <a:pt x="9683" y="57527"/>
                    <a:pt x="8563" y="56884"/>
                    <a:pt x="7456" y="56229"/>
                  </a:cubicBezTo>
                  <a:close/>
                  <a:moveTo>
                    <a:pt x="5158" y="52729"/>
                  </a:moveTo>
                  <a:cubicBezTo>
                    <a:pt x="9897" y="54932"/>
                    <a:pt x="14719" y="56944"/>
                    <a:pt x="19446" y="59218"/>
                  </a:cubicBezTo>
                  <a:cubicBezTo>
                    <a:pt x="19458" y="59254"/>
                    <a:pt x="19458" y="59254"/>
                    <a:pt x="19446" y="59254"/>
                  </a:cubicBezTo>
                  <a:cubicBezTo>
                    <a:pt x="19403" y="59235"/>
                    <a:pt x="19361" y="59226"/>
                    <a:pt x="19321" y="59226"/>
                  </a:cubicBezTo>
                  <a:cubicBezTo>
                    <a:pt x="19062" y="59226"/>
                    <a:pt x="18893" y="59582"/>
                    <a:pt x="19172" y="59706"/>
                  </a:cubicBezTo>
                  <a:cubicBezTo>
                    <a:pt x="19184" y="59706"/>
                    <a:pt x="19208" y="59730"/>
                    <a:pt x="19220" y="59730"/>
                  </a:cubicBezTo>
                  <a:cubicBezTo>
                    <a:pt x="19184" y="59766"/>
                    <a:pt x="19172" y="59813"/>
                    <a:pt x="19148" y="59861"/>
                  </a:cubicBezTo>
                  <a:lnTo>
                    <a:pt x="19124" y="59861"/>
                  </a:lnTo>
                  <a:cubicBezTo>
                    <a:pt x="19091" y="59842"/>
                    <a:pt x="19058" y="59834"/>
                    <a:pt x="19027" y="59834"/>
                  </a:cubicBezTo>
                  <a:cubicBezTo>
                    <a:pt x="18881" y="59834"/>
                    <a:pt x="18776" y="60019"/>
                    <a:pt x="18874" y="60147"/>
                  </a:cubicBezTo>
                  <a:cubicBezTo>
                    <a:pt x="18648" y="60039"/>
                    <a:pt x="18422" y="59932"/>
                    <a:pt x="18184" y="59825"/>
                  </a:cubicBezTo>
                  <a:cubicBezTo>
                    <a:pt x="18173" y="59794"/>
                    <a:pt x="18154" y="59763"/>
                    <a:pt x="18110" y="59763"/>
                  </a:cubicBezTo>
                  <a:cubicBezTo>
                    <a:pt x="18104" y="59763"/>
                    <a:pt x="18096" y="59764"/>
                    <a:pt x="18088" y="59766"/>
                  </a:cubicBezTo>
                  <a:lnTo>
                    <a:pt x="18041" y="59766"/>
                  </a:lnTo>
                  <a:cubicBezTo>
                    <a:pt x="17707" y="59623"/>
                    <a:pt x="17398" y="59456"/>
                    <a:pt x="17076" y="59313"/>
                  </a:cubicBezTo>
                  <a:cubicBezTo>
                    <a:pt x="16981" y="59265"/>
                    <a:pt x="16898" y="59206"/>
                    <a:pt x="16791" y="59158"/>
                  </a:cubicBezTo>
                  <a:cubicBezTo>
                    <a:pt x="16750" y="59138"/>
                    <a:pt x="16711" y="59117"/>
                    <a:pt x="16671" y="59096"/>
                  </a:cubicBezTo>
                  <a:lnTo>
                    <a:pt x="16671" y="59096"/>
                  </a:lnTo>
                  <a:cubicBezTo>
                    <a:pt x="16679" y="59101"/>
                    <a:pt x="16687" y="59106"/>
                    <a:pt x="16695" y="59111"/>
                  </a:cubicBezTo>
                  <a:cubicBezTo>
                    <a:pt x="15660" y="58623"/>
                    <a:pt x="14481" y="58325"/>
                    <a:pt x="13350" y="58099"/>
                  </a:cubicBezTo>
                  <a:cubicBezTo>
                    <a:pt x="12457" y="57694"/>
                    <a:pt x="11576" y="57313"/>
                    <a:pt x="10683" y="56908"/>
                  </a:cubicBezTo>
                  <a:cubicBezTo>
                    <a:pt x="8802" y="55896"/>
                    <a:pt x="6908" y="54908"/>
                    <a:pt x="4992" y="53955"/>
                  </a:cubicBezTo>
                  <a:cubicBezTo>
                    <a:pt x="5063" y="53753"/>
                    <a:pt x="5111" y="53515"/>
                    <a:pt x="5123" y="53277"/>
                  </a:cubicBezTo>
                  <a:cubicBezTo>
                    <a:pt x="6373" y="54277"/>
                    <a:pt x="7742" y="55086"/>
                    <a:pt x="9290" y="55539"/>
                  </a:cubicBezTo>
                  <a:cubicBezTo>
                    <a:pt x="9303" y="55544"/>
                    <a:pt x="9316" y="55546"/>
                    <a:pt x="9329" y="55546"/>
                  </a:cubicBezTo>
                  <a:cubicBezTo>
                    <a:pt x="9438" y="55546"/>
                    <a:pt x="9504" y="55375"/>
                    <a:pt x="9397" y="55301"/>
                  </a:cubicBezTo>
                  <a:cubicBezTo>
                    <a:pt x="7920" y="54610"/>
                    <a:pt x="6492" y="53860"/>
                    <a:pt x="5158" y="52955"/>
                  </a:cubicBezTo>
                  <a:lnTo>
                    <a:pt x="5158" y="52729"/>
                  </a:lnTo>
                  <a:close/>
                  <a:moveTo>
                    <a:pt x="15171" y="58908"/>
                  </a:moveTo>
                  <a:lnTo>
                    <a:pt x="15171" y="58908"/>
                  </a:lnTo>
                  <a:cubicBezTo>
                    <a:pt x="15850" y="59170"/>
                    <a:pt x="16541" y="59456"/>
                    <a:pt x="17243" y="59730"/>
                  </a:cubicBezTo>
                  <a:cubicBezTo>
                    <a:pt x="17264" y="59736"/>
                    <a:pt x="17284" y="59738"/>
                    <a:pt x="17301" y="59738"/>
                  </a:cubicBezTo>
                  <a:cubicBezTo>
                    <a:pt x="17395" y="59738"/>
                    <a:pt x="17445" y="59665"/>
                    <a:pt x="17445" y="59575"/>
                  </a:cubicBezTo>
                  <a:lnTo>
                    <a:pt x="17850" y="59837"/>
                  </a:lnTo>
                  <a:cubicBezTo>
                    <a:pt x="17838" y="59897"/>
                    <a:pt x="17862" y="59992"/>
                    <a:pt x="17957" y="59992"/>
                  </a:cubicBezTo>
                  <a:lnTo>
                    <a:pt x="18077" y="59992"/>
                  </a:lnTo>
                  <a:cubicBezTo>
                    <a:pt x="18291" y="60158"/>
                    <a:pt x="18529" y="60301"/>
                    <a:pt x="18755" y="60456"/>
                  </a:cubicBezTo>
                  <a:cubicBezTo>
                    <a:pt x="18755" y="60456"/>
                    <a:pt x="18755" y="60468"/>
                    <a:pt x="18743" y="60468"/>
                  </a:cubicBezTo>
                  <a:cubicBezTo>
                    <a:pt x="18731" y="60468"/>
                    <a:pt x="18708" y="60468"/>
                    <a:pt x="18696" y="60480"/>
                  </a:cubicBezTo>
                  <a:cubicBezTo>
                    <a:pt x="17517" y="59968"/>
                    <a:pt x="16350" y="59432"/>
                    <a:pt x="15171" y="58908"/>
                  </a:cubicBezTo>
                  <a:close/>
                  <a:moveTo>
                    <a:pt x="19958" y="59361"/>
                  </a:moveTo>
                  <a:cubicBezTo>
                    <a:pt x="20184" y="59480"/>
                    <a:pt x="20410" y="59623"/>
                    <a:pt x="20636" y="59742"/>
                  </a:cubicBezTo>
                  <a:cubicBezTo>
                    <a:pt x="20791" y="59825"/>
                    <a:pt x="20958" y="59932"/>
                    <a:pt x="21136" y="59956"/>
                  </a:cubicBezTo>
                  <a:cubicBezTo>
                    <a:pt x="21017" y="60278"/>
                    <a:pt x="20874" y="60563"/>
                    <a:pt x="20672" y="60813"/>
                  </a:cubicBezTo>
                  <a:cubicBezTo>
                    <a:pt x="20660" y="60778"/>
                    <a:pt x="20660" y="60754"/>
                    <a:pt x="20636" y="60718"/>
                  </a:cubicBezTo>
                  <a:cubicBezTo>
                    <a:pt x="20458" y="60516"/>
                    <a:pt x="20172" y="60408"/>
                    <a:pt x="19934" y="60289"/>
                  </a:cubicBezTo>
                  <a:cubicBezTo>
                    <a:pt x="19815" y="60230"/>
                    <a:pt x="19708" y="60170"/>
                    <a:pt x="19589" y="60111"/>
                  </a:cubicBezTo>
                  <a:cubicBezTo>
                    <a:pt x="19624" y="60063"/>
                    <a:pt x="19636" y="60004"/>
                    <a:pt x="19660" y="59968"/>
                  </a:cubicBezTo>
                  <a:cubicBezTo>
                    <a:pt x="19803" y="60027"/>
                    <a:pt x="19934" y="60099"/>
                    <a:pt x="20065" y="60158"/>
                  </a:cubicBezTo>
                  <a:cubicBezTo>
                    <a:pt x="20266" y="60254"/>
                    <a:pt x="20451" y="60373"/>
                    <a:pt x="20664" y="60373"/>
                  </a:cubicBezTo>
                  <a:cubicBezTo>
                    <a:pt x="20716" y="60373"/>
                    <a:pt x="20770" y="60365"/>
                    <a:pt x="20827" y="60349"/>
                  </a:cubicBezTo>
                  <a:cubicBezTo>
                    <a:pt x="20958" y="60313"/>
                    <a:pt x="21005" y="60170"/>
                    <a:pt x="20946" y="60051"/>
                  </a:cubicBezTo>
                  <a:cubicBezTo>
                    <a:pt x="20827" y="59801"/>
                    <a:pt x="20541" y="59742"/>
                    <a:pt x="20303" y="59623"/>
                  </a:cubicBezTo>
                  <a:cubicBezTo>
                    <a:pt x="20172" y="59563"/>
                    <a:pt x="20053" y="59504"/>
                    <a:pt x="19922" y="59456"/>
                  </a:cubicBezTo>
                  <a:lnTo>
                    <a:pt x="19958" y="59361"/>
                  </a:lnTo>
                  <a:close/>
                  <a:moveTo>
                    <a:pt x="44425" y="43216"/>
                  </a:moveTo>
                  <a:lnTo>
                    <a:pt x="44425" y="43252"/>
                  </a:lnTo>
                  <a:cubicBezTo>
                    <a:pt x="44592" y="43621"/>
                    <a:pt x="44735" y="44014"/>
                    <a:pt x="44842" y="44407"/>
                  </a:cubicBezTo>
                  <a:cubicBezTo>
                    <a:pt x="44901" y="44633"/>
                    <a:pt x="44949" y="44859"/>
                    <a:pt x="44997" y="45085"/>
                  </a:cubicBezTo>
                  <a:cubicBezTo>
                    <a:pt x="42341" y="46014"/>
                    <a:pt x="39710" y="47014"/>
                    <a:pt x="37091" y="48014"/>
                  </a:cubicBezTo>
                  <a:cubicBezTo>
                    <a:pt x="37055" y="47907"/>
                    <a:pt x="37031" y="47824"/>
                    <a:pt x="36996" y="47716"/>
                  </a:cubicBezTo>
                  <a:cubicBezTo>
                    <a:pt x="36982" y="47665"/>
                    <a:pt x="36938" y="47643"/>
                    <a:pt x="36895" y="47643"/>
                  </a:cubicBezTo>
                  <a:cubicBezTo>
                    <a:pt x="36826" y="47643"/>
                    <a:pt x="36757" y="47696"/>
                    <a:pt x="36793" y="47776"/>
                  </a:cubicBezTo>
                  <a:cubicBezTo>
                    <a:pt x="36841" y="47883"/>
                    <a:pt x="36865" y="47978"/>
                    <a:pt x="36912" y="48086"/>
                  </a:cubicBezTo>
                  <a:cubicBezTo>
                    <a:pt x="36781" y="48133"/>
                    <a:pt x="36662" y="48181"/>
                    <a:pt x="36543" y="48240"/>
                  </a:cubicBezTo>
                  <a:cubicBezTo>
                    <a:pt x="36484" y="48014"/>
                    <a:pt x="36376" y="47800"/>
                    <a:pt x="36305" y="47597"/>
                  </a:cubicBezTo>
                  <a:cubicBezTo>
                    <a:pt x="36290" y="47567"/>
                    <a:pt x="36258" y="47554"/>
                    <a:pt x="36228" y="47554"/>
                  </a:cubicBezTo>
                  <a:cubicBezTo>
                    <a:pt x="36187" y="47554"/>
                    <a:pt x="36148" y="47580"/>
                    <a:pt x="36162" y="47621"/>
                  </a:cubicBezTo>
                  <a:cubicBezTo>
                    <a:pt x="36257" y="47836"/>
                    <a:pt x="36329" y="48062"/>
                    <a:pt x="36436" y="48264"/>
                  </a:cubicBezTo>
                  <a:cubicBezTo>
                    <a:pt x="36329" y="48312"/>
                    <a:pt x="36210" y="48359"/>
                    <a:pt x="36103" y="48383"/>
                  </a:cubicBezTo>
                  <a:cubicBezTo>
                    <a:pt x="36103" y="48074"/>
                    <a:pt x="36019" y="47740"/>
                    <a:pt x="35972" y="47431"/>
                  </a:cubicBezTo>
                  <a:cubicBezTo>
                    <a:pt x="35961" y="47353"/>
                    <a:pt x="35895" y="47318"/>
                    <a:pt x="35826" y="47318"/>
                  </a:cubicBezTo>
                  <a:cubicBezTo>
                    <a:pt x="35736" y="47318"/>
                    <a:pt x="35642" y="47377"/>
                    <a:pt x="35662" y="47478"/>
                  </a:cubicBezTo>
                  <a:cubicBezTo>
                    <a:pt x="35710" y="47800"/>
                    <a:pt x="35710" y="48181"/>
                    <a:pt x="35793" y="48502"/>
                  </a:cubicBezTo>
                  <a:cubicBezTo>
                    <a:pt x="33340" y="49455"/>
                    <a:pt x="30888" y="50407"/>
                    <a:pt x="28447" y="51348"/>
                  </a:cubicBezTo>
                  <a:cubicBezTo>
                    <a:pt x="28252" y="51413"/>
                    <a:pt x="28313" y="51703"/>
                    <a:pt x="28477" y="51703"/>
                  </a:cubicBezTo>
                  <a:cubicBezTo>
                    <a:pt x="28494" y="51703"/>
                    <a:pt x="28511" y="51700"/>
                    <a:pt x="28530" y="51693"/>
                  </a:cubicBezTo>
                  <a:cubicBezTo>
                    <a:pt x="35984" y="49276"/>
                    <a:pt x="43592" y="46907"/>
                    <a:pt x="50950" y="44085"/>
                  </a:cubicBezTo>
                  <a:cubicBezTo>
                    <a:pt x="51605" y="44395"/>
                    <a:pt x="52236" y="44728"/>
                    <a:pt x="52890" y="45026"/>
                  </a:cubicBezTo>
                  <a:cubicBezTo>
                    <a:pt x="51271" y="45335"/>
                    <a:pt x="49676" y="45704"/>
                    <a:pt x="48152" y="46050"/>
                  </a:cubicBezTo>
                  <a:cubicBezTo>
                    <a:pt x="47952" y="46083"/>
                    <a:pt x="48021" y="46364"/>
                    <a:pt x="48195" y="46364"/>
                  </a:cubicBezTo>
                  <a:cubicBezTo>
                    <a:pt x="48208" y="46364"/>
                    <a:pt x="48221" y="46362"/>
                    <a:pt x="48235" y="46359"/>
                  </a:cubicBezTo>
                  <a:cubicBezTo>
                    <a:pt x="51855" y="45645"/>
                    <a:pt x="55545" y="45597"/>
                    <a:pt x="59141" y="44966"/>
                  </a:cubicBezTo>
                  <a:cubicBezTo>
                    <a:pt x="59308" y="44930"/>
                    <a:pt x="59367" y="44788"/>
                    <a:pt x="59344" y="44668"/>
                  </a:cubicBezTo>
                  <a:cubicBezTo>
                    <a:pt x="59367" y="44645"/>
                    <a:pt x="59403" y="44633"/>
                    <a:pt x="59415" y="44621"/>
                  </a:cubicBezTo>
                  <a:cubicBezTo>
                    <a:pt x="59439" y="44692"/>
                    <a:pt x="59522" y="44752"/>
                    <a:pt x="59617" y="44752"/>
                  </a:cubicBezTo>
                  <a:cubicBezTo>
                    <a:pt x="59665" y="44752"/>
                    <a:pt x="59713" y="44740"/>
                    <a:pt x="59736" y="44704"/>
                  </a:cubicBezTo>
                  <a:lnTo>
                    <a:pt x="59796" y="44704"/>
                  </a:lnTo>
                  <a:cubicBezTo>
                    <a:pt x="59844" y="44692"/>
                    <a:pt x="59891" y="44692"/>
                    <a:pt x="59915" y="44680"/>
                  </a:cubicBezTo>
                  <a:cubicBezTo>
                    <a:pt x="60082" y="44633"/>
                    <a:pt x="60082" y="44395"/>
                    <a:pt x="59915" y="44371"/>
                  </a:cubicBezTo>
                  <a:cubicBezTo>
                    <a:pt x="59879" y="44347"/>
                    <a:pt x="59832" y="44347"/>
                    <a:pt x="59796" y="44335"/>
                  </a:cubicBezTo>
                  <a:lnTo>
                    <a:pt x="59736" y="44335"/>
                  </a:lnTo>
                  <a:cubicBezTo>
                    <a:pt x="59713" y="44323"/>
                    <a:pt x="59665" y="44287"/>
                    <a:pt x="59617" y="44287"/>
                  </a:cubicBezTo>
                  <a:lnTo>
                    <a:pt x="59606" y="44287"/>
                  </a:lnTo>
                  <a:cubicBezTo>
                    <a:pt x="59617" y="44192"/>
                    <a:pt x="59606" y="44073"/>
                    <a:pt x="59546" y="43978"/>
                  </a:cubicBezTo>
                  <a:lnTo>
                    <a:pt x="59546" y="43978"/>
                  </a:lnTo>
                  <a:cubicBezTo>
                    <a:pt x="59719" y="44002"/>
                    <a:pt x="59876" y="44014"/>
                    <a:pt x="60024" y="44014"/>
                  </a:cubicBezTo>
                  <a:cubicBezTo>
                    <a:pt x="60171" y="44014"/>
                    <a:pt x="60308" y="44002"/>
                    <a:pt x="60439" y="43978"/>
                  </a:cubicBezTo>
                  <a:lnTo>
                    <a:pt x="60439" y="43978"/>
                  </a:lnTo>
                  <a:cubicBezTo>
                    <a:pt x="63499" y="47562"/>
                    <a:pt x="61689" y="52193"/>
                    <a:pt x="60403" y="56170"/>
                  </a:cubicBezTo>
                  <a:cubicBezTo>
                    <a:pt x="60308" y="56122"/>
                    <a:pt x="60201" y="56098"/>
                    <a:pt x="60070" y="56098"/>
                  </a:cubicBezTo>
                  <a:cubicBezTo>
                    <a:pt x="59725" y="56098"/>
                    <a:pt x="59510" y="56301"/>
                    <a:pt x="59427" y="56551"/>
                  </a:cubicBezTo>
                  <a:cubicBezTo>
                    <a:pt x="58355" y="56825"/>
                    <a:pt x="57272" y="57063"/>
                    <a:pt x="56200" y="57301"/>
                  </a:cubicBezTo>
                  <a:lnTo>
                    <a:pt x="56200" y="57194"/>
                  </a:lnTo>
                  <a:cubicBezTo>
                    <a:pt x="56200" y="57093"/>
                    <a:pt x="56117" y="57042"/>
                    <a:pt x="56034" y="57042"/>
                  </a:cubicBezTo>
                  <a:cubicBezTo>
                    <a:pt x="55950" y="57042"/>
                    <a:pt x="55867" y="57093"/>
                    <a:pt x="55867" y="57194"/>
                  </a:cubicBezTo>
                  <a:lnTo>
                    <a:pt x="55867" y="57325"/>
                  </a:lnTo>
                  <a:cubicBezTo>
                    <a:pt x="55867" y="57349"/>
                    <a:pt x="55867" y="57360"/>
                    <a:pt x="55891" y="57372"/>
                  </a:cubicBezTo>
                  <a:cubicBezTo>
                    <a:pt x="55593" y="57432"/>
                    <a:pt x="55295" y="57503"/>
                    <a:pt x="54998" y="57563"/>
                  </a:cubicBezTo>
                  <a:cubicBezTo>
                    <a:pt x="54998" y="57360"/>
                    <a:pt x="54974" y="57134"/>
                    <a:pt x="54974" y="56920"/>
                  </a:cubicBezTo>
                  <a:cubicBezTo>
                    <a:pt x="54974" y="56825"/>
                    <a:pt x="54900" y="56777"/>
                    <a:pt x="54825" y="56777"/>
                  </a:cubicBezTo>
                  <a:cubicBezTo>
                    <a:pt x="54751" y="56777"/>
                    <a:pt x="54676" y="56825"/>
                    <a:pt x="54676" y="56920"/>
                  </a:cubicBezTo>
                  <a:cubicBezTo>
                    <a:pt x="54676" y="57146"/>
                    <a:pt x="54664" y="57384"/>
                    <a:pt x="54664" y="57622"/>
                  </a:cubicBezTo>
                  <a:cubicBezTo>
                    <a:pt x="54569" y="57658"/>
                    <a:pt x="54450" y="57670"/>
                    <a:pt x="54343" y="57682"/>
                  </a:cubicBezTo>
                  <a:cubicBezTo>
                    <a:pt x="54426" y="57087"/>
                    <a:pt x="54248" y="56360"/>
                    <a:pt x="54129" y="55789"/>
                  </a:cubicBezTo>
                  <a:cubicBezTo>
                    <a:pt x="54110" y="55715"/>
                    <a:pt x="54060" y="55684"/>
                    <a:pt x="54006" y="55684"/>
                  </a:cubicBezTo>
                  <a:cubicBezTo>
                    <a:pt x="53921" y="55684"/>
                    <a:pt x="53828" y="55763"/>
                    <a:pt x="53843" y="55872"/>
                  </a:cubicBezTo>
                  <a:cubicBezTo>
                    <a:pt x="53902" y="56241"/>
                    <a:pt x="53950" y="56610"/>
                    <a:pt x="53962" y="56979"/>
                  </a:cubicBezTo>
                  <a:cubicBezTo>
                    <a:pt x="53986" y="57241"/>
                    <a:pt x="53950" y="57491"/>
                    <a:pt x="53986" y="57741"/>
                  </a:cubicBezTo>
                  <a:cubicBezTo>
                    <a:pt x="53664" y="57801"/>
                    <a:pt x="53343" y="57861"/>
                    <a:pt x="53033" y="57920"/>
                  </a:cubicBezTo>
                  <a:cubicBezTo>
                    <a:pt x="53093" y="57313"/>
                    <a:pt x="53045" y="56670"/>
                    <a:pt x="52986" y="56098"/>
                  </a:cubicBezTo>
                  <a:cubicBezTo>
                    <a:pt x="52980" y="56051"/>
                    <a:pt x="52947" y="56027"/>
                    <a:pt x="52916" y="56027"/>
                  </a:cubicBezTo>
                  <a:cubicBezTo>
                    <a:pt x="52884" y="56027"/>
                    <a:pt x="52855" y="56051"/>
                    <a:pt x="52855" y="56098"/>
                  </a:cubicBezTo>
                  <a:cubicBezTo>
                    <a:pt x="52878" y="56729"/>
                    <a:pt x="52807" y="57360"/>
                    <a:pt x="52748" y="57980"/>
                  </a:cubicBezTo>
                  <a:cubicBezTo>
                    <a:pt x="52557" y="58015"/>
                    <a:pt x="52355" y="58063"/>
                    <a:pt x="52152" y="58099"/>
                  </a:cubicBezTo>
                  <a:cubicBezTo>
                    <a:pt x="52557" y="54789"/>
                    <a:pt x="52200" y="51360"/>
                    <a:pt x="51462" y="48121"/>
                  </a:cubicBezTo>
                  <a:cubicBezTo>
                    <a:pt x="51447" y="48045"/>
                    <a:pt x="51395" y="48013"/>
                    <a:pt x="51340" y="48013"/>
                  </a:cubicBezTo>
                  <a:cubicBezTo>
                    <a:pt x="51256" y="48013"/>
                    <a:pt x="51166" y="48086"/>
                    <a:pt x="51188" y="48193"/>
                  </a:cubicBezTo>
                  <a:cubicBezTo>
                    <a:pt x="51843" y="51574"/>
                    <a:pt x="51878" y="54801"/>
                    <a:pt x="51735" y="58182"/>
                  </a:cubicBezTo>
                  <a:cubicBezTo>
                    <a:pt x="47866" y="58873"/>
                    <a:pt x="43985" y="59396"/>
                    <a:pt x="40020" y="59777"/>
                  </a:cubicBezTo>
                  <a:lnTo>
                    <a:pt x="40020" y="59468"/>
                  </a:lnTo>
                  <a:cubicBezTo>
                    <a:pt x="40020" y="59379"/>
                    <a:pt x="39948" y="59334"/>
                    <a:pt x="39877" y="59334"/>
                  </a:cubicBezTo>
                  <a:cubicBezTo>
                    <a:pt x="39805" y="59334"/>
                    <a:pt x="39734" y="59379"/>
                    <a:pt x="39734" y="59468"/>
                  </a:cubicBezTo>
                  <a:lnTo>
                    <a:pt x="39734" y="59813"/>
                  </a:lnTo>
                  <a:cubicBezTo>
                    <a:pt x="39555" y="59825"/>
                    <a:pt x="39401" y="59837"/>
                    <a:pt x="39222" y="59861"/>
                  </a:cubicBezTo>
                  <a:cubicBezTo>
                    <a:pt x="39115" y="59873"/>
                    <a:pt x="39020" y="59873"/>
                    <a:pt x="38924" y="59885"/>
                  </a:cubicBezTo>
                  <a:cubicBezTo>
                    <a:pt x="38889" y="59742"/>
                    <a:pt x="38865" y="59575"/>
                    <a:pt x="38829" y="59420"/>
                  </a:cubicBezTo>
                  <a:cubicBezTo>
                    <a:pt x="38819" y="59343"/>
                    <a:pt x="38752" y="59308"/>
                    <a:pt x="38683" y="59308"/>
                  </a:cubicBezTo>
                  <a:cubicBezTo>
                    <a:pt x="38593" y="59308"/>
                    <a:pt x="38499" y="59367"/>
                    <a:pt x="38520" y="59468"/>
                  </a:cubicBezTo>
                  <a:lnTo>
                    <a:pt x="38567" y="59920"/>
                  </a:lnTo>
                  <a:cubicBezTo>
                    <a:pt x="38293" y="59944"/>
                    <a:pt x="38031" y="59956"/>
                    <a:pt x="37758" y="59980"/>
                  </a:cubicBezTo>
                  <a:cubicBezTo>
                    <a:pt x="37746" y="59885"/>
                    <a:pt x="37710" y="59777"/>
                    <a:pt x="37698" y="59694"/>
                  </a:cubicBezTo>
                  <a:cubicBezTo>
                    <a:pt x="37689" y="59628"/>
                    <a:pt x="37645" y="59599"/>
                    <a:pt x="37598" y="59599"/>
                  </a:cubicBezTo>
                  <a:cubicBezTo>
                    <a:pt x="37526" y="59599"/>
                    <a:pt x="37446" y="59665"/>
                    <a:pt x="37460" y="59766"/>
                  </a:cubicBezTo>
                  <a:cubicBezTo>
                    <a:pt x="37472" y="59837"/>
                    <a:pt x="37472" y="59920"/>
                    <a:pt x="37496" y="60004"/>
                  </a:cubicBezTo>
                  <a:cubicBezTo>
                    <a:pt x="37341" y="60016"/>
                    <a:pt x="37198" y="60039"/>
                    <a:pt x="37043" y="60039"/>
                  </a:cubicBezTo>
                  <a:cubicBezTo>
                    <a:pt x="37019" y="59825"/>
                    <a:pt x="36972" y="59623"/>
                    <a:pt x="36924" y="59420"/>
                  </a:cubicBezTo>
                  <a:cubicBezTo>
                    <a:pt x="36914" y="59353"/>
                    <a:pt x="36856" y="59322"/>
                    <a:pt x="36795" y="59322"/>
                  </a:cubicBezTo>
                  <a:cubicBezTo>
                    <a:pt x="36716" y="59322"/>
                    <a:pt x="36632" y="59374"/>
                    <a:pt x="36638" y="59468"/>
                  </a:cubicBezTo>
                  <a:cubicBezTo>
                    <a:pt x="36674" y="59658"/>
                    <a:pt x="36674" y="59873"/>
                    <a:pt x="36698" y="60075"/>
                  </a:cubicBezTo>
                  <a:cubicBezTo>
                    <a:pt x="36555" y="60099"/>
                    <a:pt x="36424" y="60099"/>
                    <a:pt x="36269" y="60111"/>
                  </a:cubicBezTo>
                  <a:lnTo>
                    <a:pt x="36269" y="58670"/>
                  </a:lnTo>
                  <a:cubicBezTo>
                    <a:pt x="36269" y="58646"/>
                    <a:pt x="36251" y="58634"/>
                    <a:pt x="36234" y="58634"/>
                  </a:cubicBezTo>
                  <a:cubicBezTo>
                    <a:pt x="36216" y="58634"/>
                    <a:pt x="36198" y="58646"/>
                    <a:pt x="36198" y="58670"/>
                  </a:cubicBezTo>
                  <a:lnTo>
                    <a:pt x="36198" y="60111"/>
                  </a:lnTo>
                  <a:cubicBezTo>
                    <a:pt x="36031" y="60123"/>
                    <a:pt x="35864" y="60135"/>
                    <a:pt x="35710" y="60135"/>
                  </a:cubicBezTo>
                  <a:cubicBezTo>
                    <a:pt x="35626" y="57980"/>
                    <a:pt x="35555" y="55836"/>
                    <a:pt x="35591" y="53681"/>
                  </a:cubicBezTo>
                  <a:cubicBezTo>
                    <a:pt x="35591" y="53586"/>
                    <a:pt x="35516" y="53539"/>
                    <a:pt x="35442" y="53539"/>
                  </a:cubicBezTo>
                  <a:cubicBezTo>
                    <a:pt x="35367" y="53539"/>
                    <a:pt x="35293" y="53586"/>
                    <a:pt x="35293" y="53681"/>
                  </a:cubicBezTo>
                  <a:cubicBezTo>
                    <a:pt x="35210" y="55836"/>
                    <a:pt x="35174" y="58015"/>
                    <a:pt x="35245" y="60170"/>
                  </a:cubicBezTo>
                  <a:cubicBezTo>
                    <a:pt x="31626" y="60420"/>
                    <a:pt x="27971" y="60647"/>
                    <a:pt x="24363" y="61075"/>
                  </a:cubicBezTo>
                  <a:cubicBezTo>
                    <a:pt x="24375" y="61051"/>
                    <a:pt x="24399" y="61016"/>
                    <a:pt x="24411" y="61004"/>
                  </a:cubicBezTo>
                  <a:cubicBezTo>
                    <a:pt x="24470" y="60968"/>
                    <a:pt x="24530" y="60944"/>
                    <a:pt x="24577" y="60873"/>
                  </a:cubicBezTo>
                  <a:cubicBezTo>
                    <a:pt x="24792" y="60420"/>
                    <a:pt x="24946" y="59980"/>
                    <a:pt x="25006" y="59551"/>
                  </a:cubicBezTo>
                  <a:cubicBezTo>
                    <a:pt x="25423" y="57968"/>
                    <a:pt x="25530" y="56337"/>
                    <a:pt x="25268" y="54694"/>
                  </a:cubicBezTo>
                  <a:cubicBezTo>
                    <a:pt x="25196" y="54193"/>
                    <a:pt x="25089" y="53420"/>
                    <a:pt x="24827" y="52789"/>
                  </a:cubicBezTo>
                  <a:lnTo>
                    <a:pt x="24827" y="52789"/>
                  </a:lnTo>
                  <a:cubicBezTo>
                    <a:pt x="25490" y="52882"/>
                    <a:pt x="26144" y="52948"/>
                    <a:pt x="26788" y="52948"/>
                  </a:cubicBezTo>
                  <a:cubicBezTo>
                    <a:pt x="26885" y="52948"/>
                    <a:pt x="26981" y="52946"/>
                    <a:pt x="27078" y="52943"/>
                  </a:cubicBezTo>
                  <a:cubicBezTo>
                    <a:pt x="27101" y="52943"/>
                    <a:pt x="27113" y="52919"/>
                    <a:pt x="27137" y="52908"/>
                  </a:cubicBezTo>
                  <a:cubicBezTo>
                    <a:pt x="27613" y="52860"/>
                    <a:pt x="28042" y="52658"/>
                    <a:pt x="28233" y="52205"/>
                  </a:cubicBezTo>
                  <a:cubicBezTo>
                    <a:pt x="28294" y="52061"/>
                    <a:pt x="28205" y="51855"/>
                    <a:pt x="28049" y="51855"/>
                  </a:cubicBezTo>
                  <a:cubicBezTo>
                    <a:pt x="28025" y="51855"/>
                    <a:pt x="27998" y="51860"/>
                    <a:pt x="27971" y="51872"/>
                  </a:cubicBezTo>
                  <a:cubicBezTo>
                    <a:pt x="27887" y="51896"/>
                    <a:pt x="27816" y="51931"/>
                    <a:pt x="27756" y="51955"/>
                  </a:cubicBezTo>
                  <a:cubicBezTo>
                    <a:pt x="27804" y="51907"/>
                    <a:pt x="27852" y="51884"/>
                    <a:pt x="27875" y="51836"/>
                  </a:cubicBezTo>
                  <a:lnTo>
                    <a:pt x="27911" y="51836"/>
                  </a:lnTo>
                  <a:cubicBezTo>
                    <a:pt x="27916" y="51836"/>
                    <a:pt x="27921" y="51837"/>
                    <a:pt x="27926" y="51837"/>
                  </a:cubicBezTo>
                  <a:cubicBezTo>
                    <a:pt x="28071" y="51837"/>
                    <a:pt x="28148" y="51665"/>
                    <a:pt x="28102" y="51538"/>
                  </a:cubicBezTo>
                  <a:cubicBezTo>
                    <a:pt x="28364" y="51074"/>
                    <a:pt x="28459" y="50479"/>
                    <a:pt x="28340" y="49979"/>
                  </a:cubicBezTo>
                  <a:cubicBezTo>
                    <a:pt x="28233" y="49490"/>
                    <a:pt x="27947" y="49086"/>
                    <a:pt x="27578" y="48788"/>
                  </a:cubicBezTo>
                  <a:cubicBezTo>
                    <a:pt x="28268" y="48609"/>
                    <a:pt x="29006" y="48478"/>
                    <a:pt x="29435" y="47966"/>
                  </a:cubicBezTo>
                  <a:cubicBezTo>
                    <a:pt x="29459" y="47972"/>
                    <a:pt x="29483" y="47975"/>
                    <a:pt x="29507" y="47975"/>
                  </a:cubicBezTo>
                  <a:cubicBezTo>
                    <a:pt x="29530" y="47975"/>
                    <a:pt x="29554" y="47972"/>
                    <a:pt x="29578" y="47966"/>
                  </a:cubicBezTo>
                  <a:cubicBezTo>
                    <a:pt x="33948" y="46002"/>
                    <a:pt x="38543" y="44847"/>
                    <a:pt x="43163" y="43573"/>
                  </a:cubicBezTo>
                  <a:cubicBezTo>
                    <a:pt x="43580" y="43454"/>
                    <a:pt x="44008" y="43335"/>
                    <a:pt x="44425" y="43216"/>
                  </a:cubicBezTo>
                  <a:close/>
                  <a:moveTo>
                    <a:pt x="17838" y="60861"/>
                  </a:moveTo>
                  <a:cubicBezTo>
                    <a:pt x="17993" y="60932"/>
                    <a:pt x="18172" y="61004"/>
                    <a:pt x="18338" y="61075"/>
                  </a:cubicBezTo>
                  <a:cubicBezTo>
                    <a:pt x="18315" y="61111"/>
                    <a:pt x="18279" y="61159"/>
                    <a:pt x="18255" y="61182"/>
                  </a:cubicBezTo>
                  <a:lnTo>
                    <a:pt x="18065" y="61135"/>
                  </a:lnTo>
                  <a:cubicBezTo>
                    <a:pt x="17957" y="61099"/>
                    <a:pt x="17850" y="61051"/>
                    <a:pt x="17731" y="61004"/>
                  </a:cubicBezTo>
                  <a:cubicBezTo>
                    <a:pt x="17803" y="60992"/>
                    <a:pt x="17838" y="60920"/>
                    <a:pt x="17838" y="60861"/>
                  </a:cubicBezTo>
                  <a:close/>
                  <a:moveTo>
                    <a:pt x="24184" y="59277"/>
                  </a:moveTo>
                  <a:cubicBezTo>
                    <a:pt x="24232" y="59325"/>
                    <a:pt x="24292" y="59349"/>
                    <a:pt x="24351" y="59349"/>
                  </a:cubicBezTo>
                  <a:cubicBezTo>
                    <a:pt x="24244" y="59766"/>
                    <a:pt x="24125" y="60182"/>
                    <a:pt x="23982" y="60599"/>
                  </a:cubicBezTo>
                  <a:cubicBezTo>
                    <a:pt x="23934" y="60718"/>
                    <a:pt x="23982" y="60825"/>
                    <a:pt x="24053" y="60897"/>
                  </a:cubicBezTo>
                  <a:cubicBezTo>
                    <a:pt x="24030" y="60968"/>
                    <a:pt x="24006" y="61063"/>
                    <a:pt x="23982" y="61135"/>
                  </a:cubicBezTo>
                  <a:cubicBezTo>
                    <a:pt x="23792" y="61170"/>
                    <a:pt x="23613" y="61182"/>
                    <a:pt x="23411" y="61218"/>
                  </a:cubicBezTo>
                  <a:cubicBezTo>
                    <a:pt x="23744" y="60647"/>
                    <a:pt x="23994" y="59968"/>
                    <a:pt x="24184" y="59277"/>
                  </a:cubicBezTo>
                  <a:close/>
                  <a:moveTo>
                    <a:pt x="20017" y="60885"/>
                  </a:moveTo>
                  <a:cubicBezTo>
                    <a:pt x="20160" y="60956"/>
                    <a:pt x="20291" y="61028"/>
                    <a:pt x="20434" y="61063"/>
                  </a:cubicBezTo>
                  <a:lnTo>
                    <a:pt x="20458" y="61063"/>
                  </a:lnTo>
                  <a:cubicBezTo>
                    <a:pt x="20351" y="61159"/>
                    <a:pt x="20243" y="61242"/>
                    <a:pt x="20112" y="61313"/>
                  </a:cubicBezTo>
                  <a:cubicBezTo>
                    <a:pt x="20136" y="61230"/>
                    <a:pt x="20112" y="61123"/>
                    <a:pt x="19993" y="61075"/>
                  </a:cubicBezTo>
                  <a:cubicBezTo>
                    <a:pt x="19982" y="61063"/>
                    <a:pt x="19946" y="61063"/>
                    <a:pt x="19934" y="61051"/>
                  </a:cubicBezTo>
                  <a:cubicBezTo>
                    <a:pt x="19982" y="61004"/>
                    <a:pt x="20005" y="60944"/>
                    <a:pt x="20017" y="60885"/>
                  </a:cubicBezTo>
                  <a:close/>
                  <a:moveTo>
                    <a:pt x="21017" y="52300"/>
                  </a:moveTo>
                  <a:cubicBezTo>
                    <a:pt x="21053" y="52312"/>
                    <a:pt x="21077" y="52324"/>
                    <a:pt x="21125" y="52336"/>
                  </a:cubicBezTo>
                  <a:cubicBezTo>
                    <a:pt x="21529" y="52431"/>
                    <a:pt x="21910" y="52479"/>
                    <a:pt x="22315" y="52515"/>
                  </a:cubicBezTo>
                  <a:cubicBezTo>
                    <a:pt x="22315" y="52538"/>
                    <a:pt x="22327" y="52562"/>
                    <a:pt x="22327" y="52598"/>
                  </a:cubicBezTo>
                  <a:cubicBezTo>
                    <a:pt x="22684" y="53229"/>
                    <a:pt x="22970" y="53920"/>
                    <a:pt x="23196" y="54622"/>
                  </a:cubicBezTo>
                  <a:cubicBezTo>
                    <a:pt x="23351" y="55182"/>
                    <a:pt x="23387" y="55789"/>
                    <a:pt x="23625" y="56325"/>
                  </a:cubicBezTo>
                  <a:cubicBezTo>
                    <a:pt x="23637" y="56372"/>
                    <a:pt x="23684" y="56384"/>
                    <a:pt x="23732" y="56408"/>
                  </a:cubicBezTo>
                  <a:cubicBezTo>
                    <a:pt x="23744" y="56646"/>
                    <a:pt x="23756" y="56884"/>
                    <a:pt x="23744" y="57134"/>
                  </a:cubicBezTo>
                  <a:cubicBezTo>
                    <a:pt x="23637" y="57849"/>
                    <a:pt x="23434" y="58551"/>
                    <a:pt x="23172" y="59265"/>
                  </a:cubicBezTo>
                  <a:cubicBezTo>
                    <a:pt x="22875" y="59718"/>
                    <a:pt x="22494" y="60123"/>
                    <a:pt x="22041" y="60551"/>
                  </a:cubicBezTo>
                  <a:cubicBezTo>
                    <a:pt x="22017" y="60587"/>
                    <a:pt x="21982" y="60635"/>
                    <a:pt x="21982" y="60694"/>
                  </a:cubicBezTo>
                  <a:cubicBezTo>
                    <a:pt x="21744" y="60825"/>
                    <a:pt x="21506" y="60944"/>
                    <a:pt x="21327" y="61135"/>
                  </a:cubicBezTo>
                  <a:cubicBezTo>
                    <a:pt x="21255" y="61206"/>
                    <a:pt x="21244" y="61325"/>
                    <a:pt x="21255" y="61432"/>
                  </a:cubicBezTo>
                  <a:cubicBezTo>
                    <a:pt x="21196" y="61480"/>
                    <a:pt x="21136" y="61528"/>
                    <a:pt x="21077" y="61587"/>
                  </a:cubicBezTo>
                  <a:cubicBezTo>
                    <a:pt x="20958" y="61599"/>
                    <a:pt x="20839" y="61623"/>
                    <a:pt x="20720" y="61647"/>
                  </a:cubicBezTo>
                  <a:cubicBezTo>
                    <a:pt x="20827" y="61587"/>
                    <a:pt x="20886" y="61551"/>
                    <a:pt x="20946" y="61492"/>
                  </a:cubicBezTo>
                  <a:cubicBezTo>
                    <a:pt x="21005" y="61456"/>
                    <a:pt x="21005" y="61373"/>
                    <a:pt x="20970" y="61313"/>
                  </a:cubicBezTo>
                  <a:cubicBezTo>
                    <a:pt x="23339" y="59813"/>
                    <a:pt x="22089" y="54324"/>
                    <a:pt x="20874" y="52455"/>
                  </a:cubicBezTo>
                  <a:cubicBezTo>
                    <a:pt x="20946" y="52431"/>
                    <a:pt x="20994" y="52372"/>
                    <a:pt x="21017" y="52300"/>
                  </a:cubicBezTo>
                  <a:close/>
                  <a:moveTo>
                    <a:pt x="27875" y="0"/>
                  </a:moveTo>
                  <a:cubicBezTo>
                    <a:pt x="27799" y="0"/>
                    <a:pt x="27725" y="34"/>
                    <a:pt x="27685" y="115"/>
                  </a:cubicBezTo>
                  <a:cubicBezTo>
                    <a:pt x="25970" y="3509"/>
                    <a:pt x="24565" y="7140"/>
                    <a:pt x="23399" y="10891"/>
                  </a:cubicBezTo>
                  <a:cubicBezTo>
                    <a:pt x="23137" y="9974"/>
                    <a:pt x="22815" y="9081"/>
                    <a:pt x="22518" y="8164"/>
                  </a:cubicBezTo>
                  <a:cubicBezTo>
                    <a:pt x="22494" y="8094"/>
                    <a:pt x="22439" y="8065"/>
                    <a:pt x="22383" y="8065"/>
                  </a:cubicBezTo>
                  <a:cubicBezTo>
                    <a:pt x="22295" y="8065"/>
                    <a:pt x="22207" y="8138"/>
                    <a:pt x="22244" y="8247"/>
                  </a:cubicBezTo>
                  <a:cubicBezTo>
                    <a:pt x="22577" y="9224"/>
                    <a:pt x="22922" y="10224"/>
                    <a:pt x="23315" y="11188"/>
                  </a:cubicBezTo>
                  <a:cubicBezTo>
                    <a:pt x="23101" y="11891"/>
                    <a:pt x="22899" y="12593"/>
                    <a:pt x="22696" y="13284"/>
                  </a:cubicBezTo>
                  <a:cubicBezTo>
                    <a:pt x="22482" y="12295"/>
                    <a:pt x="22137" y="11295"/>
                    <a:pt x="21863" y="10331"/>
                  </a:cubicBezTo>
                  <a:cubicBezTo>
                    <a:pt x="21848" y="10268"/>
                    <a:pt x="21800" y="10240"/>
                    <a:pt x="21751" y="10240"/>
                  </a:cubicBezTo>
                  <a:cubicBezTo>
                    <a:pt x="21678" y="10240"/>
                    <a:pt x="21603" y="10299"/>
                    <a:pt x="21625" y="10390"/>
                  </a:cubicBezTo>
                  <a:cubicBezTo>
                    <a:pt x="21946" y="11486"/>
                    <a:pt x="22184" y="12641"/>
                    <a:pt x="22577" y="13712"/>
                  </a:cubicBezTo>
                  <a:cubicBezTo>
                    <a:pt x="22518" y="13950"/>
                    <a:pt x="22446" y="14177"/>
                    <a:pt x="22387" y="14427"/>
                  </a:cubicBezTo>
                  <a:cubicBezTo>
                    <a:pt x="22148" y="13534"/>
                    <a:pt x="21791" y="12665"/>
                    <a:pt x="21601" y="11760"/>
                  </a:cubicBezTo>
                  <a:cubicBezTo>
                    <a:pt x="21586" y="11697"/>
                    <a:pt x="21538" y="11669"/>
                    <a:pt x="21489" y="11669"/>
                  </a:cubicBezTo>
                  <a:cubicBezTo>
                    <a:pt x="21417" y="11669"/>
                    <a:pt x="21341" y="11727"/>
                    <a:pt x="21363" y="11819"/>
                  </a:cubicBezTo>
                  <a:cubicBezTo>
                    <a:pt x="21565" y="12819"/>
                    <a:pt x="21791" y="13950"/>
                    <a:pt x="22279" y="14855"/>
                  </a:cubicBezTo>
                  <a:cubicBezTo>
                    <a:pt x="22220" y="15058"/>
                    <a:pt x="22184" y="15272"/>
                    <a:pt x="22137" y="15474"/>
                  </a:cubicBezTo>
                  <a:cubicBezTo>
                    <a:pt x="21922" y="14522"/>
                    <a:pt x="21613" y="13569"/>
                    <a:pt x="21363" y="12629"/>
                  </a:cubicBezTo>
                  <a:cubicBezTo>
                    <a:pt x="21344" y="12569"/>
                    <a:pt x="21298" y="12543"/>
                    <a:pt x="21250" y="12543"/>
                  </a:cubicBezTo>
                  <a:cubicBezTo>
                    <a:pt x="21174" y="12543"/>
                    <a:pt x="21095" y="12610"/>
                    <a:pt x="21125" y="12712"/>
                  </a:cubicBezTo>
                  <a:cubicBezTo>
                    <a:pt x="21255" y="13343"/>
                    <a:pt x="21363" y="14022"/>
                    <a:pt x="21494" y="14677"/>
                  </a:cubicBezTo>
                  <a:cubicBezTo>
                    <a:pt x="21196" y="13879"/>
                    <a:pt x="20886" y="13105"/>
                    <a:pt x="20577" y="12367"/>
                  </a:cubicBezTo>
                  <a:cubicBezTo>
                    <a:pt x="20547" y="12286"/>
                    <a:pt x="20482" y="12257"/>
                    <a:pt x="20413" y="12257"/>
                  </a:cubicBezTo>
                  <a:cubicBezTo>
                    <a:pt x="20400" y="12257"/>
                    <a:pt x="20387" y="12258"/>
                    <a:pt x="20374" y="12260"/>
                  </a:cubicBezTo>
                  <a:cubicBezTo>
                    <a:pt x="21982" y="7950"/>
                    <a:pt x="24387" y="3902"/>
                    <a:pt x="27423" y="389"/>
                  </a:cubicBezTo>
                  <a:cubicBezTo>
                    <a:pt x="27478" y="315"/>
                    <a:pt x="27419" y="220"/>
                    <a:pt x="27345" y="220"/>
                  </a:cubicBezTo>
                  <a:cubicBezTo>
                    <a:pt x="27324" y="220"/>
                    <a:pt x="27301" y="228"/>
                    <a:pt x="27280" y="246"/>
                  </a:cubicBezTo>
                  <a:cubicBezTo>
                    <a:pt x="23101" y="4675"/>
                    <a:pt x="20184" y="9998"/>
                    <a:pt x="18636" y="15891"/>
                  </a:cubicBezTo>
                  <a:cubicBezTo>
                    <a:pt x="17898" y="18737"/>
                    <a:pt x="17493" y="21654"/>
                    <a:pt x="17434" y="24583"/>
                  </a:cubicBezTo>
                  <a:cubicBezTo>
                    <a:pt x="17398" y="26202"/>
                    <a:pt x="17445" y="27857"/>
                    <a:pt x="17672" y="29464"/>
                  </a:cubicBezTo>
                  <a:cubicBezTo>
                    <a:pt x="17748" y="30054"/>
                    <a:pt x="18575" y="33226"/>
                    <a:pt x="17712" y="33226"/>
                  </a:cubicBezTo>
                  <a:cubicBezTo>
                    <a:pt x="17634" y="33226"/>
                    <a:pt x="17541" y="33200"/>
                    <a:pt x="17434" y="33143"/>
                  </a:cubicBezTo>
                  <a:cubicBezTo>
                    <a:pt x="17397" y="33124"/>
                    <a:pt x="17356" y="33115"/>
                    <a:pt x="17315" y="33115"/>
                  </a:cubicBezTo>
                  <a:cubicBezTo>
                    <a:pt x="17157" y="33115"/>
                    <a:pt x="16998" y="33249"/>
                    <a:pt x="17064" y="33429"/>
                  </a:cubicBezTo>
                  <a:cubicBezTo>
                    <a:pt x="17362" y="34215"/>
                    <a:pt x="17326" y="34239"/>
                    <a:pt x="17517" y="34524"/>
                  </a:cubicBezTo>
                  <a:cubicBezTo>
                    <a:pt x="17612" y="34953"/>
                    <a:pt x="17719" y="35405"/>
                    <a:pt x="17815" y="35846"/>
                  </a:cubicBezTo>
                  <a:cubicBezTo>
                    <a:pt x="17815" y="35894"/>
                    <a:pt x="17815" y="35941"/>
                    <a:pt x="17850" y="35965"/>
                  </a:cubicBezTo>
                  <a:cubicBezTo>
                    <a:pt x="18100" y="36953"/>
                    <a:pt x="18434" y="37906"/>
                    <a:pt x="18886" y="38787"/>
                  </a:cubicBezTo>
                  <a:cubicBezTo>
                    <a:pt x="14409" y="39382"/>
                    <a:pt x="9956" y="40120"/>
                    <a:pt x="5634" y="41144"/>
                  </a:cubicBezTo>
                  <a:lnTo>
                    <a:pt x="5515" y="41144"/>
                  </a:lnTo>
                  <a:cubicBezTo>
                    <a:pt x="5450" y="41079"/>
                    <a:pt x="5362" y="41048"/>
                    <a:pt x="5276" y="41048"/>
                  </a:cubicBezTo>
                  <a:cubicBezTo>
                    <a:pt x="5098" y="41048"/>
                    <a:pt x="4931" y="41181"/>
                    <a:pt x="5003" y="41406"/>
                  </a:cubicBezTo>
                  <a:cubicBezTo>
                    <a:pt x="5158" y="41847"/>
                    <a:pt x="5301" y="42275"/>
                    <a:pt x="5456" y="42728"/>
                  </a:cubicBezTo>
                  <a:cubicBezTo>
                    <a:pt x="5468" y="42787"/>
                    <a:pt x="5480" y="42835"/>
                    <a:pt x="5492" y="42894"/>
                  </a:cubicBezTo>
                  <a:cubicBezTo>
                    <a:pt x="5492" y="43025"/>
                    <a:pt x="5515" y="43144"/>
                    <a:pt x="5575" y="43275"/>
                  </a:cubicBezTo>
                  <a:cubicBezTo>
                    <a:pt x="5587" y="43311"/>
                    <a:pt x="5634" y="43335"/>
                    <a:pt x="5670" y="43335"/>
                  </a:cubicBezTo>
                  <a:cubicBezTo>
                    <a:pt x="5754" y="43466"/>
                    <a:pt x="5837" y="43609"/>
                    <a:pt x="5992" y="43680"/>
                  </a:cubicBezTo>
                  <a:cubicBezTo>
                    <a:pt x="6004" y="43692"/>
                    <a:pt x="6027" y="43692"/>
                    <a:pt x="6051" y="43692"/>
                  </a:cubicBezTo>
                  <a:cubicBezTo>
                    <a:pt x="4658" y="43704"/>
                    <a:pt x="3170" y="44287"/>
                    <a:pt x="1884" y="44895"/>
                  </a:cubicBezTo>
                  <a:cubicBezTo>
                    <a:pt x="1563" y="44811"/>
                    <a:pt x="1265" y="44716"/>
                    <a:pt x="955" y="44633"/>
                  </a:cubicBezTo>
                  <a:cubicBezTo>
                    <a:pt x="934" y="44626"/>
                    <a:pt x="913" y="44623"/>
                    <a:pt x="894" y="44623"/>
                  </a:cubicBezTo>
                  <a:cubicBezTo>
                    <a:pt x="716" y="44623"/>
                    <a:pt x="667" y="44903"/>
                    <a:pt x="872" y="44978"/>
                  </a:cubicBezTo>
                  <a:cubicBezTo>
                    <a:pt x="932" y="44990"/>
                    <a:pt x="991" y="45014"/>
                    <a:pt x="1051" y="45038"/>
                  </a:cubicBezTo>
                  <a:cubicBezTo>
                    <a:pt x="848" y="45169"/>
                    <a:pt x="848" y="45550"/>
                    <a:pt x="991" y="45764"/>
                  </a:cubicBezTo>
                  <a:cubicBezTo>
                    <a:pt x="1171" y="46081"/>
                    <a:pt x="1510" y="46173"/>
                    <a:pt x="1842" y="46173"/>
                  </a:cubicBezTo>
                  <a:cubicBezTo>
                    <a:pt x="1884" y="46173"/>
                    <a:pt x="1926" y="46171"/>
                    <a:pt x="1967" y="46169"/>
                  </a:cubicBezTo>
                  <a:cubicBezTo>
                    <a:pt x="1967" y="46301"/>
                    <a:pt x="2026" y="46440"/>
                    <a:pt x="2154" y="46440"/>
                  </a:cubicBezTo>
                  <a:cubicBezTo>
                    <a:pt x="2198" y="46440"/>
                    <a:pt x="2251" y="46423"/>
                    <a:pt x="2313" y="46383"/>
                  </a:cubicBezTo>
                  <a:cubicBezTo>
                    <a:pt x="2336" y="46371"/>
                    <a:pt x="2372" y="46347"/>
                    <a:pt x="2420" y="46323"/>
                  </a:cubicBezTo>
                  <a:lnTo>
                    <a:pt x="2444" y="46300"/>
                  </a:lnTo>
                  <a:cubicBezTo>
                    <a:pt x="2456" y="46312"/>
                    <a:pt x="2456" y="46323"/>
                    <a:pt x="2491" y="46359"/>
                  </a:cubicBezTo>
                  <a:cubicBezTo>
                    <a:pt x="2515" y="46442"/>
                    <a:pt x="2539" y="46538"/>
                    <a:pt x="2551" y="46621"/>
                  </a:cubicBezTo>
                  <a:cubicBezTo>
                    <a:pt x="2575" y="46788"/>
                    <a:pt x="2598" y="46943"/>
                    <a:pt x="2575" y="47097"/>
                  </a:cubicBezTo>
                  <a:cubicBezTo>
                    <a:pt x="2575" y="47324"/>
                    <a:pt x="2539" y="47550"/>
                    <a:pt x="2503" y="47776"/>
                  </a:cubicBezTo>
                  <a:cubicBezTo>
                    <a:pt x="2479" y="47776"/>
                    <a:pt x="2456" y="47776"/>
                    <a:pt x="2432" y="47752"/>
                  </a:cubicBezTo>
                  <a:cubicBezTo>
                    <a:pt x="2253" y="47728"/>
                    <a:pt x="2086" y="47669"/>
                    <a:pt x="1908" y="47633"/>
                  </a:cubicBezTo>
                  <a:cubicBezTo>
                    <a:pt x="1790" y="47619"/>
                    <a:pt x="1670" y="47607"/>
                    <a:pt x="1550" y="47607"/>
                  </a:cubicBezTo>
                  <a:cubicBezTo>
                    <a:pt x="1368" y="47607"/>
                    <a:pt x="1187" y="47635"/>
                    <a:pt x="1015" y="47728"/>
                  </a:cubicBezTo>
                  <a:cubicBezTo>
                    <a:pt x="812" y="47847"/>
                    <a:pt x="658" y="48050"/>
                    <a:pt x="610" y="48288"/>
                  </a:cubicBezTo>
                  <a:cubicBezTo>
                    <a:pt x="527" y="48276"/>
                    <a:pt x="431" y="48252"/>
                    <a:pt x="348" y="48228"/>
                  </a:cubicBezTo>
                  <a:cubicBezTo>
                    <a:pt x="326" y="48223"/>
                    <a:pt x="305" y="48220"/>
                    <a:pt x="286" y="48220"/>
                  </a:cubicBezTo>
                  <a:cubicBezTo>
                    <a:pt x="61" y="48220"/>
                    <a:pt x="0" y="48568"/>
                    <a:pt x="241" y="48633"/>
                  </a:cubicBezTo>
                  <a:cubicBezTo>
                    <a:pt x="408" y="48681"/>
                    <a:pt x="551" y="48740"/>
                    <a:pt x="717" y="48800"/>
                  </a:cubicBezTo>
                  <a:cubicBezTo>
                    <a:pt x="753" y="48848"/>
                    <a:pt x="789" y="48883"/>
                    <a:pt x="836" y="48931"/>
                  </a:cubicBezTo>
                  <a:cubicBezTo>
                    <a:pt x="884" y="48967"/>
                    <a:pt x="937" y="48984"/>
                    <a:pt x="988" y="48984"/>
                  </a:cubicBezTo>
                  <a:cubicBezTo>
                    <a:pt x="1039" y="48984"/>
                    <a:pt x="1086" y="48967"/>
                    <a:pt x="1122" y="48931"/>
                  </a:cubicBezTo>
                  <a:cubicBezTo>
                    <a:pt x="2027" y="49240"/>
                    <a:pt x="2991" y="49586"/>
                    <a:pt x="3944" y="49860"/>
                  </a:cubicBezTo>
                  <a:cubicBezTo>
                    <a:pt x="3932" y="49883"/>
                    <a:pt x="3920" y="49931"/>
                    <a:pt x="3932" y="49979"/>
                  </a:cubicBezTo>
                  <a:cubicBezTo>
                    <a:pt x="4099" y="50586"/>
                    <a:pt x="4301" y="51169"/>
                    <a:pt x="4301" y="51800"/>
                  </a:cubicBezTo>
                  <a:cubicBezTo>
                    <a:pt x="4301" y="51919"/>
                    <a:pt x="4289" y="52062"/>
                    <a:pt x="4289" y="52181"/>
                  </a:cubicBezTo>
                  <a:cubicBezTo>
                    <a:pt x="4241" y="52217"/>
                    <a:pt x="4230" y="52277"/>
                    <a:pt x="4277" y="52336"/>
                  </a:cubicBezTo>
                  <a:cubicBezTo>
                    <a:pt x="4218" y="52789"/>
                    <a:pt x="4099" y="53217"/>
                    <a:pt x="3968" y="53646"/>
                  </a:cubicBezTo>
                  <a:lnTo>
                    <a:pt x="3968" y="53681"/>
                  </a:lnTo>
                  <a:cubicBezTo>
                    <a:pt x="3622" y="53467"/>
                    <a:pt x="3265" y="53277"/>
                    <a:pt x="2920" y="53050"/>
                  </a:cubicBezTo>
                  <a:cubicBezTo>
                    <a:pt x="2898" y="53038"/>
                    <a:pt x="2877" y="53032"/>
                    <a:pt x="2856" y="53032"/>
                  </a:cubicBezTo>
                  <a:cubicBezTo>
                    <a:pt x="2741" y="53032"/>
                    <a:pt x="2658" y="53206"/>
                    <a:pt x="2789" y="53277"/>
                  </a:cubicBezTo>
                  <a:cubicBezTo>
                    <a:pt x="2801" y="53289"/>
                    <a:pt x="2837" y="53312"/>
                    <a:pt x="2848" y="53324"/>
                  </a:cubicBezTo>
                  <a:cubicBezTo>
                    <a:pt x="2753" y="53336"/>
                    <a:pt x="2694" y="53467"/>
                    <a:pt x="2801" y="53527"/>
                  </a:cubicBezTo>
                  <a:cubicBezTo>
                    <a:pt x="2813" y="53551"/>
                    <a:pt x="2837" y="53551"/>
                    <a:pt x="2848" y="53562"/>
                  </a:cubicBezTo>
                  <a:cubicBezTo>
                    <a:pt x="2777" y="53586"/>
                    <a:pt x="2717" y="53693"/>
                    <a:pt x="2801" y="53765"/>
                  </a:cubicBezTo>
                  <a:cubicBezTo>
                    <a:pt x="6015" y="56479"/>
                    <a:pt x="10016" y="58408"/>
                    <a:pt x="13862" y="60051"/>
                  </a:cubicBezTo>
                  <a:cubicBezTo>
                    <a:pt x="15314" y="60674"/>
                    <a:pt x="17492" y="62044"/>
                    <a:pt x="19293" y="62044"/>
                  </a:cubicBezTo>
                  <a:cubicBezTo>
                    <a:pt x="19353" y="62044"/>
                    <a:pt x="19411" y="62043"/>
                    <a:pt x="19470" y="62040"/>
                  </a:cubicBezTo>
                  <a:cubicBezTo>
                    <a:pt x="19481" y="62075"/>
                    <a:pt x="19517" y="62099"/>
                    <a:pt x="19565" y="62099"/>
                  </a:cubicBezTo>
                  <a:lnTo>
                    <a:pt x="20541" y="62099"/>
                  </a:lnTo>
                  <a:cubicBezTo>
                    <a:pt x="20493" y="62282"/>
                    <a:pt x="20624" y="62481"/>
                    <a:pt x="20821" y="62481"/>
                  </a:cubicBezTo>
                  <a:cubicBezTo>
                    <a:pt x="20867" y="62481"/>
                    <a:pt x="20917" y="62470"/>
                    <a:pt x="20970" y="62444"/>
                  </a:cubicBezTo>
                  <a:cubicBezTo>
                    <a:pt x="21077" y="62397"/>
                    <a:pt x="21172" y="62337"/>
                    <a:pt x="21267" y="62278"/>
                  </a:cubicBezTo>
                  <a:cubicBezTo>
                    <a:pt x="22089" y="62206"/>
                    <a:pt x="22910" y="62123"/>
                    <a:pt x="23732" y="62040"/>
                  </a:cubicBezTo>
                  <a:cubicBezTo>
                    <a:pt x="23743" y="62050"/>
                    <a:pt x="23758" y="62056"/>
                    <a:pt x="23774" y="62056"/>
                  </a:cubicBezTo>
                  <a:cubicBezTo>
                    <a:pt x="23794" y="62056"/>
                    <a:pt x="23814" y="62047"/>
                    <a:pt x="23827" y="62028"/>
                  </a:cubicBezTo>
                  <a:cubicBezTo>
                    <a:pt x="23994" y="62016"/>
                    <a:pt x="24161" y="62004"/>
                    <a:pt x="24339" y="61980"/>
                  </a:cubicBezTo>
                  <a:cubicBezTo>
                    <a:pt x="26851" y="61849"/>
                    <a:pt x="29399" y="61611"/>
                    <a:pt x="31923" y="61349"/>
                  </a:cubicBezTo>
                  <a:cubicBezTo>
                    <a:pt x="38555" y="60789"/>
                    <a:pt x="45128" y="60230"/>
                    <a:pt x="51688" y="59146"/>
                  </a:cubicBezTo>
                  <a:lnTo>
                    <a:pt x="51688" y="59146"/>
                  </a:lnTo>
                  <a:cubicBezTo>
                    <a:pt x="51688" y="59218"/>
                    <a:pt x="51676" y="59301"/>
                    <a:pt x="51676" y="59385"/>
                  </a:cubicBezTo>
                  <a:cubicBezTo>
                    <a:pt x="51669" y="59472"/>
                    <a:pt x="51757" y="59525"/>
                    <a:pt x="51839" y="59525"/>
                  </a:cubicBezTo>
                  <a:cubicBezTo>
                    <a:pt x="51903" y="59525"/>
                    <a:pt x="51963" y="59493"/>
                    <a:pt x="51974" y="59420"/>
                  </a:cubicBezTo>
                  <a:cubicBezTo>
                    <a:pt x="51986" y="59301"/>
                    <a:pt x="52009" y="59206"/>
                    <a:pt x="52021" y="59087"/>
                  </a:cubicBezTo>
                  <a:cubicBezTo>
                    <a:pt x="54641" y="58634"/>
                    <a:pt x="57248" y="58111"/>
                    <a:pt x="59844" y="57480"/>
                  </a:cubicBezTo>
                  <a:cubicBezTo>
                    <a:pt x="59903" y="57491"/>
                    <a:pt x="59987" y="57503"/>
                    <a:pt x="60058" y="57503"/>
                  </a:cubicBezTo>
                  <a:cubicBezTo>
                    <a:pt x="60260" y="57503"/>
                    <a:pt x="60427" y="57432"/>
                    <a:pt x="60546" y="57301"/>
                  </a:cubicBezTo>
                  <a:cubicBezTo>
                    <a:pt x="60582" y="57277"/>
                    <a:pt x="60618" y="57277"/>
                    <a:pt x="60653" y="57265"/>
                  </a:cubicBezTo>
                  <a:cubicBezTo>
                    <a:pt x="60975" y="57194"/>
                    <a:pt x="60975" y="56825"/>
                    <a:pt x="60796" y="56646"/>
                  </a:cubicBezTo>
                  <a:cubicBezTo>
                    <a:pt x="62796" y="53062"/>
                    <a:pt x="63987" y="46550"/>
                    <a:pt x="60796" y="43549"/>
                  </a:cubicBezTo>
                  <a:cubicBezTo>
                    <a:pt x="60736" y="43493"/>
                    <a:pt x="60672" y="43469"/>
                    <a:pt x="60611" y="43469"/>
                  </a:cubicBezTo>
                  <a:cubicBezTo>
                    <a:pt x="60492" y="43469"/>
                    <a:pt x="60387" y="43562"/>
                    <a:pt x="60356" y="43680"/>
                  </a:cubicBezTo>
                  <a:cubicBezTo>
                    <a:pt x="59665" y="43371"/>
                    <a:pt x="58855" y="43264"/>
                    <a:pt x="58141" y="43085"/>
                  </a:cubicBezTo>
                  <a:cubicBezTo>
                    <a:pt x="57297" y="42862"/>
                    <a:pt x="56418" y="42489"/>
                    <a:pt x="55562" y="42489"/>
                  </a:cubicBezTo>
                  <a:cubicBezTo>
                    <a:pt x="55548" y="42489"/>
                    <a:pt x="55535" y="42489"/>
                    <a:pt x="55522" y="42490"/>
                  </a:cubicBezTo>
                  <a:cubicBezTo>
                    <a:pt x="55415" y="42490"/>
                    <a:pt x="55355" y="42537"/>
                    <a:pt x="55307" y="42609"/>
                  </a:cubicBezTo>
                  <a:cubicBezTo>
                    <a:pt x="55236" y="42561"/>
                    <a:pt x="55141" y="42537"/>
                    <a:pt x="55069" y="42490"/>
                  </a:cubicBezTo>
                  <a:lnTo>
                    <a:pt x="55057" y="42490"/>
                  </a:lnTo>
                  <a:cubicBezTo>
                    <a:pt x="55069" y="42478"/>
                    <a:pt x="55105" y="42478"/>
                    <a:pt x="55117" y="42466"/>
                  </a:cubicBezTo>
                  <a:cubicBezTo>
                    <a:pt x="55379" y="42347"/>
                    <a:pt x="55367" y="41978"/>
                    <a:pt x="55141" y="41894"/>
                  </a:cubicBezTo>
                  <a:cubicBezTo>
                    <a:pt x="55498" y="41466"/>
                    <a:pt x="55522" y="40894"/>
                    <a:pt x="55343" y="40347"/>
                  </a:cubicBezTo>
                  <a:cubicBezTo>
                    <a:pt x="55355" y="39787"/>
                    <a:pt x="55105" y="39454"/>
                    <a:pt x="54700" y="39287"/>
                  </a:cubicBezTo>
                  <a:cubicBezTo>
                    <a:pt x="54581" y="39168"/>
                    <a:pt x="54450" y="39049"/>
                    <a:pt x="54331" y="38977"/>
                  </a:cubicBezTo>
                  <a:cubicBezTo>
                    <a:pt x="54318" y="38970"/>
                    <a:pt x="54304" y="38966"/>
                    <a:pt x="54292" y="38966"/>
                  </a:cubicBezTo>
                  <a:cubicBezTo>
                    <a:pt x="54228" y="38966"/>
                    <a:pt x="54188" y="39056"/>
                    <a:pt x="54248" y="39096"/>
                  </a:cubicBezTo>
                  <a:cubicBezTo>
                    <a:pt x="54200" y="39084"/>
                    <a:pt x="54149" y="39078"/>
                    <a:pt x="54097" y="39078"/>
                  </a:cubicBezTo>
                  <a:cubicBezTo>
                    <a:pt x="54045" y="39078"/>
                    <a:pt x="53992" y="39084"/>
                    <a:pt x="53938" y="39096"/>
                  </a:cubicBezTo>
                  <a:cubicBezTo>
                    <a:pt x="53974" y="38775"/>
                    <a:pt x="53950" y="38453"/>
                    <a:pt x="53891" y="38132"/>
                  </a:cubicBezTo>
                  <a:cubicBezTo>
                    <a:pt x="53926" y="38037"/>
                    <a:pt x="53926" y="37918"/>
                    <a:pt x="53891" y="37834"/>
                  </a:cubicBezTo>
                  <a:cubicBezTo>
                    <a:pt x="53914" y="37727"/>
                    <a:pt x="53867" y="37632"/>
                    <a:pt x="53795" y="37584"/>
                  </a:cubicBezTo>
                  <a:cubicBezTo>
                    <a:pt x="53760" y="37537"/>
                    <a:pt x="53736" y="37501"/>
                    <a:pt x="53688" y="37477"/>
                  </a:cubicBezTo>
                  <a:cubicBezTo>
                    <a:pt x="53677" y="37256"/>
                    <a:pt x="53543" y="37045"/>
                    <a:pt x="53275" y="37045"/>
                  </a:cubicBezTo>
                  <a:cubicBezTo>
                    <a:pt x="53255" y="37045"/>
                    <a:pt x="53234" y="37046"/>
                    <a:pt x="53212" y="37048"/>
                  </a:cubicBezTo>
                  <a:cubicBezTo>
                    <a:pt x="50735" y="37194"/>
                    <a:pt x="48265" y="37227"/>
                    <a:pt x="45796" y="37227"/>
                  </a:cubicBezTo>
                  <a:cubicBezTo>
                    <a:pt x="43750" y="37227"/>
                    <a:pt x="41704" y="37204"/>
                    <a:pt x="39658" y="37204"/>
                  </a:cubicBezTo>
                  <a:cubicBezTo>
                    <a:pt x="38109" y="37204"/>
                    <a:pt x="36559" y="37217"/>
                    <a:pt x="35007" y="37263"/>
                  </a:cubicBezTo>
                  <a:cubicBezTo>
                    <a:pt x="35007" y="37096"/>
                    <a:pt x="34904" y="36951"/>
                    <a:pt x="34697" y="36951"/>
                  </a:cubicBezTo>
                  <a:cubicBezTo>
                    <a:pt x="34682" y="36951"/>
                    <a:pt x="34666" y="36952"/>
                    <a:pt x="34650" y="36953"/>
                  </a:cubicBezTo>
                  <a:cubicBezTo>
                    <a:pt x="30114" y="37453"/>
                    <a:pt x="25518" y="37918"/>
                    <a:pt x="20934" y="38501"/>
                  </a:cubicBezTo>
                  <a:cubicBezTo>
                    <a:pt x="21113" y="37441"/>
                    <a:pt x="21779" y="36477"/>
                    <a:pt x="21946" y="35405"/>
                  </a:cubicBezTo>
                  <a:cubicBezTo>
                    <a:pt x="22029" y="34858"/>
                    <a:pt x="22017" y="34286"/>
                    <a:pt x="22029" y="33739"/>
                  </a:cubicBezTo>
                  <a:cubicBezTo>
                    <a:pt x="22029" y="33369"/>
                    <a:pt x="22029" y="32988"/>
                    <a:pt x="22041" y="32643"/>
                  </a:cubicBezTo>
                  <a:cubicBezTo>
                    <a:pt x="22006" y="32536"/>
                    <a:pt x="21982" y="32429"/>
                    <a:pt x="21958" y="32322"/>
                  </a:cubicBezTo>
                  <a:cubicBezTo>
                    <a:pt x="21982" y="32262"/>
                    <a:pt x="22017" y="32191"/>
                    <a:pt x="22029" y="32131"/>
                  </a:cubicBezTo>
                  <a:cubicBezTo>
                    <a:pt x="22065" y="32060"/>
                    <a:pt x="21982" y="32012"/>
                    <a:pt x="21922" y="32012"/>
                  </a:cubicBezTo>
                  <a:cubicBezTo>
                    <a:pt x="21946" y="31834"/>
                    <a:pt x="22017" y="31703"/>
                    <a:pt x="22137" y="31595"/>
                  </a:cubicBezTo>
                  <a:lnTo>
                    <a:pt x="22137" y="31595"/>
                  </a:lnTo>
                  <a:cubicBezTo>
                    <a:pt x="22137" y="31667"/>
                    <a:pt x="22125" y="31738"/>
                    <a:pt x="22125" y="31798"/>
                  </a:cubicBezTo>
                  <a:cubicBezTo>
                    <a:pt x="22125" y="31926"/>
                    <a:pt x="22231" y="32000"/>
                    <a:pt x="22334" y="32000"/>
                  </a:cubicBezTo>
                  <a:cubicBezTo>
                    <a:pt x="22414" y="32000"/>
                    <a:pt x="22492" y="31956"/>
                    <a:pt x="22518" y="31857"/>
                  </a:cubicBezTo>
                  <a:lnTo>
                    <a:pt x="22613" y="31464"/>
                  </a:lnTo>
                  <a:lnTo>
                    <a:pt x="22613" y="31643"/>
                  </a:lnTo>
                  <a:cubicBezTo>
                    <a:pt x="22613" y="31673"/>
                    <a:pt x="22640" y="31688"/>
                    <a:pt x="22666" y="31688"/>
                  </a:cubicBezTo>
                  <a:cubicBezTo>
                    <a:pt x="22693" y="31688"/>
                    <a:pt x="22720" y="31673"/>
                    <a:pt x="22720" y="31643"/>
                  </a:cubicBezTo>
                  <a:lnTo>
                    <a:pt x="22720" y="31441"/>
                  </a:lnTo>
                  <a:cubicBezTo>
                    <a:pt x="22720" y="31409"/>
                    <a:pt x="22697" y="31394"/>
                    <a:pt x="22673" y="31394"/>
                  </a:cubicBezTo>
                  <a:cubicBezTo>
                    <a:pt x="22652" y="31394"/>
                    <a:pt x="22630" y="31406"/>
                    <a:pt x="22625" y="31429"/>
                  </a:cubicBezTo>
                  <a:cubicBezTo>
                    <a:pt x="23994" y="25416"/>
                    <a:pt x="24958" y="19689"/>
                    <a:pt x="27482" y="13938"/>
                  </a:cubicBezTo>
                  <a:cubicBezTo>
                    <a:pt x="27542" y="13796"/>
                    <a:pt x="27447" y="13629"/>
                    <a:pt x="27328" y="13569"/>
                  </a:cubicBezTo>
                  <a:cubicBezTo>
                    <a:pt x="27792" y="13403"/>
                    <a:pt x="28054" y="13022"/>
                    <a:pt x="28113" y="12379"/>
                  </a:cubicBezTo>
                  <a:cubicBezTo>
                    <a:pt x="28198" y="12232"/>
                    <a:pt x="28087" y="12047"/>
                    <a:pt x="27928" y="12047"/>
                  </a:cubicBezTo>
                  <a:cubicBezTo>
                    <a:pt x="27907" y="12047"/>
                    <a:pt x="27886" y="12050"/>
                    <a:pt x="27863" y="12057"/>
                  </a:cubicBezTo>
                  <a:cubicBezTo>
                    <a:pt x="27840" y="12058"/>
                    <a:pt x="27817" y="12059"/>
                    <a:pt x="27795" y="12059"/>
                  </a:cubicBezTo>
                  <a:cubicBezTo>
                    <a:pt x="27366" y="12059"/>
                    <a:pt x="27399" y="11833"/>
                    <a:pt x="27863" y="11402"/>
                  </a:cubicBezTo>
                  <a:cubicBezTo>
                    <a:pt x="27904" y="11433"/>
                    <a:pt x="27951" y="11450"/>
                    <a:pt x="27996" y="11450"/>
                  </a:cubicBezTo>
                  <a:cubicBezTo>
                    <a:pt x="28057" y="11450"/>
                    <a:pt x="28115" y="11418"/>
                    <a:pt x="28149" y="11343"/>
                  </a:cubicBezTo>
                  <a:cubicBezTo>
                    <a:pt x="29602" y="8021"/>
                    <a:pt x="29840" y="3937"/>
                    <a:pt x="27959" y="746"/>
                  </a:cubicBezTo>
                  <a:cubicBezTo>
                    <a:pt x="28018" y="592"/>
                    <a:pt x="28054" y="449"/>
                    <a:pt x="28113" y="294"/>
                  </a:cubicBezTo>
                  <a:cubicBezTo>
                    <a:pt x="28176" y="129"/>
                    <a:pt x="28021" y="0"/>
                    <a:pt x="278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1"/>
            <p:cNvSpPr/>
            <p:nvPr/>
          </p:nvSpPr>
          <p:spPr>
            <a:xfrm>
              <a:off x="3584700" y="2761450"/>
              <a:ext cx="577725" cy="51075"/>
            </a:xfrm>
            <a:custGeom>
              <a:avLst/>
              <a:gdLst/>
              <a:ahLst/>
              <a:cxnLst/>
              <a:rect l="l" t="t" r="r" b="b"/>
              <a:pathLst>
                <a:path w="23109" h="2043" extrusionOk="0">
                  <a:moveTo>
                    <a:pt x="179" y="0"/>
                  </a:moveTo>
                  <a:cubicBezTo>
                    <a:pt x="0" y="0"/>
                    <a:pt x="18" y="277"/>
                    <a:pt x="201" y="311"/>
                  </a:cubicBezTo>
                  <a:cubicBezTo>
                    <a:pt x="7047" y="1182"/>
                    <a:pt x="14209" y="2043"/>
                    <a:pt x="21149" y="2043"/>
                  </a:cubicBezTo>
                  <a:cubicBezTo>
                    <a:pt x="21704" y="2043"/>
                    <a:pt x="22259" y="2037"/>
                    <a:pt x="22811" y="2026"/>
                  </a:cubicBezTo>
                  <a:cubicBezTo>
                    <a:pt x="23109" y="2002"/>
                    <a:pt x="23085" y="1609"/>
                    <a:pt x="22811" y="1561"/>
                  </a:cubicBezTo>
                  <a:cubicBezTo>
                    <a:pt x="15370" y="633"/>
                    <a:pt x="7702" y="442"/>
                    <a:pt x="201" y="2"/>
                  </a:cubicBezTo>
                  <a:cubicBezTo>
                    <a:pt x="194" y="1"/>
                    <a:pt x="186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1"/>
            <p:cNvSpPr/>
            <p:nvPr/>
          </p:nvSpPr>
          <p:spPr>
            <a:xfrm>
              <a:off x="4170400" y="2793300"/>
              <a:ext cx="22100" cy="12600"/>
            </a:xfrm>
            <a:custGeom>
              <a:avLst/>
              <a:gdLst/>
              <a:ahLst/>
              <a:cxnLst/>
              <a:rect l="l" t="t" r="r" b="b"/>
              <a:pathLst>
                <a:path w="884" h="504" extrusionOk="0">
                  <a:moveTo>
                    <a:pt x="295" y="0"/>
                  </a:moveTo>
                  <a:cubicBezTo>
                    <a:pt x="0" y="0"/>
                    <a:pt x="0" y="503"/>
                    <a:pt x="295" y="503"/>
                  </a:cubicBezTo>
                  <a:cubicBezTo>
                    <a:pt x="304" y="503"/>
                    <a:pt x="314" y="503"/>
                    <a:pt x="324" y="502"/>
                  </a:cubicBezTo>
                  <a:cubicBezTo>
                    <a:pt x="407" y="490"/>
                    <a:pt x="503" y="490"/>
                    <a:pt x="586" y="478"/>
                  </a:cubicBezTo>
                  <a:cubicBezTo>
                    <a:pt x="884" y="454"/>
                    <a:pt x="884" y="61"/>
                    <a:pt x="586" y="37"/>
                  </a:cubicBezTo>
                  <a:cubicBezTo>
                    <a:pt x="503" y="14"/>
                    <a:pt x="407" y="14"/>
                    <a:pt x="324" y="2"/>
                  </a:cubicBezTo>
                  <a:cubicBezTo>
                    <a:pt x="314" y="1"/>
                    <a:pt x="304" y="0"/>
                    <a:pt x="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1"/>
            <p:cNvSpPr/>
            <p:nvPr/>
          </p:nvSpPr>
          <p:spPr>
            <a:xfrm>
              <a:off x="4802975" y="3135050"/>
              <a:ext cx="2400" cy="1800"/>
            </a:xfrm>
            <a:custGeom>
              <a:avLst/>
              <a:gdLst/>
              <a:ahLst/>
              <a:cxnLst/>
              <a:rect l="l" t="t" r="r" b="b"/>
              <a:pathLst>
                <a:path w="96" h="72" extrusionOk="0">
                  <a:moveTo>
                    <a:pt x="48" y="0"/>
                  </a:moveTo>
                  <a:cubicBezTo>
                    <a:pt x="0" y="12"/>
                    <a:pt x="0" y="71"/>
                    <a:pt x="48" y="71"/>
                  </a:cubicBezTo>
                  <a:cubicBezTo>
                    <a:pt x="96" y="71"/>
                    <a:pt x="96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1"/>
            <p:cNvSpPr/>
            <p:nvPr/>
          </p:nvSpPr>
          <p:spPr>
            <a:xfrm>
              <a:off x="4680025" y="281715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8" y="0"/>
                  </a:moveTo>
                  <a:cubicBezTo>
                    <a:pt x="1" y="12"/>
                    <a:pt x="1" y="191"/>
                    <a:pt x="108" y="191"/>
                  </a:cubicBezTo>
                  <a:cubicBezTo>
                    <a:pt x="227" y="191"/>
                    <a:pt x="22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1"/>
            <p:cNvSpPr/>
            <p:nvPr/>
          </p:nvSpPr>
          <p:spPr>
            <a:xfrm>
              <a:off x="4280400" y="2872400"/>
              <a:ext cx="21825" cy="48850"/>
            </a:xfrm>
            <a:custGeom>
              <a:avLst/>
              <a:gdLst/>
              <a:ahLst/>
              <a:cxnLst/>
              <a:rect l="l" t="t" r="r" b="b"/>
              <a:pathLst>
                <a:path w="873" h="1954" extrusionOk="0">
                  <a:moveTo>
                    <a:pt x="225" y="0"/>
                  </a:moveTo>
                  <a:cubicBezTo>
                    <a:pt x="113" y="0"/>
                    <a:pt x="1" y="88"/>
                    <a:pt x="44" y="231"/>
                  </a:cubicBezTo>
                  <a:cubicBezTo>
                    <a:pt x="210" y="791"/>
                    <a:pt x="317" y="1374"/>
                    <a:pt x="591" y="1886"/>
                  </a:cubicBezTo>
                  <a:cubicBezTo>
                    <a:pt x="614" y="1932"/>
                    <a:pt x="663" y="1953"/>
                    <a:pt x="713" y="1953"/>
                  </a:cubicBezTo>
                  <a:cubicBezTo>
                    <a:pt x="791" y="1953"/>
                    <a:pt x="872" y="1902"/>
                    <a:pt x="865" y="1815"/>
                  </a:cubicBezTo>
                  <a:cubicBezTo>
                    <a:pt x="782" y="1231"/>
                    <a:pt x="579" y="683"/>
                    <a:pt x="401" y="124"/>
                  </a:cubicBezTo>
                  <a:cubicBezTo>
                    <a:pt x="372" y="39"/>
                    <a:pt x="299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1"/>
            <p:cNvSpPr/>
            <p:nvPr/>
          </p:nvSpPr>
          <p:spPr>
            <a:xfrm>
              <a:off x="4710100" y="2747200"/>
              <a:ext cx="13425" cy="10425"/>
            </a:xfrm>
            <a:custGeom>
              <a:avLst/>
              <a:gdLst/>
              <a:ahLst/>
              <a:cxnLst/>
              <a:rect l="l" t="t" r="r" b="b"/>
              <a:pathLst>
                <a:path w="537" h="417" extrusionOk="0">
                  <a:moveTo>
                    <a:pt x="262" y="0"/>
                  </a:moveTo>
                  <a:cubicBezTo>
                    <a:pt x="1" y="0"/>
                    <a:pt x="1" y="417"/>
                    <a:pt x="262" y="417"/>
                  </a:cubicBezTo>
                  <a:cubicBezTo>
                    <a:pt x="536" y="417"/>
                    <a:pt x="536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1"/>
            <p:cNvSpPr/>
            <p:nvPr/>
          </p:nvSpPr>
          <p:spPr>
            <a:xfrm>
              <a:off x="3963375" y="1930425"/>
              <a:ext cx="21775" cy="51650"/>
            </a:xfrm>
            <a:custGeom>
              <a:avLst/>
              <a:gdLst/>
              <a:ahLst/>
              <a:cxnLst/>
              <a:rect l="l" t="t" r="r" b="b"/>
              <a:pathLst>
                <a:path w="871" h="2066" extrusionOk="0">
                  <a:moveTo>
                    <a:pt x="203" y="1"/>
                  </a:moveTo>
                  <a:cubicBezTo>
                    <a:pt x="103" y="1"/>
                    <a:pt x="1" y="80"/>
                    <a:pt x="44" y="203"/>
                  </a:cubicBezTo>
                  <a:cubicBezTo>
                    <a:pt x="235" y="798"/>
                    <a:pt x="413" y="1394"/>
                    <a:pt x="628" y="1989"/>
                  </a:cubicBezTo>
                  <a:cubicBezTo>
                    <a:pt x="642" y="2042"/>
                    <a:pt x="688" y="2066"/>
                    <a:pt x="734" y="2066"/>
                  </a:cubicBezTo>
                  <a:cubicBezTo>
                    <a:pt x="802" y="2066"/>
                    <a:pt x="870" y="2014"/>
                    <a:pt x="842" y="1929"/>
                  </a:cubicBezTo>
                  <a:cubicBezTo>
                    <a:pt x="699" y="1310"/>
                    <a:pt x="521" y="715"/>
                    <a:pt x="354" y="108"/>
                  </a:cubicBezTo>
                  <a:cubicBezTo>
                    <a:pt x="331" y="33"/>
                    <a:pt x="267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1"/>
            <p:cNvSpPr/>
            <p:nvPr/>
          </p:nvSpPr>
          <p:spPr>
            <a:xfrm>
              <a:off x="3990425" y="1905225"/>
              <a:ext cx="19450" cy="42700"/>
            </a:xfrm>
            <a:custGeom>
              <a:avLst/>
              <a:gdLst/>
              <a:ahLst/>
              <a:cxnLst/>
              <a:rect l="l" t="t" r="r" b="b"/>
              <a:pathLst>
                <a:path w="778" h="1708" extrusionOk="0">
                  <a:moveTo>
                    <a:pt x="102" y="1"/>
                  </a:moveTo>
                  <a:cubicBezTo>
                    <a:pt x="52" y="1"/>
                    <a:pt x="1" y="39"/>
                    <a:pt x="22" y="104"/>
                  </a:cubicBezTo>
                  <a:cubicBezTo>
                    <a:pt x="201" y="604"/>
                    <a:pt x="379" y="1116"/>
                    <a:pt x="558" y="1640"/>
                  </a:cubicBezTo>
                  <a:cubicBezTo>
                    <a:pt x="572" y="1687"/>
                    <a:pt x="612" y="1708"/>
                    <a:pt x="653" y="1708"/>
                  </a:cubicBezTo>
                  <a:cubicBezTo>
                    <a:pt x="715" y="1708"/>
                    <a:pt x="777" y="1659"/>
                    <a:pt x="748" y="1580"/>
                  </a:cubicBezTo>
                  <a:cubicBezTo>
                    <a:pt x="558" y="1068"/>
                    <a:pt x="379" y="568"/>
                    <a:pt x="177" y="56"/>
                  </a:cubicBezTo>
                  <a:cubicBezTo>
                    <a:pt x="167" y="18"/>
                    <a:pt x="135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1"/>
            <p:cNvSpPr/>
            <p:nvPr/>
          </p:nvSpPr>
          <p:spPr>
            <a:xfrm>
              <a:off x="3958525" y="2306950"/>
              <a:ext cx="5975" cy="5100"/>
            </a:xfrm>
            <a:custGeom>
              <a:avLst/>
              <a:gdLst/>
              <a:ahLst/>
              <a:cxnLst/>
              <a:rect l="l" t="t" r="r" b="b"/>
              <a:pathLst>
                <a:path w="239" h="204" extrusionOk="0">
                  <a:moveTo>
                    <a:pt x="119" y="1"/>
                  </a:moveTo>
                  <a:cubicBezTo>
                    <a:pt x="0" y="1"/>
                    <a:pt x="0" y="203"/>
                    <a:pt x="119" y="203"/>
                  </a:cubicBezTo>
                  <a:cubicBezTo>
                    <a:pt x="238" y="203"/>
                    <a:pt x="238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1"/>
            <p:cNvSpPr/>
            <p:nvPr/>
          </p:nvSpPr>
          <p:spPr>
            <a:xfrm>
              <a:off x="4028125" y="1867250"/>
              <a:ext cx="87800" cy="113250"/>
            </a:xfrm>
            <a:custGeom>
              <a:avLst/>
              <a:gdLst/>
              <a:ahLst/>
              <a:cxnLst/>
              <a:rect l="l" t="t" r="r" b="b"/>
              <a:pathLst>
                <a:path w="3512" h="4530" extrusionOk="0">
                  <a:moveTo>
                    <a:pt x="3255" y="1"/>
                  </a:moveTo>
                  <a:cubicBezTo>
                    <a:pt x="3202" y="1"/>
                    <a:pt x="3148" y="23"/>
                    <a:pt x="3110" y="75"/>
                  </a:cubicBezTo>
                  <a:cubicBezTo>
                    <a:pt x="2074" y="1480"/>
                    <a:pt x="979" y="2849"/>
                    <a:pt x="62" y="4302"/>
                  </a:cubicBezTo>
                  <a:cubicBezTo>
                    <a:pt x="0" y="4416"/>
                    <a:pt x="100" y="4529"/>
                    <a:pt x="200" y="4529"/>
                  </a:cubicBezTo>
                  <a:cubicBezTo>
                    <a:pt x="236" y="4529"/>
                    <a:pt x="272" y="4515"/>
                    <a:pt x="300" y="4480"/>
                  </a:cubicBezTo>
                  <a:cubicBezTo>
                    <a:pt x="1407" y="3135"/>
                    <a:pt x="2395" y="1670"/>
                    <a:pt x="3419" y="253"/>
                  </a:cubicBezTo>
                  <a:cubicBezTo>
                    <a:pt x="3512" y="127"/>
                    <a:pt x="3384" y="1"/>
                    <a:pt x="32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1"/>
            <p:cNvSpPr/>
            <p:nvPr/>
          </p:nvSpPr>
          <p:spPr>
            <a:xfrm>
              <a:off x="3896000" y="2230750"/>
              <a:ext cx="2125" cy="1825"/>
            </a:xfrm>
            <a:custGeom>
              <a:avLst/>
              <a:gdLst/>
              <a:ahLst/>
              <a:cxnLst/>
              <a:rect l="l" t="t" r="r" b="b"/>
              <a:pathLst>
                <a:path w="85" h="73" extrusionOk="0">
                  <a:moveTo>
                    <a:pt x="49" y="1"/>
                  </a:moveTo>
                  <a:cubicBezTo>
                    <a:pt x="1" y="1"/>
                    <a:pt x="1" y="72"/>
                    <a:pt x="49" y="72"/>
                  </a:cubicBezTo>
                  <a:cubicBezTo>
                    <a:pt x="84" y="72"/>
                    <a:pt x="84" y="1"/>
                    <a:pt x="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1"/>
            <p:cNvSpPr/>
            <p:nvPr/>
          </p:nvSpPr>
          <p:spPr>
            <a:xfrm>
              <a:off x="3423025" y="3226125"/>
              <a:ext cx="436100" cy="19075"/>
            </a:xfrm>
            <a:custGeom>
              <a:avLst/>
              <a:gdLst/>
              <a:ahLst/>
              <a:cxnLst/>
              <a:rect l="l" t="t" r="r" b="b"/>
              <a:pathLst>
                <a:path w="17444" h="763" extrusionOk="0">
                  <a:moveTo>
                    <a:pt x="15634" y="0"/>
                  </a:moveTo>
                  <a:cubicBezTo>
                    <a:pt x="10419" y="60"/>
                    <a:pt x="5216" y="179"/>
                    <a:pt x="1" y="358"/>
                  </a:cubicBezTo>
                  <a:cubicBezTo>
                    <a:pt x="5823" y="548"/>
                    <a:pt x="11621" y="679"/>
                    <a:pt x="17444" y="762"/>
                  </a:cubicBezTo>
                  <a:cubicBezTo>
                    <a:pt x="16836" y="548"/>
                    <a:pt x="16205" y="286"/>
                    <a:pt x="15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1"/>
            <p:cNvSpPr/>
            <p:nvPr/>
          </p:nvSpPr>
          <p:spPr>
            <a:xfrm>
              <a:off x="4103175" y="3221950"/>
              <a:ext cx="1064150" cy="25625"/>
            </a:xfrm>
            <a:custGeom>
              <a:avLst/>
              <a:gdLst/>
              <a:ahLst/>
              <a:cxnLst/>
              <a:rect l="l" t="t" r="r" b="b"/>
              <a:pathLst>
                <a:path w="42566" h="1025" extrusionOk="0">
                  <a:moveTo>
                    <a:pt x="10943" y="1"/>
                  </a:moveTo>
                  <a:cubicBezTo>
                    <a:pt x="8847" y="191"/>
                    <a:pt x="6728" y="370"/>
                    <a:pt x="4620" y="548"/>
                  </a:cubicBezTo>
                  <a:cubicBezTo>
                    <a:pt x="3084" y="727"/>
                    <a:pt x="1537" y="882"/>
                    <a:pt x="1" y="1001"/>
                  </a:cubicBezTo>
                  <a:cubicBezTo>
                    <a:pt x="2561" y="1013"/>
                    <a:pt x="5120" y="1013"/>
                    <a:pt x="7680" y="1025"/>
                  </a:cubicBezTo>
                  <a:cubicBezTo>
                    <a:pt x="13502" y="1013"/>
                    <a:pt x="19301" y="1001"/>
                    <a:pt x="25123" y="906"/>
                  </a:cubicBezTo>
                  <a:cubicBezTo>
                    <a:pt x="30945" y="846"/>
                    <a:pt x="36743" y="715"/>
                    <a:pt x="42566" y="513"/>
                  </a:cubicBezTo>
                  <a:cubicBezTo>
                    <a:pt x="36743" y="310"/>
                    <a:pt x="30945" y="179"/>
                    <a:pt x="25123" y="108"/>
                  </a:cubicBezTo>
                  <a:cubicBezTo>
                    <a:pt x="20396" y="48"/>
                    <a:pt x="15657" y="13"/>
                    <a:pt x="10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1"/>
            <p:cNvSpPr/>
            <p:nvPr/>
          </p:nvSpPr>
          <p:spPr>
            <a:xfrm>
              <a:off x="4391300" y="3197250"/>
              <a:ext cx="786450" cy="23825"/>
            </a:xfrm>
            <a:custGeom>
              <a:avLst/>
              <a:gdLst/>
              <a:ahLst/>
              <a:cxnLst/>
              <a:rect l="l" t="t" r="r" b="b"/>
              <a:pathLst>
                <a:path w="31458" h="953" extrusionOk="0">
                  <a:moveTo>
                    <a:pt x="8478" y="0"/>
                  </a:moveTo>
                  <a:cubicBezTo>
                    <a:pt x="5668" y="381"/>
                    <a:pt x="2835" y="691"/>
                    <a:pt x="1" y="953"/>
                  </a:cubicBezTo>
                  <a:cubicBezTo>
                    <a:pt x="2918" y="941"/>
                    <a:pt x="5811" y="929"/>
                    <a:pt x="8716" y="893"/>
                  </a:cubicBezTo>
                  <a:cubicBezTo>
                    <a:pt x="10383" y="882"/>
                    <a:pt x="13443" y="858"/>
                    <a:pt x="15098" y="822"/>
                  </a:cubicBezTo>
                  <a:cubicBezTo>
                    <a:pt x="20551" y="751"/>
                    <a:pt x="26016" y="631"/>
                    <a:pt x="31457" y="453"/>
                  </a:cubicBezTo>
                  <a:cubicBezTo>
                    <a:pt x="26016" y="262"/>
                    <a:pt x="20551" y="143"/>
                    <a:pt x="15098" y="84"/>
                  </a:cubicBezTo>
                  <a:cubicBezTo>
                    <a:pt x="13431" y="48"/>
                    <a:pt x="10371" y="24"/>
                    <a:pt x="8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1"/>
            <p:cNvSpPr/>
            <p:nvPr/>
          </p:nvSpPr>
          <p:spPr>
            <a:xfrm>
              <a:off x="3401900" y="3199925"/>
              <a:ext cx="395025" cy="17875"/>
            </a:xfrm>
            <a:custGeom>
              <a:avLst/>
              <a:gdLst/>
              <a:ahLst/>
              <a:cxnLst/>
              <a:rect l="l" t="t" r="r" b="b"/>
              <a:pathLst>
                <a:path w="15801" h="715" extrusionOk="0">
                  <a:moveTo>
                    <a:pt x="14288" y="1"/>
                  </a:moveTo>
                  <a:cubicBezTo>
                    <a:pt x="9526" y="84"/>
                    <a:pt x="4763" y="179"/>
                    <a:pt x="1" y="346"/>
                  </a:cubicBezTo>
                  <a:cubicBezTo>
                    <a:pt x="5263" y="524"/>
                    <a:pt x="10538" y="644"/>
                    <a:pt x="15800" y="715"/>
                  </a:cubicBezTo>
                  <a:cubicBezTo>
                    <a:pt x="15372" y="513"/>
                    <a:pt x="14967" y="298"/>
                    <a:pt x="14598" y="155"/>
                  </a:cubicBezTo>
                  <a:cubicBezTo>
                    <a:pt x="14514" y="96"/>
                    <a:pt x="14407" y="48"/>
                    <a:pt x="14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1"/>
            <p:cNvSpPr/>
            <p:nvPr/>
          </p:nvSpPr>
          <p:spPr>
            <a:xfrm>
              <a:off x="3381075" y="3174325"/>
              <a:ext cx="356300" cy="16400"/>
            </a:xfrm>
            <a:custGeom>
              <a:avLst/>
              <a:gdLst/>
              <a:ahLst/>
              <a:cxnLst/>
              <a:rect l="l" t="t" r="r" b="b"/>
              <a:pathLst>
                <a:path w="14252" h="656" extrusionOk="0">
                  <a:moveTo>
                    <a:pt x="12823" y="1"/>
                  </a:moveTo>
                  <a:cubicBezTo>
                    <a:pt x="8537" y="72"/>
                    <a:pt x="4274" y="167"/>
                    <a:pt x="0" y="310"/>
                  </a:cubicBezTo>
                  <a:cubicBezTo>
                    <a:pt x="4751" y="477"/>
                    <a:pt x="9513" y="584"/>
                    <a:pt x="14252" y="656"/>
                  </a:cubicBezTo>
                  <a:cubicBezTo>
                    <a:pt x="13776" y="453"/>
                    <a:pt x="13299" y="227"/>
                    <a:pt x="1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1"/>
            <p:cNvSpPr/>
            <p:nvPr/>
          </p:nvSpPr>
          <p:spPr>
            <a:xfrm>
              <a:off x="4631825" y="3172250"/>
              <a:ext cx="556925" cy="20850"/>
            </a:xfrm>
            <a:custGeom>
              <a:avLst/>
              <a:gdLst/>
              <a:ahLst/>
              <a:cxnLst/>
              <a:rect l="l" t="t" r="r" b="b"/>
              <a:pathLst>
                <a:path w="22277" h="834" extrusionOk="0">
                  <a:moveTo>
                    <a:pt x="5132" y="0"/>
                  </a:moveTo>
                  <a:cubicBezTo>
                    <a:pt x="4620" y="84"/>
                    <a:pt x="4084" y="191"/>
                    <a:pt x="3560" y="274"/>
                  </a:cubicBezTo>
                  <a:cubicBezTo>
                    <a:pt x="3548" y="393"/>
                    <a:pt x="3524" y="512"/>
                    <a:pt x="3513" y="619"/>
                  </a:cubicBezTo>
                  <a:cubicBezTo>
                    <a:pt x="3502" y="691"/>
                    <a:pt x="3446" y="723"/>
                    <a:pt x="3385" y="723"/>
                  </a:cubicBezTo>
                  <a:cubicBezTo>
                    <a:pt x="3304" y="723"/>
                    <a:pt x="3215" y="667"/>
                    <a:pt x="3215" y="572"/>
                  </a:cubicBezTo>
                  <a:cubicBezTo>
                    <a:pt x="3215" y="500"/>
                    <a:pt x="3227" y="417"/>
                    <a:pt x="3227" y="334"/>
                  </a:cubicBezTo>
                  <a:lnTo>
                    <a:pt x="3227" y="334"/>
                  </a:lnTo>
                  <a:cubicBezTo>
                    <a:pt x="2155" y="512"/>
                    <a:pt x="1072" y="679"/>
                    <a:pt x="0" y="834"/>
                  </a:cubicBezTo>
                  <a:lnTo>
                    <a:pt x="48" y="834"/>
                  </a:lnTo>
                  <a:cubicBezTo>
                    <a:pt x="1429" y="810"/>
                    <a:pt x="5632" y="774"/>
                    <a:pt x="7013" y="739"/>
                  </a:cubicBezTo>
                  <a:cubicBezTo>
                    <a:pt x="12097" y="667"/>
                    <a:pt x="17193" y="560"/>
                    <a:pt x="22277" y="381"/>
                  </a:cubicBezTo>
                  <a:cubicBezTo>
                    <a:pt x="17193" y="203"/>
                    <a:pt x="12097" y="96"/>
                    <a:pt x="7013" y="24"/>
                  </a:cubicBezTo>
                  <a:cubicBezTo>
                    <a:pt x="6596" y="24"/>
                    <a:pt x="5906" y="12"/>
                    <a:pt x="5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1"/>
            <p:cNvSpPr/>
            <p:nvPr/>
          </p:nvSpPr>
          <p:spPr>
            <a:xfrm>
              <a:off x="3359925" y="3148725"/>
              <a:ext cx="318825" cy="14925"/>
            </a:xfrm>
            <a:custGeom>
              <a:avLst/>
              <a:gdLst/>
              <a:ahLst/>
              <a:cxnLst/>
              <a:rect l="l" t="t" r="r" b="b"/>
              <a:pathLst>
                <a:path w="12753" h="597" extrusionOk="0">
                  <a:moveTo>
                    <a:pt x="11562" y="1"/>
                  </a:moveTo>
                  <a:cubicBezTo>
                    <a:pt x="7704" y="60"/>
                    <a:pt x="3846" y="144"/>
                    <a:pt x="1" y="286"/>
                  </a:cubicBezTo>
                  <a:cubicBezTo>
                    <a:pt x="4251" y="429"/>
                    <a:pt x="8490" y="525"/>
                    <a:pt x="12752" y="596"/>
                  </a:cubicBezTo>
                  <a:cubicBezTo>
                    <a:pt x="12348" y="406"/>
                    <a:pt x="11967" y="203"/>
                    <a:pt x="11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1"/>
            <p:cNvSpPr/>
            <p:nvPr/>
          </p:nvSpPr>
          <p:spPr>
            <a:xfrm>
              <a:off x="4801475" y="3147550"/>
              <a:ext cx="398000" cy="16675"/>
            </a:xfrm>
            <a:custGeom>
              <a:avLst/>
              <a:gdLst/>
              <a:ahLst/>
              <a:cxnLst/>
              <a:rect l="l" t="t" r="r" b="b"/>
              <a:pathLst>
                <a:path w="15920" h="667" extrusionOk="0">
                  <a:moveTo>
                    <a:pt x="3144" y="0"/>
                  </a:moveTo>
                  <a:cubicBezTo>
                    <a:pt x="2096" y="238"/>
                    <a:pt x="1048" y="464"/>
                    <a:pt x="1" y="667"/>
                  </a:cubicBezTo>
                  <a:cubicBezTo>
                    <a:pt x="775" y="667"/>
                    <a:pt x="1418" y="667"/>
                    <a:pt x="1727" y="655"/>
                  </a:cubicBezTo>
                  <a:cubicBezTo>
                    <a:pt x="6466" y="584"/>
                    <a:pt x="11181" y="476"/>
                    <a:pt x="15919" y="310"/>
                  </a:cubicBezTo>
                  <a:cubicBezTo>
                    <a:pt x="11657" y="167"/>
                    <a:pt x="7395" y="72"/>
                    <a:pt x="3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1"/>
            <p:cNvSpPr/>
            <p:nvPr/>
          </p:nvSpPr>
          <p:spPr>
            <a:xfrm>
              <a:off x="3338500" y="3122525"/>
              <a:ext cx="286675" cy="14025"/>
            </a:xfrm>
            <a:custGeom>
              <a:avLst/>
              <a:gdLst/>
              <a:ahLst/>
              <a:cxnLst/>
              <a:rect l="l" t="t" r="r" b="b"/>
              <a:pathLst>
                <a:path w="11467" h="561" extrusionOk="0">
                  <a:moveTo>
                    <a:pt x="10502" y="1"/>
                  </a:moveTo>
                  <a:cubicBezTo>
                    <a:pt x="7013" y="84"/>
                    <a:pt x="3513" y="156"/>
                    <a:pt x="1" y="275"/>
                  </a:cubicBezTo>
                  <a:cubicBezTo>
                    <a:pt x="3834" y="406"/>
                    <a:pt x="7656" y="477"/>
                    <a:pt x="11466" y="561"/>
                  </a:cubicBezTo>
                  <a:cubicBezTo>
                    <a:pt x="11133" y="370"/>
                    <a:pt x="10823" y="203"/>
                    <a:pt x="105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1"/>
            <p:cNvSpPr/>
            <p:nvPr/>
          </p:nvSpPr>
          <p:spPr>
            <a:xfrm>
              <a:off x="4933050" y="3123125"/>
              <a:ext cx="276850" cy="13425"/>
            </a:xfrm>
            <a:custGeom>
              <a:avLst/>
              <a:gdLst/>
              <a:ahLst/>
              <a:cxnLst/>
              <a:rect l="l" t="t" r="r" b="b"/>
              <a:pathLst>
                <a:path w="11074" h="537" extrusionOk="0">
                  <a:moveTo>
                    <a:pt x="381" y="1"/>
                  </a:moveTo>
                  <a:lnTo>
                    <a:pt x="381" y="1"/>
                  </a:lnTo>
                  <a:cubicBezTo>
                    <a:pt x="453" y="156"/>
                    <a:pt x="393" y="394"/>
                    <a:pt x="143" y="453"/>
                  </a:cubicBezTo>
                  <a:cubicBezTo>
                    <a:pt x="107" y="477"/>
                    <a:pt x="72" y="477"/>
                    <a:pt x="36" y="489"/>
                  </a:cubicBezTo>
                  <a:lnTo>
                    <a:pt x="0" y="537"/>
                  </a:lnTo>
                  <a:cubicBezTo>
                    <a:pt x="3679" y="453"/>
                    <a:pt x="7382" y="382"/>
                    <a:pt x="11073" y="263"/>
                  </a:cubicBezTo>
                  <a:cubicBezTo>
                    <a:pt x="7513" y="144"/>
                    <a:pt x="3941" y="72"/>
                    <a:pt x="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1"/>
            <p:cNvSpPr/>
            <p:nvPr/>
          </p:nvSpPr>
          <p:spPr>
            <a:xfrm>
              <a:off x="3317675" y="3096650"/>
              <a:ext cx="261350" cy="12525"/>
            </a:xfrm>
            <a:custGeom>
              <a:avLst/>
              <a:gdLst/>
              <a:ahLst/>
              <a:cxnLst/>
              <a:rect l="l" t="t" r="r" b="b"/>
              <a:pathLst>
                <a:path w="10454" h="501" extrusionOk="0">
                  <a:moveTo>
                    <a:pt x="9644" y="0"/>
                  </a:moveTo>
                  <a:cubicBezTo>
                    <a:pt x="6429" y="72"/>
                    <a:pt x="3215" y="131"/>
                    <a:pt x="0" y="250"/>
                  </a:cubicBezTo>
                  <a:cubicBezTo>
                    <a:pt x="3489" y="369"/>
                    <a:pt x="6965" y="441"/>
                    <a:pt x="10454" y="500"/>
                  </a:cubicBezTo>
                  <a:cubicBezTo>
                    <a:pt x="10180" y="345"/>
                    <a:pt x="9918" y="179"/>
                    <a:pt x="96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1"/>
            <p:cNvSpPr/>
            <p:nvPr/>
          </p:nvSpPr>
          <p:spPr>
            <a:xfrm>
              <a:off x="4944950" y="3096350"/>
              <a:ext cx="275650" cy="13425"/>
            </a:xfrm>
            <a:custGeom>
              <a:avLst/>
              <a:gdLst/>
              <a:ahLst/>
              <a:cxnLst/>
              <a:rect l="l" t="t" r="r" b="b"/>
              <a:pathLst>
                <a:path w="11026" h="537" extrusionOk="0">
                  <a:moveTo>
                    <a:pt x="262" y="0"/>
                  </a:moveTo>
                  <a:cubicBezTo>
                    <a:pt x="179" y="191"/>
                    <a:pt x="84" y="369"/>
                    <a:pt x="1" y="536"/>
                  </a:cubicBezTo>
                  <a:cubicBezTo>
                    <a:pt x="3691" y="453"/>
                    <a:pt x="7359" y="381"/>
                    <a:pt x="11026" y="262"/>
                  </a:cubicBezTo>
                  <a:cubicBezTo>
                    <a:pt x="7442" y="143"/>
                    <a:pt x="3846" y="72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1"/>
            <p:cNvSpPr/>
            <p:nvPr/>
          </p:nvSpPr>
          <p:spPr>
            <a:xfrm>
              <a:off x="4957450" y="3069850"/>
              <a:ext cx="273875" cy="13425"/>
            </a:xfrm>
            <a:custGeom>
              <a:avLst/>
              <a:gdLst/>
              <a:ahLst/>
              <a:cxnLst/>
              <a:rect l="l" t="t" r="r" b="b"/>
              <a:pathLst>
                <a:path w="10955" h="537" extrusionOk="0">
                  <a:moveTo>
                    <a:pt x="215" y="1"/>
                  </a:moveTo>
                  <a:cubicBezTo>
                    <a:pt x="132" y="179"/>
                    <a:pt x="72" y="370"/>
                    <a:pt x="1" y="536"/>
                  </a:cubicBezTo>
                  <a:lnTo>
                    <a:pt x="24" y="536"/>
                  </a:lnTo>
                  <a:cubicBezTo>
                    <a:pt x="3680" y="441"/>
                    <a:pt x="7311" y="382"/>
                    <a:pt x="10954" y="263"/>
                  </a:cubicBezTo>
                  <a:cubicBezTo>
                    <a:pt x="7371" y="143"/>
                    <a:pt x="3787" y="72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1"/>
            <p:cNvSpPr/>
            <p:nvPr/>
          </p:nvSpPr>
          <p:spPr>
            <a:xfrm>
              <a:off x="3296525" y="3070450"/>
              <a:ext cx="241425" cy="11925"/>
            </a:xfrm>
            <a:custGeom>
              <a:avLst/>
              <a:gdLst/>
              <a:ahLst/>
              <a:cxnLst/>
              <a:rect l="l" t="t" r="r" b="b"/>
              <a:pathLst>
                <a:path w="9657" h="477" extrusionOk="0">
                  <a:moveTo>
                    <a:pt x="8990" y="0"/>
                  </a:moveTo>
                  <a:cubicBezTo>
                    <a:pt x="6001" y="84"/>
                    <a:pt x="2989" y="143"/>
                    <a:pt x="1" y="239"/>
                  </a:cubicBezTo>
                  <a:cubicBezTo>
                    <a:pt x="3215" y="358"/>
                    <a:pt x="6442" y="417"/>
                    <a:pt x="9657" y="477"/>
                  </a:cubicBezTo>
                  <a:cubicBezTo>
                    <a:pt x="9442" y="310"/>
                    <a:pt x="9216" y="167"/>
                    <a:pt x="8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1"/>
            <p:cNvSpPr/>
            <p:nvPr/>
          </p:nvSpPr>
          <p:spPr>
            <a:xfrm>
              <a:off x="3275400" y="3044550"/>
              <a:ext cx="226825" cy="11625"/>
            </a:xfrm>
            <a:custGeom>
              <a:avLst/>
              <a:gdLst/>
              <a:ahLst/>
              <a:cxnLst/>
              <a:rect l="l" t="t" r="r" b="b"/>
              <a:pathLst>
                <a:path w="9073" h="465" extrusionOk="0">
                  <a:moveTo>
                    <a:pt x="8573" y="1"/>
                  </a:moveTo>
                  <a:cubicBezTo>
                    <a:pt x="5715" y="72"/>
                    <a:pt x="2858" y="120"/>
                    <a:pt x="0" y="227"/>
                  </a:cubicBezTo>
                  <a:cubicBezTo>
                    <a:pt x="3013" y="322"/>
                    <a:pt x="6061" y="382"/>
                    <a:pt x="9073" y="465"/>
                  </a:cubicBezTo>
                  <a:cubicBezTo>
                    <a:pt x="8918" y="346"/>
                    <a:pt x="8751" y="227"/>
                    <a:pt x="8597" y="84"/>
                  </a:cubicBezTo>
                  <a:cubicBezTo>
                    <a:pt x="8585" y="60"/>
                    <a:pt x="8573" y="24"/>
                    <a:pt x="85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1"/>
            <p:cNvSpPr/>
            <p:nvPr/>
          </p:nvSpPr>
          <p:spPr>
            <a:xfrm>
              <a:off x="4967575" y="3043350"/>
              <a:ext cx="274450" cy="13425"/>
            </a:xfrm>
            <a:custGeom>
              <a:avLst/>
              <a:gdLst/>
              <a:ahLst/>
              <a:cxnLst/>
              <a:rect l="l" t="t" r="r" b="b"/>
              <a:pathLst>
                <a:path w="10978" h="537" extrusionOk="0">
                  <a:moveTo>
                    <a:pt x="167" y="1"/>
                  </a:moveTo>
                  <a:cubicBezTo>
                    <a:pt x="108" y="180"/>
                    <a:pt x="48" y="358"/>
                    <a:pt x="0" y="537"/>
                  </a:cubicBezTo>
                  <a:lnTo>
                    <a:pt x="1143" y="525"/>
                  </a:lnTo>
                  <a:cubicBezTo>
                    <a:pt x="4418" y="430"/>
                    <a:pt x="7692" y="394"/>
                    <a:pt x="10978" y="263"/>
                  </a:cubicBezTo>
                  <a:cubicBezTo>
                    <a:pt x="7704" y="156"/>
                    <a:pt x="4430" y="108"/>
                    <a:pt x="1143" y="13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1"/>
            <p:cNvSpPr/>
            <p:nvPr/>
          </p:nvSpPr>
          <p:spPr>
            <a:xfrm>
              <a:off x="3519175" y="3043650"/>
              <a:ext cx="625" cy="475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1" y="1"/>
                  </a:moveTo>
                  <a:cubicBezTo>
                    <a:pt x="7" y="13"/>
                    <a:pt x="13" y="19"/>
                    <a:pt x="17" y="19"/>
                  </a:cubicBezTo>
                  <a:cubicBezTo>
                    <a:pt x="21" y="19"/>
                    <a:pt x="24" y="13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31"/>
          <p:cNvGrpSpPr/>
          <p:nvPr/>
        </p:nvGrpSpPr>
        <p:grpSpPr>
          <a:xfrm rot="-1985458">
            <a:off x="-512319" y="-1004653"/>
            <a:ext cx="3236603" cy="2992665"/>
            <a:chOff x="2483025" y="1774950"/>
            <a:chExt cx="1815750" cy="1678900"/>
          </a:xfrm>
        </p:grpSpPr>
        <p:sp>
          <p:nvSpPr>
            <p:cNvPr id="259" name="Google Shape;259;p31"/>
            <p:cNvSpPr/>
            <p:nvPr/>
          </p:nvSpPr>
          <p:spPr>
            <a:xfrm>
              <a:off x="2546425" y="1800350"/>
              <a:ext cx="1653525" cy="1653500"/>
            </a:xfrm>
            <a:custGeom>
              <a:avLst/>
              <a:gdLst/>
              <a:ahLst/>
              <a:cxnLst/>
              <a:rect l="l" t="t" r="r" b="b"/>
              <a:pathLst>
                <a:path w="66141" h="66140" extrusionOk="0">
                  <a:moveTo>
                    <a:pt x="33077" y="1144"/>
                  </a:moveTo>
                  <a:cubicBezTo>
                    <a:pt x="50674" y="1144"/>
                    <a:pt x="64997" y="15467"/>
                    <a:pt x="64997" y="33064"/>
                  </a:cubicBezTo>
                  <a:cubicBezTo>
                    <a:pt x="64997" y="50673"/>
                    <a:pt x="50674" y="64997"/>
                    <a:pt x="33077" y="64997"/>
                  </a:cubicBezTo>
                  <a:cubicBezTo>
                    <a:pt x="15467" y="64997"/>
                    <a:pt x="1144" y="50673"/>
                    <a:pt x="1144" y="33064"/>
                  </a:cubicBezTo>
                  <a:cubicBezTo>
                    <a:pt x="1144" y="15467"/>
                    <a:pt x="15467" y="1144"/>
                    <a:pt x="33077" y="1144"/>
                  </a:cubicBezTo>
                  <a:close/>
                  <a:moveTo>
                    <a:pt x="33077" y="1"/>
                  </a:moveTo>
                  <a:cubicBezTo>
                    <a:pt x="14836" y="1"/>
                    <a:pt x="1" y="14836"/>
                    <a:pt x="1" y="33064"/>
                  </a:cubicBezTo>
                  <a:cubicBezTo>
                    <a:pt x="1" y="51304"/>
                    <a:pt x="14836" y="66140"/>
                    <a:pt x="33077" y="66140"/>
                  </a:cubicBezTo>
                  <a:cubicBezTo>
                    <a:pt x="51317" y="66140"/>
                    <a:pt x="66140" y="51304"/>
                    <a:pt x="66140" y="33064"/>
                  </a:cubicBezTo>
                  <a:cubicBezTo>
                    <a:pt x="66140" y="14836"/>
                    <a:pt x="51305" y="1"/>
                    <a:pt x="3307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1"/>
            <p:cNvSpPr/>
            <p:nvPr/>
          </p:nvSpPr>
          <p:spPr>
            <a:xfrm>
              <a:off x="3422725" y="3171350"/>
              <a:ext cx="425675" cy="206900"/>
            </a:xfrm>
            <a:custGeom>
              <a:avLst/>
              <a:gdLst/>
              <a:ahLst/>
              <a:cxnLst/>
              <a:rect l="l" t="t" r="r" b="b"/>
              <a:pathLst>
                <a:path w="17027" h="8276" extrusionOk="0">
                  <a:moveTo>
                    <a:pt x="17027" y="1"/>
                  </a:moveTo>
                  <a:cubicBezTo>
                    <a:pt x="17027" y="1"/>
                    <a:pt x="16848" y="215"/>
                    <a:pt x="16503" y="584"/>
                  </a:cubicBezTo>
                  <a:cubicBezTo>
                    <a:pt x="16193" y="953"/>
                    <a:pt x="15705" y="1477"/>
                    <a:pt x="15050" y="2060"/>
                  </a:cubicBezTo>
                  <a:cubicBezTo>
                    <a:pt x="13753" y="3251"/>
                    <a:pt x="11741" y="4620"/>
                    <a:pt x="9312" y="5668"/>
                  </a:cubicBezTo>
                  <a:cubicBezTo>
                    <a:pt x="6895" y="6740"/>
                    <a:pt x="4525" y="7359"/>
                    <a:pt x="2811" y="7728"/>
                  </a:cubicBezTo>
                  <a:cubicBezTo>
                    <a:pt x="1954" y="7918"/>
                    <a:pt x="1251" y="8049"/>
                    <a:pt x="763" y="8144"/>
                  </a:cubicBezTo>
                  <a:cubicBezTo>
                    <a:pt x="263" y="8228"/>
                    <a:pt x="1" y="8275"/>
                    <a:pt x="1" y="8275"/>
                  </a:cubicBezTo>
                  <a:cubicBezTo>
                    <a:pt x="1" y="8275"/>
                    <a:pt x="287" y="8264"/>
                    <a:pt x="775" y="8252"/>
                  </a:cubicBezTo>
                  <a:cubicBezTo>
                    <a:pt x="1275" y="8216"/>
                    <a:pt x="1989" y="8168"/>
                    <a:pt x="2870" y="8061"/>
                  </a:cubicBezTo>
                  <a:cubicBezTo>
                    <a:pt x="4633" y="7859"/>
                    <a:pt x="7085" y="7406"/>
                    <a:pt x="9597" y="6311"/>
                  </a:cubicBezTo>
                  <a:cubicBezTo>
                    <a:pt x="12133" y="5216"/>
                    <a:pt x="14110" y="3632"/>
                    <a:pt x="15301" y="2310"/>
                  </a:cubicBezTo>
                  <a:cubicBezTo>
                    <a:pt x="15908" y="1656"/>
                    <a:pt x="16336" y="1072"/>
                    <a:pt x="16610" y="655"/>
                  </a:cubicBezTo>
                  <a:cubicBezTo>
                    <a:pt x="16896" y="239"/>
                    <a:pt x="17027" y="1"/>
                    <a:pt x="1702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1"/>
            <p:cNvSpPr/>
            <p:nvPr/>
          </p:nvSpPr>
          <p:spPr>
            <a:xfrm>
              <a:off x="3488525" y="3212725"/>
              <a:ext cx="233375" cy="116700"/>
            </a:xfrm>
            <a:custGeom>
              <a:avLst/>
              <a:gdLst/>
              <a:ahLst/>
              <a:cxnLst/>
              <a:rect l="l" t="t" r="r" b="b"/>
              <a:pathLst>
                <a:path w="9335" h="4668" extrusionOk="0">
                  <a:moveTo>
                    <a:pt x="9335" y="1"/>
                  </a:moveTo>
                  <a:cubicBezTo>
                    <a:pt x="9335" y="1"/>
                    <a:pt x="9216" y="84"/>
                    <a:pt x="9001" y="251"/>
                  </a:cubicBezTo>
                  <a:cubicBezTo>
                    <a:pt x="8799" y="417"/>
                    <a:pt x="8466" y="655"/>
                    <a:pt x="8085" y="917"/>
                  </a:cubicBezTo>
                  <a:cubicBezTo>
                    <a:pt x="7287" y="1477"/>
                    <a:pt x="6180" y="2168"/>
                    <a:pt x="4894" y="2810"/>
                  </a:cubicBezTo>
                  <a:cubicBezTo>
                    <a:pt x="3620" y="3453"/>
                    <a:pt x="2393" y="3930"/>
                    <a:pt x="1489" y="4227"/>
                  </a:cubicBezTo>
                  <a:cubicBezTo>
                    <a:pt x="1036" y="4370"/>
                    <a:pt x="667" y="4477"/>
                    <a:pt x="405" y="4549"/>
                  </a:cubicBezTo>
                  <a:cubicBezTo>
                    <a:pt x="143" y="4632"/>
                    <a:pt x="0" y="4668"/>
                    <a:pt x="0" y="4668"/>
                  </a:cubicBezTo>
                  <a:lnTo>
                    <a:pt x="417" y="4668"/>
                  </a:lnTo>
                  <a:cubicBezTo>
                    <a:pt x="691" y="4656"/>
                    <a:pt x="1072" y="4632"/>
                    <a:pt x="1560" y="4573"/>
                  </a:cubicBezTo>
                  <a:cubicBezTo>
                    <a:pt x="2524" y="4430"/>
                    <a:pt x="3858" y="4108"/>
                    <a:pt x="5203" y="3441"/>
                  </a:cubicBezTo>
                  <a:cubicBezTo>
                    <a:pt x="6561" y="2751"/>
                    <a:pt x="7620" y="1894"/>
                    <a:pt x="8299" y="1191"/>
                  </a:cubicBezTo>
                  <a:cubicBezTo>
                    <a:pt x="8644" y="834"/>
                    <a:pt x="8918" y="536"/>
                    <a:pt x="9073" y="322"/>
                  </a:cubicBezTo>
                  <a:cubicBezTo>
                    <a:pt x="9239" y="120"/>
                    <a:pt x="9335" y="1"/>
                    <a:pt x="933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1"/>
            <p:cNvSpPr/>
            <p:nvPr/>
          </p:nvSpPr>
          <p:spPr>
            <a:xfrm>
              <a:off x="3550725" y="3216000"/>
              <a:ext cx="75050" cy="50925"/>
            </a:xfrm>
            <a:custGeom>
              <a:avLst/>
              <a:gdLst/>
              <a:ahLst/>
              <a:cxnLst/>
              <a:rect l="l" t="t" r="r" b="b"/>
              <a:pathLst>
                <a:path w="3002" h="2037" extrusionOk="0">
                  <a:moveTo>
                    <a:pt x="3001" y="1"/>
                  </a:moveTo>
                  <a:cubicBezTo>
                    <a:pt x="3001" y="1"/>
                    <a:pt x="2132" y="167"/>
                    <a:pt x="1310" y="727"/>
                  </a:cubicBezTo>
                  <a:cubicBezTo>
                    <a:pt x="477" y="1298"/>
                    <a:pt x="1" y="2037"/>
                    <a:pt x="1" y="2037"/>
                  </a:cubicBezTo>
                  <a:cubicBezTo>
                    <a:pt x="1" y="2037"/>
                    <a:pt x="858" y="1870"/>
                    <a:pt x="1691" y="1310"/>
                  </a:cubicBezTo>
                  <a:cubicBezTo>
                    <a:pt x="2525" y="739"/>
                    <a:pt x="3001" y="1"/>
                    <a:pt x="300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1"/>
            <p:cNvSpPr/>
            <p:nvPr/>
          </p:nvSpPr>
          <p:spPr>
            <a:xfrm>
              <a:off x="3539125" y="3190600"/>
              <a:ext cx="61925" cy="30250"/>
            </a:xfrm>
            <a:custGeom>
              <a:avLst/>
              <a:gdLst/>
              <a:ahLst/>
              <a:cxnLst/>
              <a:rect l="l" t="t" r="r" b="b"/>
              <a:pathLst>
                <a:path w="2477" h="1210" extrusionOk="0">
                  <a:moveTo>
                    <a:pt x="2350" y="1"/>
                  </a:moveTo>
                  <a:cubicBezTo>
                    <a:pt x="2117" y="1"/>
                    <a:pt x="1597" y="34"/>
                    <a:pt x="1084" y="290"/>
                  </a:cubicBezTo>
                  <a:cubicBezTo>
                    <a:pt x="405" y="636"/>
                    <a:pt x="0" y="1207"/>
                    <a:pt x="0" y="1207"/>
                  </a:cubicBezTo>
                  <a:cubicBezTo>
                    <a:pt x="0" y="1207"/>
                    <a:pt x="37" y="1210"/>
                    <a:pt x="102" y="1210"/>
                  </a:cubicBezTo>
                  <a:cubicBezTo>
                    <a:pt x="320" y="1210"/>
                    <a:pt x="858" y="1181"/>
                    <a:pt x="1381" y="933"/>
                  </a:cubicBezTo>
                  <a:cubicBezTo>
                    <a:pt x="2072" y="588"/>
                    <a:pt x="2477" y="5"/>
                    <a:pt x="2477" y="5"/>
                  </a:cubicBezTo>
                  <a:cubicBezTo>
                    <a:pt x="2477" y="5"/>
                    <a:pt x="2431" y="1"/>
                    <a:pt x="235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1"/>
            <p:cNvSpPr/>
            <p:nvPr/>
          </p:nvSpPr>
          <p:spPr>
            <a:xfrm>
              <a:off x="2764025" y="1887850"/>
              <a:ext cx="393825" cy="307225"/>
            </a:xfrm>
            <a:custGeom>
              <a:avLst/>
              <a:gdLst/>
              <a:ahLst/>
              <a:cxnLst/>
              <a:rect l="l" t="t" r="r" b="b"/>
              <a:pathLst>
                <a:path w="15753" h="12289" extrusionOk="0">
                  <a:moveTo>
                    <a:pt x="15752" y="1"/>
                  </a:moveTo>
                  <a:lnTo>
                    <a:pt x="15752" y="1"/>
                  </a:lnTo>
                  <a:cubicBezTo>
                    <a:pt x="15752" y="1"/>
                    <a:pt x="15467" y="72"/>
                    <a:pt x="14967" y="191"/>
                  </a:cubicBezTo>
                  <a:cubicBezTo>
                    <a:pt x="14705" y="251"/>
                    <a:pt x="14395" y="334"/>
                    <a:pt x="14050" y="453"/>
                  </a:cubicBezTo>
                  <a:cubicBezTo>
                    <a:pt x="13693" y="572"/>
                    <a:pt x="13300" y="692"/>
                    <a:pt x="12859" y="870"/>
                  </a:cubicBezTo>
                  <a:cubicBezTo>
                    <a:pt x="12431" y="1037"/>
                    <a:pt x="11954" y="1215"/>
                    <a:pt x="11466" y="1454"/>
                  </a:cubicBezTo>
                  <a:cubicBezTo>
                    <a:pt x="10978" y="1668"/>
                    <a:pt x="10454" y="1942"/>
                    <a:pt x="9906" y="2227"/>
                  </a:cubicBezTo>
                  <a:cubicBezTo>
                    <a:pt x="8811" y="2823"/>
                    <a:pt x="7668" y="3549"/>
                    <a:pt x="6537" y="4430"/>
                  </a:cubicBezTo>
                  <a:cubicBezTo>
                    <a:pt x="5418" y="5311"/>
                    <a:pt x="4430" y="6252"/>
                    <a:pt x="3596" y="7157"/>
                  </a:cubicBezTo>
                  <a:cubicBezTo>
                    <a:pt x="3191" y="7621"/>
                    <a:pt x="2787" y="8061"/>
                    <a:pt x="2465" y="8490"/>
                  </a:cubicBezTo>
                  <a:cubicBezTo>
                    <a:pt x="2120" y="8907"/>
                    <a:pt x="1822" y="9324"/>
                    <a:pt x="1548" y="9716"/>
                  </a:cubicBezTo>
                  <a:cubicBezTo>
                    <a:pt x="1286" y="10097"/>
                    <a:pt x="1060" y="10455"/>
                    <a:pt x="870" y="10776"/>
                  </a:cubicBezTo>
                  <a:cubicBezTo>
                    <a:pt x="679" y="11086"/>
                    <a:pt x="512" y="11371"/>
                    <a:pt x="393" y="11586"/>
                  </a:cubicBezTo>
                  <a:cubicBezTo>
                    <a:pt x="143" y="12038"/>
                    <a:pt x="0" y="12288"/>
                    <a:pt x="0" y="12288"/>
                  </a:cubicBezTo>
                  <a:cubicBezTo>
                    <a:pt x="0" y="12288"/>
                    <a:pt x="167" y="12062"/>
                    <a:pt x="477" y="11645"/>
                  </a:cubicBezTo>
                  <a:cubicBezTo>
                    <a:pt x="631" y="11443"/>
                    <a:pt x="810" y="11193"/>
                    <a:pt x="1048" y="10907"/>
                  </a:cubicBezTo>
                  <a:cubicBezTo>
                    <a:pt x="1286" y="10621"/>
                    <a:pt x="1524" y="10276"/>
                    <a:pt x="1834" y="9943"/>
                  </a:cubicBezTo>
                  <a:cubicBezTo>
                    <a:pt x="2132" y="9585"/>
                    <a:pt x="2465" y="9193"/>
                    <a:pt x="2834" y="8812"/>
                  </a:cubicBezTo>
                  <a:cubicBezTo>
                    <a:pt x="3191" y="8407"/>
                    <a:pt x="3608" y="8002"/>
                    <a:pt x="4025" y="7573"/>
                  </a:cubicBezTo>
                  <a:cubicBezTo>
                    <a:pt x="4882" y="6728"/>
                    <a:pt x="5882" y="5847"/>
                    <a:pt x="6966" y="4978"/>
                  </a:cubicBezTo>
                  <a:cubicBezTo>
                    <a:pt x="8073" y="4132"/>
                    <a:pt x="9168" y="3394"/>
                    <a:pt x="10204" y="2751"/>
                  </a:cubicBezTo>
                  <a:cubicBezTo>
                    <a:pt x="10716" y="2442"/>
                    <a:pt x="11216" y="2144"/>
                    <a:pt x="11692" y="1882"/>
                  </a:cubicBezTo>
                  <a:cubicBezTo>
                    <a:pt x="12145" y="1632"/>
                    <a:pt x="12597" y="1406"/>
                    <a:pt x="13014" y="1204"/>
                  </a:cubicBezTo>
                  <a:cubicBezTo>
                    <a:pt x="13431" y="989"/>
                    <a:pt x="13812" y="834"/>
                    <a:pt x="14145" y="680"/>
                  </a:cubicBezTo>
                  <a:cubicBezTo>
                    <a:pt x="14467" y="513"/>
                    <a:pt x="14764" y="394"/>
                    <a:pt x="15002" y="311"/>
                  </a:cubicBezTo>
                  <a:cubicBezTo>
                    <a:pt x="15478" y="96"/>
                    <a:pt x="15752" y="1"/>
                    <a:pt x="1575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1"/>
            <p:cNvSpPr/>
            <p:nvPr/>
          </p:nvSpPr>
          <p:spPr>
            <a:xfrm>
              <a:off x="2832175" y="1989650"/>
              <a:ext cx="202450" cy="180125"/>
            </a:xfrm>
            <a:custGeom>
              <a:avLst/>
              <a:gdLst/>
              <a:ahLst/>
              <a:cxnLst/>
              <a:rect l="l" t="t" r="r" b="b"/>
              <a:pathLst>
                <a:path w="8098" h="7205" extrusionOk="0">
                  <a:moveTo>
                    <a:pt x="8097" y="1"/>
                  </a:moveTo>
                  <a:cubicBezTo>
                    <a:pt x="8097" y="1"/>
                    <a:pt x="7966" y="60"/>
                    <a:pt x="7716" y="179"/>
                  </a:cubicBezTo>
                  <a:cubicBezTo>
                    <a:pt x="7454" y="299"/>
                    <a:pt x="7085" y="477"/>
                    <a:pt x="6657" y="715"/>
                  </a:cubicBezTo>
                  <a:cubicBezTo>
                    <a:pt x="5776" y="1192"/>
                    <a:pt x="4621" y="1942"/>
                    <a:pt x="3466" y="2954"/>
                  </a:cubicBezTo>
                  <a:cubicBezTo>
                    <a:pt x="2335" y="3966"/>
                    <a:pt x="1465" y="5037"/>
                    <a:pt x="882" y="5847"/>
                  </a:cubicBezTo>
                  <a:cubicBezTo>
                    <a:pt x="584" y="6252"/>
                    <a:pt x="370" y="6597"/>
                    <a:pt x="227" y="6835"/>
                  </a:cubicBezTo>
                  <a:cubicBezTo>
                    <a:pt x="72" y="7073"/>
                    <a:pt x="1" y="7204"/>
                    <a:pt x="1" y="7204"/>
                  </a:cubicBezTo>
                  <a:lnTo>
                    <a:pt x="1132" y="6073"/>
                  </a:lnTo>
                  <a:cubicBezTo>
                    <a:pt x="1835" y="5394"/>
                    <a:pt x="2811" y="4454"/>
                    <a:pt x="3930" y="3466"/>
                  </a:cubicBezTo>
                  <a:cubicBezTo>
                    <a:pt x="5049" y="2489"/>
                    <a:pt x="6073" y="1608"/>
                    <a:pt x="6847" y="1001"/>
                  </a:cubicBezTo>
                  <a:cubicBezTo>
                    <a:pt x="7621" y="394"/>
                    <a:pt x="8097" y="1"/>
                    <a:pt x="809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1"/>
            <p:cNvSpPr/>
            <p:nvPr/>
          </p:nvSpPr>
          <p:spPr>
            <a:xfrm>
              <a:off x="2904825" y="2081625"/>
              <a:ext cx="61325" cy="47950"/>
            </a:xfrm>
            <a:custGeom>
              <a:avLst/>
              <a:gdLst/>
              <a:ahLst/>
              <a:cxnLst/>
              <a:rect l="l" t="t" r="r" b="b"/>
              <a:pathLst>
                <a:path w="2453" h="1918" extrusionOk="0">
                  <a:moveTo>
                    <a:pt x="2453" y="1"/>
                  </a:moveTo>
                  <a:cubicBezTo>
                    <a:pt x="2453" y="1"/>
                    <a:pt x="1691" y="144"/>
                    <a:pt x="1012" y="680"/>
                  </a:cubicBezTo>
                  <a:cubicBezTo>
                    <a:pt x="322" y="1215"/>
                    <a:pt x="0" y="1918"/>
                    <a:pt x="0" y="1918"/>
                  </a:cubicBezTo>
                  <a:cubicBezTo>
                    <a:pt x="0" y="1918"/>
                    <a:pt x="762" y="1775"/>
                    <a:pt x="1441" y="1239"/>
                  </a:cubicBezTo>
                  <a:cubicBezTo>
                    <a:pt x="2131" y="703"/>
                    <a:pt x="2453" y="1"/>
                    <a:pt x="245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1"/>
            <p:cNvSpPr/>
            <p:nvPr/>
          </p:nvSpPr>
          <p:spPr>
            <a:xfrm>
              <a:off x="4110925" y="2429900"/>
              <a:ext cx="29200" cy="310775"/>
            </a:xfrm>
            <a:custGeom>
              <a:avLst/>
              <a:gdLst/>
              <a:ahLst/>
              <a:cxnLst/>
              <a:rect l="l" t="t" r="r" b="b"/>
              <a:pathLst>
                <a:path w="1168" h="12431" extrusionOk="0">
                  <a:moveTo>
                    <a:pt x="0" y="0"/>
                  </a:moveTo>
                  <a:cubicBezTo>
                    <a:pt x="0" y="0"/>
                    <a:pt x="24" y="179"/>
                    <a:pt x="48" y="488"/>
                  </a:cubicBezTo>
                  <a:cubicBezTo>
                    <a:pt x="95" y="798"/>
                    <a:pt x="143" y="1262"/>
                    <a:pt x="179" y="1834"/>
                  </a:cubicBezTo>
                  <a:cubicBezTo>
                    <a:pt x="286" y="2941"/>
                    <a:pt x="393" y="4489"/>
                    <a:pt x="417" y="6203"/>
                  </a:cubicBezTo>
                  <a:cubicBezTo>
                    <a:pt x="453" y="7918"/>
                    <a:pt x="405" y="9466"/>
                    <a:pt x="346" y="10597"/>
                  </a:cubicBezTo>
                  <a:cubicBezTo>
                    <a:pt x="322" y="11156"/>
                    <a:pt x="286" y="11621"/>
                    <a:pt x="262" y="11930"/>
                  </a:cubicBezTo>
                  <a:cubicBezTo>
                    <a:pt x="238" y="12252"/>
                    <a:pt x="226" y="12430"/>
                    <a:pt x="226" y="12430"/>
                  </a:cubicBezTo>
                  <a:cubicBezTo>
                    <a:pt x="226" y="12430"/>
                    <a:pt x="274" y="12252"/>
                    <a:pt x="393" y="11942"/>
                  </a:cubicBezTo>
                  <a:cubicBezTo>
                    <a:pt x="476" y="11644"/>
                    <a:pt x="596" y="11204"/>
                    <a:pt x="715" y="10632"/>
                  </a:cubicBezTo>
                  <a:cubicBezTo>
                    <a:pt x="953" y="9525"/>
                    <a:pt x="1167" y="7942"/>
                    <a:pt x="1131" y="6191"/>
                  </a:cubicBezTo>
                  <a:cubicBezTo>
                    <a:pt x="1096" y="4453"/>
                    <a:pt x="822" y="2870"/>
                    <a:pt x="536" y="1774"/>
                  </a:cubicBezTo>
                  <a:cubicBezTo>
                    <a:pt x="405" y="1215"/>
                    <a:pt x="274" y="774"/>
                    <a:pt x="167" y="476"/>
                  </a:cubicBezTo>
                  <a:cubicBezTo>
                    <a:pt x="60" y="16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1"/>
            <p:cNvSpPr/>
            <p:nvPr/>
          </p:nvSpPr>
          <p:spPr>
            <a:xfrm>
              <a:off x="4076400" y="2491200"/>
              <a:ext cx="20250" cy="146775"/>
            </a:xfrm>
            <a:custGeom>
              <a:avLst/>
              <a:gdLst/>
              <a:ahLst/>
              <a:cxnLst/>
              <a:rect l="l" t="t" r="r" b="b"/>
              <a:pathLst>
                <a:path w="810" h="5871" extrusionOk="0">
                  <a:moveTo>
                    <a:pt x="107" y="1"/>
                  </a:moveTo>
                  <a:cubicBezTo>
                    <a:pt x="107" y="1"/>
                    <a:pt x="72" y="346"/>
                    <a:pt x="48" y="882"/>
                  </a:cubicBezTo>
                  <a:cubicBezTo>
                    <a:pt x="36" y="1418"/>
                    <a:pt x="0" y="2144"/>
                    <a:pt x="48" y="2942"/>
                  </a:cubicBezTo>
                  <a:cubicBezTo>
                    <a:pt x="72" y="3739"/>
                    <a:pt x="167" y="4466"/>
                    <a:pt x="238" y="5002"/>
                  </a:cubicBezTo>
                  <a:cubicBezTo>
                    <a:pt x="298" y="5537"/>
                    <a:pt x="369" y="5871"/>
                    <a:pt x="369" y="5871"/>
                  </a:cubicBezTo>
                  <a:cubicBezTo>
                    <a:pt x="369" y="5871"/>
                    <a:pt x="488" y="5549"/>
                    <a:pt x="607" y="5013"/>
                  </a:cubicBezTo>
                  <a:cubicBezTo>
                    <a:pt x="714" y="4478"/>
                    <a:pt x="810" y="3739"/>
                    <a:pt x="762" y="2918"/>
                  </a:cubicBezTo>
                  <a:cubicBezTo>
                    <a:pt x="714" y="2084"/>
                    <a:pt x="548" y="1358"/>
                    <a:pt x="405" y="834"/>
                  </a:cubicBezTo>
                  <a:cubicBezTo>
                    <a:pt x="238" y="310"/>
                    <a:pt x="10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1"/>
            <p:cNvSpPr/>
            <p:nvPr/>
          </p:nvSpPr>
          <p:spPr>
            <a:xfrm>
              <a:off x="4038875" y="2531700"/>
              <a:ext cx="19975" cy="78900"/>
            </a:xfrm>
            <a:custGeom>
              <a:avLst/>
              <a:gdLst/>
              <a:ahLst/>
              <a:cxnLst/>
              <a:rect l="l" t="t" r="r" b="b"/>
              <a:pathLst>
                <a:path w="799" h="3156" extrusionOk="0">
                  <a:moveTo>
                    <a:pt x="144" y="0"/>
                  </a:moveTo>
                  <a:cubicBezTo>
                    <a:pt x="144" y="0"/>
                    <a:pt x="84" y="203"/>
                    <a:pt x="60" y="500"/>
                  </a:cubicBezTo>
                  <a:cubicBezTo>
                    <a:pt x="13" y="798"/>
                    <a:pt x="1" y="1179"/>
                    <a:pt x="49" y="1607"/>
                  </a:cubicBezTo>
                  <a:cubicBezTo>
                    <a:pt x="108" y="2048"/>
                    <a:pt x="203" y="2417"/>
                    <a:pt x="310" y="2703"/>
                  </a:cubicBezTo>
                  <a:cubicBezTo>
                    <a:pt x="418" y="2977"/>
                    <a:pt x="501" y="3155"/>
                    <a:pt x="501" y="3155"/>
                  </a:cubicBezTo>
                  <a:cubicBezTo>
                    <a:pt x="501" y="3155"/>
                    <a:pt x="596" y="2977"/>
                    <a:pt x="668" y="2679"/>
                  </a:cubicBezTo>
                  <a:cubicBezTo>
                    <a:pt x="739" y="2393"/>
                    <a:pt x="799" y="1977"/>
                    <a:pt x="763" y="1536"/>
                  </a:cubicBezTo>
                  <a:cubicBezTo>
                    <a:pt x="715" y="1084"/>
                    <a:pt x="549" y="703"/>
                    <a:pt x="418" y="429"/>
                  </a:cubicBezTo>
                  <a:cubicBezTo>
                    <a:pt x="263" y="155"/>
                    <a:pt x="144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1"/>
            <p:cNvSpPr/>
            <p:nvPr/>
          </p:nvSpPr>
          <p:spPr>
            <a:xfrm>
              <a:off x="2709850" y="2941850"/>
              <a:ext cx="126525" cy="184275"/>
            </a:xfrm>
            <a:custGeom>
              <a:avLst/>
              <a:gdLst/>
              <a:ahLst/>
              <a:cxnLst/>
              <a:rect l="l" t="t" r="r" b="b"/>
              <a:pathLst>
                <a:path w="5061" h="7371" extrusionOk="0">
                  <a:moveTo>
                    <a:pt x="1" y="1"/>
                  </a:moveTo>
                  <a:cubicBezTo>
                    <a:pt x="1" y="1"/>
                    <a:pt x="12" y="132"/>
                    <a:pt x="60" y="358"/>
                  </a:cubicBezTo>
                  <a:cubicBezTo>
                    <a:pt x="108" y="584"/>
                    <a:pt x="179" y="906"/>
                    <a:pt x="298" y="1311"/>
                  </a:cubicBezTo>
                  <a:cubicBezTo>
                    <a:pt x="536" y="2108"/>
                    <a:pt x="965" y="3204"/>
                    <a:pt x="1691" y="4251"/>
                  </a:cubicBezTo>
                  <a:cubicBezTo>
                    <a:pt x="2417" y="5311"/>
                    <a:pt x="3287" y="6121"/>
                    <a:pt x="3941" y="6621"/>
                  </a:cubicBezTo>
                  <a:cubicBezTo>
                    <a:pt x="4263" y="6871"/>
                    <a:pt x="4549" y="7073"/>
                    <a:pt x="4751" y="7192"/>
                  </a:cubicBezTo>
                  <a:lnTo>
                    <a:pt x="5061" y="7371"/>
                  </a:lnTo>
                  <a:cubicBezTo>
                    <a:pt x="5061" y="7371"/>
                    <a:pt x="4989" y="7276"/>
                    <a:pt x="4823" y="7097"/>
                  </a:cubicBezTo>
                  <a:cubicBezTo>
                    <a:pt x="4656" y="6930"/>
                    <a:pt x="4453" y="6680"/>
                    <a:pt x="4180" y="6371"/>
                  </a:cubicBezTo>
                  <a:cubicBezTo>
                    <a:pt x="3644" y="5740"/>
                    <a:pt x="2977" y="4871"/>
                    <a:pt x="2275" y="3859"/>
                  </a:cubicBezTo>
                  <a:cubicBezTo>
                    <a:pt x="1596" y="2847"/>
                    <a:pt x="1013" y="1894"/>
                    <a:pt x="620" y="1180"/>
                  </a:cubicBezTo>
                  <a:cubicBezTo>
                    <a:pt x="417" y="822"/>
                    <a:pt x="262" y="525"/>
                    <a:pt x="167" y="310"/>
                  </a:cubicBezTo>
                  <a:cubicBezTo>
                    <a:pt x="60" y="12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1"/>
            <p:cNvSpPr/>
            <p:nvPr/>
          </p:nvSpPr>
          <p:spPr>
            <a:xfrm>
              <a:off x="2758975" y="2976675"/>
              <a:ext cx="50900" cy="73850"/>
            </a:xfrm>
            <a:custGeom>
              <a:avLst/>
              <a:gdLst/>
              <a:ahLst/>
              <a:cxnLst/>
              <a:rect l="l" t="t" r="r" b="b"/>
              <a:pathLst>
                <a:path w="2036" h="2954" extrusionOk="0">
                  <a:moveTo>
                    <a:pt x="12" y="1"/>
                  </a:moveTo>
                  <a:cubicBezTo>
                    <a:pt x="12" y="1"/>
                    <a:pt x="0" y="227"/>
                    <a:pt x="60" y="572"/>
                  </a:cubicBezTo>
                  <a:cubicBezTo>
                    <a:pt x="119" y="906"/>
                    <a:pt x="262" y="1370"/>
                    <a:pt x="560" y="1799"/>
                  </a:cubicBezTo>
                  <a:cubicBezTo>
                    <a:pt x="857" y="2239"/>
                    <a:pt x="1238" y="2537"/>
                    <a:pt x="1536" y="2716"/>
                  </a:cubicBezTo>
                  <a:cubicBezTo>
                    <a:pt x="1834" y="2894"/>
                    <a:pt x="2036" y="2954"/>
                    <a:pt x="2036" y="2954"/>
                  </a:cubicBezTo>
                  <a:cubicBezTo>
                    <a:pt x="2036" y="2954"/>
                    <a:pt x="1929" y="2739"/>
                    <a:pt x="1786" y="2466"/>
                  </a:cubicBezTo>
                  <a:cubicBezTo>
                    <a:pt x="1619" y="2180"/>
                    <a:pt x="1417" y="1787"/>
                    <a:pt x="1143" y="1406"/>
                  </a:cubicBezTo>
                  <a:cubicBezTo>
                    <a:pt x="881" y="1013"/>
                    <a:pt x="595" y="680"/>
                    <a:pt x="381" y="418"/>
                  </a:cubicBezTo>
                  <a:cubicBezTo>
                    <a:pt x="167" y="168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1"/>
            <p:cNvSpPr/>
            <p:nvPr/>
          </p:nvSpPr>
          <p:spPr>
            <a:xfrm>
              <a:off x="3598350" y="2251900"/>
              <a:ext cx="106000" cy="102425"/>
            </a:xfrm>
            <a:custGeom>
              <a:avLst/>
              <a:gdLst/>
              <a:ahLst/>
              <a:cxnLst/>
              <a:rect l="l" t="t" r="r" b="b"/>
              <a:pathLst>
                <a:path w="4240" h="4097" extrusionOk="0">
                  <a:moveTo>
                    <a:pt x="4239" y="0"/>
                  </a:moveTo>
                  <a:lnTo>
                    <a:pt x="4239" y="0"/>
                  </a:lnTo>
                  <a:cubicBezTo>
                    <a:pt x="4239" y="0"/>
                    <a:pt x="3953" y="203"/>
                    <a:pt x="3513" y="512"/>
                  </a:cubicBezTo>
                  <a:cubicBezTo>
                    <a:pt x="3287" y="679"/>
                    <a:pt x="3025" y="869"/>
                    <a:pt x="2727" y="1072"/>
                  </a:cubicBezTo>
                  <a:cubicBezTo>
                    <a:pt x="2572" y="1179"/>
                    <a:pt x="2430" y="1298"/>
                    <a:pt x="2263" y="1429"/>
                  </a:cubicBezTo>
                  <a:cubicBezTo>
                    <a:pt x="2096" y="1572"/>
                    <a:pt x="1965" y="1751"/>
                    <a:pt x="1858" y="1941"/>
                  </a:cubicBezTo>
                  <a:cubicBezTo>
                    <a:pt x="1751" y="2132"/>
                    <a:pt x="1679" y="2310"/>
                    <a:pt x="1560" y="2441"/>
                  </a:cubicBezTo>
                  <a:cubicBezTo>
                    <a:pt x="1453" y="2584"/>
                    <a:pt x="1310" y="2667"/>
                    <a:pt x="1144" y="2727"/>
                  </a:cubicBezTo>
                  <a:cubicBezTo>
                    <a:pt x="977" y="2798"/>
                    <a:pt x="798" y="2846"/>
                    <a:pt x="667" y="2977"/>
                  </a:cubicBezTo>
                  <a:cubicBezTo>
                    <a:pt x="513" y="3120"/>
                    <a:pt x="489" y="3298"/>
                    <a:pt x="477" y="3429"/>
                  </a:cubicBezTo>
                  <a:cubicBezTo>
                    <a:pt x="441" y="3679"/>
                    <a:pt x="310" y="3858"/>
                    <a:pt x="191" y="3965"/>
                  </a:cubicBezTo>
                  <a:cubicBezTo>
                    <a:pt x="84" y="4072"/>
                    <a:pt x="1" y="4096"/>
                    <a:pt x="1" y="4096"/>
                  </a:cubicBezTo>
                  <a:cubicBezTo>
                    <a:pt x="1" y="4096"/>
                    <a:pt x="84" y="4084"/>
                    <a:pt x="215" y="4013"/>
                  </a:cubicBezTo>
                  <a:cubicBezTo>
                    <a:pt x="358" y="3917"/>
                    <a:pt x="536" y="3739"/>
                    <a:pt x="596" y="3453"/>
                  </a:cubicBezTo>
                  <a:cubicBezTo>
                    <a:pt x="620" y="3310"/>
                    <a:pt x="667" y="3191"/>
                    <a:pt x="775" y="3096"/>
                  </a:cubicBezTo>
                  <a:cubicBezTo>
                    <a:pt x="882" y="3013"/>
                    <a:pt x="1037" y="2965"/>
                    <a:pt x="1215" y="2905"/>
                  </a:cubicBezTo>
                  <a:cubicBezTo>
                    <a:pt x="1382" y="2846"/>
                    <a:pt x="1608" y="2739"/>
                    <a:pt x="1739" y="2584"/>
                  </a:cubicBezTo>
                  <a:cubicBezTo>
                    <a:pt x="1894" y="2417"/>
                    <a:pt x="1977" y="2227"/>
                    <a:pt x="2084" y="2048"/>
                  </a:cubicBezTo>
                  <a:cubicBezTo>
                    <a:pt x="2263" y="1691"/>
                    <a:pt x="2572" y="1465"/>
                    <a:pt x="2858" y="1227"/>
                  </a:cubicBezTo>
                  <a:cubicBezTo>
                    <a:pt x="3120" y="989"/>
                    <a:pt x="3382" y="774"/>
                    <a:pt x="3584" y="596"/>
                  </a:cubicBezTo>
                  <a:cubicBezTo>
                    <a:pt x="3989" y="239"/>
                    <a:pt x="4239" y="0"/>
                    <a:pt x="423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1"/>
            <p:cNvSpPr/>
            <p:nvPr/>
          </p:nvSpPr>
          <p:spPr>
            <a:xfrm>
              <a:off x="3577525" y="2353400"/>
              <a:ext cx="13125" cy="11025"/>
            </a:xfrm>
            <a:custGeom>
              <a:avLst/>
              <a:gdLst/>
              <a:ahLst/>
              <a:cxnLst/>
              <a:rect l="l" t="t" r="r" b="b"/>
              <a:pathLst>
                <a:path w="525" h="441" extrusionOk="0">
                  <a:moveTo>
                    <a:pt x="405" y="0"/>
                  </a:moveTo>
                  <a:cubicBezTo>
                    <a:pt x="322" y="0"/>
                    <a:pt x="226" y="36"/>
                    <a:pt x="143" y="96"/>
                  </a:cubicBezTo>
                  <a:cubicBezTo>
                    <a:pt x="72" y="167"/>
                    <a:pt x="24" y="250"/>
                    <a:pt x="12" y="322"/>
                  </a:cubicBezTo>
                  <a:cubicBezTo>
                    <a:pt x="0" y="393"/>
                    <a:pt x="0" y="441"/>
                    <a:pt x="0" y="441"/>
                  </a:cubicBezTo>
                  <a:cubicBezTo>
                    <a:pt x="0" y="441"/>
                    <a:pt x="48" y="429"/>
                    <a:pt x="119" y="393"/>
                  </a:cubicBezTo>
                  <a:cubicBezTo>
                    <a:pt x="179" y="369"/>
                    <a:pt x="250" y="322"/>
                    <a:pt x="310" y="274"/>
                  </a:cubicBezTo>
                  <a:cubicBezTo>
                    <a:pt x="369" y="227"/>
                    <a:pt x="417" y="167"/>
                    <a:pt x="465" y="107"/>
                  </a:cubicBezTo>
                  <a:lnTo>
                    <a:pt x="524" y="24"/>
                  </a:lnTo>
                  <a:cubicBezTo>
                    <a:pt x="524" y="24"/>
                    <a:pt x="476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1"/>
            <p:cNvSpPr/>
            <p:nvPr/>
          </p:nvSpPr>
          <p:spPr>
            <a:xfrm>
              <a:off x="3592700" y="2398650"/>
              <a:ext cx="19375" cy="25900"/>
            </a:xfrm>
            <a:custGeom>
              <a:avLst/>
              <a:gdLst/>
              <a:ahLst/>
              <a:cxnLst/>
              <a:rect l="l" t="t" r="r" b="b"/>
              <a:pathLst>
                <a:path w="775" h="1036" extrusionOk="0">
                  <a:moveTo>
                    <a:pt x="0" y="0"/>
                  </a:moveTo>
                  <a:cubicBezTo>
                    <a:pt x="0" y="0"/>
                    <a:pt x="12" y="83"/>
                    <a:pt x="96" y="191"/>
                  </a:cubicBezTo>
                  <a:cubicBezTo>
                    <a:pt x="167" y="310"/>
                    <a:pt x="298" y="429"/>
                    <a:pt x="417" y="536"/>
                  </a:cubicBezTo>
                  <a:cubicBezTo>
                    <a:pt x="524" y="643"/>
                    <a:pt x="608" y="762"/>
                    <a:pt x="631" y="857"/>
                  </a:cubicBezTo>
                  <a:cubicBezTo>
                    <a:pt x="654" y="958"/>
                    <a:pt x="613" y="1027"/>
                    <a:pt x="608" y="1035"/>
                  </a:cubicBezTo>
                  <a:lnTo>
                    <a:pt x="608" y="1035"/>
                  </a:lnTo>
                  <a:cubicBezTo>
                    <a:pt x="620" y="1031"/>
                    <a:pt x="706" y="1004"/>
                    <a:pt x="727" y="857"/>
                  </a:cubicBezTo>
                  <a:cubicBezTo>
                    <a:pt x="774" y="726"/>
                    <a:pt x="727" y="500"/>
                    <a:pt x="572" y="357"/>
                  </a:cubicBezTo>
                  <a:cubicBezTo>
                    <a:pt x="417" y="226"/>
                    <a:pt x="274" y="167"/>
                    <a:pt x="167" y="107"/>
                  </a:cubicBezTo>
                  <a:cubicBezTo>
                    <a:pt x="60" y="48"/>
                    <a:pt x="0" y="0"/>
                    <a:pt x="0" y="0"/>
                  </a:cubicBezTo>
                  <a:close/>
                  <a:moveTo>
                    <a:pt x="608" y="1035"/>
                  </a:moveTo>
                  <a:lnTo>
                    <a:pt x="608" y="1035"/>
                  </a:lnTo>
                  <a:cubicBezTo>
                    <a:pt x="607" y="1036"/>
                    <a:pt x="606" y="1036"/>
                    <a:pt x="608" y="1036"/>
                  </a:cubicBezTo>
                  <a:cubicBezTo>
                    <a:pt x="608" y="1036"/>
                    <a:pt x="608" y="1036"/>
                    <a:pt x="608" y="1035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1"/>
            <p:cNvSpPr/>
            <p:nvPr/>
          </p:nvSpPr>
          <p:spPr>
            <a:xfrm>
              <a:off x="3617100" y="2548050"/>
              <a:ext cx="181000" cy="62325"/>
            </a:xfrm>
            <a:custGeom>
              <a:avLst/>
              <a:gdLst/>
              <a:ahLst/>
              <a:cxnLst/>
              <a:rect l="l" t="t" r="r" b="b"/>
              <a:pathLst>
                <a:path w="7240" h="2493" extrusionOk="0">
                  <a:moveTo>
                    <a:pt x="1" y="1"/>
                  </a:moveTo>
                  <a:cubicBezTo>
                    <a:pt x="1" y="1"/>
                    <a:pt x="334" y="335"/>
                    <a:pt x="834" y="846"/>
                  </a:cubicBezTo>
                  <a:cubicBezTo>
                    <a:pt x="1108" y="1108"/>
                    <a:pt x="1418" y="1406"/>
                    <a:pt x="1763" y="1739"/>
                  </a:cubicBezTo>
                  <a:cubicBezTo>
                    <a:pt x="1846" y="1823"/>
                    <a:pt x="1953" y="1918"/>
                    <a:pt x="2096" y="1977"/>
                  </a:cubicBezTo>
                  <a:cubicBezTo>
                    <a:pt x="2239" y="2037"/>
                    <a:pt x="2370" y="2037"/>
                    <a:pt x="2477" y="2073"/>
                  </a:cubicBezTo>
                  <a:cubicBezTo>
                    <a:pt x="2703" y="2132"/>
                    <a:pt x="2906" y="2299"/>
                    <a:pt x="3192" y="2418"/>
                  </a:cubicBezTo>
                  <a:cubicBezTo>
                    <a:pt x="3301" y="2468"/>
                    <a:pt x="3435" y="2492"/>
                    <a:pt x="3573" y="2492"/>
                  </a:cubicBezTo>
                  <a:cubicBezTo>
                    <a:pt x="3600" y="2492"/>
                    <a:pt x="3628" y="2491"/>
                    <a:pt x="3656" y="2489"/>
                  </a:cubicBezTo>
                  <a:cubicBezTo>
                    <a:pt x="3823" y="2477"/>
                    <a:pt x="3942" y="2406"/>
                    <a:pt x="4061" y="2358"/>
                  </a:cubicBezTo>
                  <a:cubicBezTo>
                    <a:pt x="4287" y="2263"/>
                    <a:pt x="4525" y="2239"/>
                    <a:pt x="4775" y="2227"/>
                  </a:cubicBezTo>
                  <a:cubicBezTo>
                    <a:pt x="4868" y="2223"/>
                    <a:pt x="4959" y="2221"/>
                    <a:pt x="5049" y="2221"/>
                  </a:cubicBezTo>
                  <a:cubicBezTo>
                    <a:pt x="5417" y="2221"/>
                    <a:pt x="5752" y="2254"/>
                    <a:pt x="6049" y="2263"/>
                  </a:cubicBezTo>
                  <a:cubicBezTo>
                    <a:pt x="6799" y="2299"/>
                    <a:pt x="7240" y="2311"/>
                    <a:pt x="7240" y="2311"/>
                  </a:cubicBezTo>
                  <a:cubicBezTo>
                    <a:pt x="7240" y="2311"/>
                    <a:pt x="6799" y="2251"/>
                    <a:pt x="6037" y="2156"/>
                  </a:cubicBezTo>
                  <a:cubicBezTo>
                    <a:pt x="5656" y="2120"/>
                    <a:pt x="5228" y="2037"/>
                    <a:pt x="4739" y="2037"/>
                  </a:cubicBezTo>
                  <a:cubicBezTo>
                    <a:pt x="4501" y="2037"/>
                    <a:pt x="4227" y="2073"/>
                    <a:pt x="3966" y="2156"/>
                  </a:cubicBezTo>
                  <a:cubicBezTo>
                    <a:pt x="3835" y="2204"/>
                    <a:pt x="3716" y="2263"/>
                    <a:pt x="3608" y="2275"/>
                  </a:cubicBezTo>
                  <a:cubicBezTo>
                    <a:pt x="3585" y="2280"/>
                    <a:pt x="3561" y="2283"/>
                    <a:pt x="3536" y="2283"/>
                  </a:cubicBezTo>
                  <a:cubicBezTo>
                    <a:pt x="3449" y="2283"/>
                    <a:pt x="3356" y="2253"/>
                    <a:pt x="3263" y="2216"/>
                  </a:cubicBezTo>
                  <a:cubicBezTo>
                    <a:pt x="3025" y="2132"/>
                    <a:pt x="2799" y="1954"/>
                    <a:pt x="2525" y="1882"/>
                  </a:cubicBezTo>
                  <a:cubicBezTo>
                    <a:pt x="2370" y="1835"/>
                    <a:pt x="2239" y="1846"/>
                    <a:pt x="2144" y="1799"/>
                  </a:cubicBezTo>
                  <a:cubicBezTo>
                    <a:pt x="2061" y="1763"/>
                    <a:pt x="1965" y="1680"/>
                    <a:pt x="1882" y="1608"/>
                  </a:cubicBezTo>
                  <a:cubicBezTo>
                    <a:pt x="1525" y="1287"/>
                    <a:pt x="1191" y="1001"/>
                    <a:pt x="918" y="763"/>
                  </a:cubicBezTo>
                  <a:cubicBezTo>
                    <a:pt x="346" y="29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1"/>
            <p:cNvSpPr/>
            <p:nvPr/>
          </p:nvSpPr>
          <p:spPr>
            <a:xfrm>
              <a:off x="3842425" y="2585875"/>
              <a:ext cx="60150" cy="15200"/>
            </a:xfrm>
            <a:custGeom>
              <a:avLst/>
              <a:gdLst/>
              <a:ahLst/>
              <a:cxnLst/>
              <a:rect l="l" t="t" r="r" b="b"/>
              <a:pathLst>
                <a:path w="2406" h="608" extrusionOk="0">
                  <a:moveTo>
                    <a:pt x="1251" y="0"/>
                  </a:moveTo>
                  <a:cubicBezTo>
                    <a:pt x="858" y="0"/>
                    <a:pt x="560" y="179"/>
                    <a:pt x="358" y="238"/>
                  </a:cubicBezTo>
                  <a:cubicBezTo>
                    <a:pt x="144" y="310"/>
                    <a:pt x="1" y="310"/>
                    <a:pt x="1" y="310"/>
                  </a:cubicBezTo>
                  <a:cubicBezTo>
                    <a:pt x="1" y="310"/>
                    <a:pt x="92" y="340"/>
                    <a:pt x="251" y="340"/>
                  </a:cubicBezTo>
                  <a:cubicBezTo>
                    <a:pt x="290" y="340"/>
                    <a:pt x="334" y="338"/>
                    <a:pt x="382" y="333"/>
                  </a:cubicBezTo>
                  <a:cubicBezTo>
                    <a:pt x="620" y="322"/>
                    <a:pt x="901" y="214"/>
                    <a:pt x="1216" y="214"/>
                  </a:cubicBezTo>
                  <a:cubicBezTo>
                    <a:pt x="1231" y="214"/>
                    <a:pt x="1247" y="214"/>
                    <a:pt x="1263" y="214"/>
                  </a:cubicBezTo>
                  <a:cubicBezTo>
                    <a:pt x="1596" y="238"/>
                    <a:pt x="1870" y="322"/>
                    <a:pt x="2084" y="417"/>
                  </a:cubicBezTo>
                  <a:cubicBezTo>
                    <a:pt x="2287" y="512"/>
                    <a:pt x="2406" y="607"/>
                    <a:pt x="2406" y="607"/>
                  </a:cubicBezTo>
                  <a:cubicBezTo>
                    <a:pt x="2406" y="607"/>
                    <a:pt x="2334" y="488"/>
                    <a:pt x="2144" y="322"/>
                  </a:cubicBezTo>
                  <a:cubicBezTo>
                    <a:pt x="1953" y="155"/>
                    <a:pt x="1632" y="0"/>
                    <a:pt x="12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1"/>
            <p:cNvSpPr/>
            <p:nvPr/>
          </p:nvSpPr>
          <p:spPr>
            <a:xfrm>
              <a:off x="3942750" y="2738550"/>
              <a:ext cx="32175" cy="103625"/>
            </a:xfrm>
            <a:custGeom>
              <a:avLst/>
              <a:gdLst/>
              <a:ahLst/>
              <a:cxnLst/>
              <a:rect l="l" t="t" r="r" b="b"/>
              <a:pathLst>
                <a:path w="1287" h="4145" extrusionOk="0">
                  <a:moveTo>
                    <a:pt x="107" y="1"/>
                  </a:moveTo>
                  <a:lnTo>
                    <a:pt x="107" y="1"/>
                  </a:lnTo>
                  <a:cubicBezTo>
                    <a:pt x="107" y="1"/>
                    <a:pt x="60" y="49"/>
                    <a:pt x="36" y="168"/>
                  </a:cubicBezTo>
                  <a:cubicBezTo>
                    <a:pt x="0" y="287"/>
                    <a:pt x="36" y="477"/>
                    <a:pt x="167" y="656"/>
                  </a:cubicBezTo>
                  <a:cubicBezTo>
                    <a:pt x="286" y="846"/>
                    <a:pt x="512" y="989"/>
                    <a:pt x="703" y="1168"/>
                  </a:cubicBezTo>
                  <a:cubicBezTo>
                    <a:pt x="881" y="1346"/>
                    <a:pt x="1000" y="1596"/>
                    <a:pt x="1012" y="1894"/>
                  </a:cubicBezTo>
                  <a:cubicBezTo>
                    <a:pt x="1048" y="2489"/>
                    <a:pt x="881" y="3061"/>
                    <a:pt x="834" y="3466"/>
                  </a:cubicBezTo>
                  <a:cubicBezTo>
                    <a:pt x="774" y="3882"/>
                    <a:pt x="750" y="4144"/>
                    <a:pt x="750" y="4144"/>
                  </a:cubicBezTo>
                  <a:cubicBezTo>
                    <a:pt x="750" y="4144"/>
                    <a:pt x="834" y="3906"/>
                    <a:pt x="953" y="3501"/>
                  </a:cubicBezTo>
                  <a:cubicBezTo>
                    <a:pt x="1012" y="3311"/>
                    <a:pt x="1072" y="3073"/>
                    <a:pt x="1155" y="2799"/>
                  </a:cubicBezTo>
                  <a:cubicBezTo>
                    <a:pt x="1227" y="2513"/>
                    <a:pt x="1286" y="2216"/>
                    <a:pt x="1250" y="1882"/>
                  </a:cubicBezTo>
                  <a:cubicBezTo>
                    <a:pt x="1238" y="1549"/>
                    <a:pt x="1072" y="1203"/>
                    <a:pt x="834" y="1025"/>
                  </a:cubicBezTo>
                  <a:cubicBezTo>
                    <a:pt x="619" y="834"/>
                    <a:pt x="393" y="751"/>
                    <a:pt x="262" y="596"/>
                  </a:cubicBezTo>
                  <a:cubicBezTo>
                    <a:pt x="119" y="453"/>
                    <a:pt x="60" y="287"/>
                    <a:pt x="60" y="180"/>
                  </a:cubicBezTo>
                  <a:cubicBezTo>
                    <a:pt x="60" y="61"/>
                    <a:pt x="10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1"/>
            <p:cNvSpPr/>
            <p:nvPr/>
          </p:nvSpPr>
          <p:spPr>
            <a:xfrm>
              <a:off x="3953150" y="2856125"/>
              <a:ext cx="24450" cy="94400"/>
            </a:xfrm>
            <a:custGeom>
              <a:avLst/>
              <a:gdLst/>
              <a:ahLst/>
              <a:cxnLst/>
              <a:rect l="l" t="t" r="r" b="b"/>
              <a:pathLst>
                <a:path w="978" h="3776" extrusionOk="0">
                  <a:moveTo>
                    <a:pt x="299" y="1"/>
                  </a:moveTo>
                  <a:cubicBezTo>
                    <a:pt x="299" y="1"/>
                    <a:pt x="298" y="1"/>
                    <a:pt x="296" y="2"/>
                  </a:cubicBezTo>
                  <a:lnTo>
                    <a:pt x="296" y="2"/>
                  </a:lnTo>
                  <a:cubicBezTo>
                    <a:pt x="301" y="1"/>
                    <a:pt x="302" y="1"/>
                    <a:pt x="299" y="1"/>
                  </a:cubicBezTo>
                  <a:close/>
                  <a:moveTo>
                    <a:pt x="296" y="2"/>
                  </a:moveTo>
                  <a:cubicBezTo>
                    <a:pt x="283" y="6"/>
                    <a:pt x="239" y="22"/>
                    <a:pt x="168" y="84"/>
                  </a:cubicBezTo>
                  <a:cubicBezTo>
                    <a:pt x="72" y="156"/>
                    <a:pt x="1" y="299"/>
                    <a:pt x="1" y="501"/>
                  </a:cubicBezTo>
                  <a:cubicBezTo>
                    <a:pt x="1" y="894"/>
                    <a:pt x="180" y="1370"/>
                    <a:pt x="394" y="1882"/>
                  </a:cubicBezTo>
                  <a:cubicBezTo>
                    <a:pt x="596" y="2382"/>
                    <a:pt x="799" y="2847"/>
                    <a:pt x="870" y="3192"/>
                  </a:cubicBezTo>
                  <a:cubicBezTo>
                    <a:pt x="894" y="3370"/>
                    <a:pt x="906" y="3501"/>
                    <a:pt x="930" y="3609"/>
                  </a:cubicBezTo>
                  <a:cubicBezTo>
                    <a:pt x="942" y="3716"/>
                    <a:pt x="942" y="3775"/>
                    <a:pt x="942" y="3775"/>
                  </a:cubicBezTo>
                  <a:lnTo>
                    <a:pt x="942" y="3597"/>
                  </a:lnTo>
                  <a:cubicBezTo>
                    <a:pt x="953" y="3489"/>
                    <a:pt x="977" y="3335"/>
                    <a:pt x="953" y="3156"/>
                  </a:cubicBezTo>
                  <a:cubicBezTo>
                    <a:pt x="942" y="2799"/>
                    <a:pt x="811" y="2299"/>
                    <a:pt x="584" y="1787"/>
                  </a:cubicBezTo>
                  <a:cubicBezTo>
                    <a:pt x="394" y="1287"/>
                    <a:pt x="156" y="822"/>
                    <a:pt x="108" y="501"/>
                  </a:cubicBezTo>
                  <a:cubicBezTo>
                    <a:pt x="96" y="334"/>
                    <a:pt x="120" y="180"/>
                    <a:pt x="180" y="108"/>
                  </a:cubicBezTo>
                  <a:cubicBezTo>
                    <a:pt x="232" y="45"/>
                    <a:pt x="285" y="9"/>
                    <a:pt x="296" y="2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3961800" y="2979375"/>
              <a:ext cx="15800" cy="52400"/>
            </a:xfrm>
            <a:custGeom>
              <a:avLst/>
              <a:gdLst/>
              <a:ahLst/>
              <a:cxnLst/>
              <a:rect l="l" t="t" r="r" b="b"/>
              <a:pathLst>
                <a:path w="632" h="2096" extrusionOk="0">
                  <a:moveTo>
                    <a:pt x="631" y="0"/>
                  </a:moveTo>
                  <a:cubicBezTo>
                    <a:pt x="631" y="0"/>
                    <a:pt x="357" y="429"/>
                    <a:pt x="179" y="1024"/>
                  </a:cubicBezTo>
                  <a:cubicBezTo>
                    <a:pt x="95" y="1310"/>
                    <a:pt x="0" y="1607"/>
                    <a:pt x="60" y="1834"/>
                  </a:cubicBezTo>
                  <a:cubicBezTo>
                    <a:pt x="72" y="1941"/>
                    <a:pt x="155" y="2024"/>
                    <a:pt x="191" y="2060"/>
                  </a:cubicBezTo>
                  <a:cubicBezTo>
                    <a:pt x="250" y="2096"/>
                    <a:pt x="286" y="2096"/>
                    <a:pt x="286" y="2096"/>
                  </a:cubicBezTo>
                  <a:lnTo>
                    <a:pt x="226" y="2036"/>
                  </a:lnTo>
                  <a:cubicBezTo>
                    <a:pt x="191" y="2000"/>
                    <a:pt x="179" y="1917"/>
                    <a:pt x="179" y="1834"/>
                  </a:cubicBezTo>
                  <a:cubicBezTo>
                    <a:pt x="179" y="1643"/>
                    <a:pt x="310" y="1405"/>
                    <a:pt x="405" y="1107"/>
                  </a:cubicBezTo>
                  <a:cubicBezTo>
                    <a:pt x="584" y="524"/>
                    <a:pt x="631" y="0"/>
                    <a:pt x="6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1"/>
            <p:cNvSpPr/>
            <p:nvPr/>
          </p:nvSpPr>
          <p:spPr>
            <a:xfrm>
              <a:off x="3812375" y="2229200"/>
              <a:ext cx="46750" cy="9325"/>
            </a:xfrm>
            <a:custGeom>
              <a:avLst/>
              <a:gdLst/>
              <a:ahLst/>
              <a:cxnLst/>
              <a:rect l="l" t="t" r="r" b="b"/>
              <a:pathLst>
                <a:path w="1870" h="373" extrusionOk="0">
                  <a:moveTo>
                    <a:pt x="826" y="0"/>
                  </a:moveTo>
                  <a:cubicBezTo>
                    <a:pt x="601" y="0"/>
                    <a:pt x="411" y="25"/>
                    <a:pt x="262" y="75"/>
                  </a:cubicBezTo>
                  <a:cubicBezTo>
                    <a:pt x="96" y="122"/>
                    <a:pt x="0" y="182"/>
                    <a:pt x="0" y="182"/>
                  </a:cubicBezTo>
                  <a:cubicBezTo>
                    <a:pt x="0" y="182"/>
                    <a:pt x="429" y="182"/>
                    <a:pt x="929" y="242"/>
                  </a:cubicBezTo>
                  <a:cubicBezTo>
                    <a:pt x="1441" y="301"/>
                    <a:pt x="1870" y="373"/>
                    <a:pt x="1870" y="373"/>
                  </a:cubicBezTo>
                  <a:cubicBezTo>
                    <a:pt x="1870" y="373"/>
                    <a:pt x="1786" y="301"/>
                    <a:pt x="1631" y="218"/>
                  </a:cubicBezTo>
                  <a:cubicBezTo>
                    <a:pt x="1465" y="122"/>
                    <a:pt x="1250" y="39"/>
                    <a:pt x="965" y="3"/>
                  </a:cubicBezTo>
                  <a:cubicBezTo>
                    <a:pt x="917" y="1"/>
                    <a:pt x="871" y="0"/>
                    <a:pt x="82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3881125" y="2265300"/>
              <a:ext cx="18175" cy="7450"/>
            </a:xfrm>
            <a:custGeom>
              <a:avLst/>
              <a:gdLst/>
              <a:ahLst/>
              <a:cxnLst/>
              <a:rect l="l" t="t" r="r" b="b"/>
              <a:pathLst>
                <a:path w="727" h="298" extrusionOk="0">
                  <a:moveTo>
                    <a:pt x="188" y="1"/>
                  </a:moveTo>
                  <a:cubicBezTo>
                    <a:pt x="80" y="1"/>
                    <a:pt x="1" y="24"/>
                    <a:pt x="1" y="24"/>
                  </a:cubicBezTo>
                  <a:cubicBezTo>
                    <a:pt x="1" y="24"/>
                    <a:pt x="120" y="179"/>
                    <a:pt x="322" y="262"/>
                  </a:cubicBezTo>
                  <a:cubicBezTo>
                    <a:pt x="398" y="289"/>
                    <a:pt x="474" y="297"/>
                    <a:pt x="539" y="297"/>
                  </a:cubicBezTo>
                  <a:cubicBezTo>
                    <a:pt x="648" y="297"/>
                    <a:pt x="727" y="274"/>
                    <a:pt x="727" y="274"/>
                  </a:cubicBezTo>
                  <a:cubicBezTo>
                    <a:pt x="727" y="274"/>
                    <a:pt x="608" y="107"/>
                    <a:pt x="405" y="36"/>
                  </a:cubicBezTo>
                  <a:cubicBezTo>
                    <a:pt x="330" y="9"/>
                    <a:pt x="254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2925650" y="2532000"/>
              <a:ext cx="24425" cy="7450"/>
            </a:xfrm>
            <a:custGeom>
              <a:avLst/>
              <a:gdLst/>
              <a:ahLst/>
              <a:cxnLst/>
              <a:rect l="l" t="t" r="r" b="b"/>
              <a:pathLst>
                <a:path w="977" h="298" extrusionOk="0">
                  <a:moveTo>
                    <a:pt x="238" y="1"/>
                  </a:moveTo>
                  <a:cubicBezTo>
                    <a:pt x="98" y="1"/>
                    <a:pt x="1" y="24"/>
                    <a:pt x="1" y="24"/>
                  </a:cubicBezTo>
                  <a:cubicBezTo>
                    <a:pt x="1" y="24"/>
                    <a:pt x="191" y="191"/>
                    <a:pt x="465" y="262"/>
                  </a:cubicBezTo>
                  <a:cubicBezTo>
                    <a:pt x="563" y="289"/>
                    <a:pt x="660" y="297"/>
                    <a:pt x="742" y="297"/>
                  </a:cubicBezTo>
                  <a:cubicBezTo>
                    <a:pt x="879" y="297"/>
                    <a:pt x="977" y="274"/>
                    <a:pt x="977" y="274"/>
                  </a:cubicBezTo>
                  <a:cubicBezTo>
                    <a:pt x="977" y="274"/>
                    <a:pt x="786" y="107"/>
                    <a:pt x="524" y="36"/>
                  </a:cubicBezTo>
                  <a:cubicBezTo>
                    <a:pt x="422" y="9"/>
                    <a:pt x="322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2970600" y="2549150"/>
              <a:ext cx="138125" cy="62050"/>
            </a:xfrm>
            <a:custGeom>
              <a:avLst/>
              <a:gdLst/>
              <a:ahLst/>
              <a:cxnLst/>
              <a:rect l="l" t="t" r="r" b="b"/>
              <a:pathLst>
                <a:path w="5525" h="2482" extrusionOk="0">
                  <a:moveTo>
                    <a:pt x="1078" y="1"/>
                  </a:moveTo>
                  <a:cubicBezTo>
                    <a:pt x="1018" y="1"/>
                    <a:pt x="961" y="2"/>
                    <a:pt x="905" y="5"/>
                  </a:cubicBezTo>
                  <a:cubicBezTo>
                    <a:pt x="631" y="17"/>
                    <a:pt x="405" y="52"/>
                    <a:pt x="239" y="64"/>
                  </a:cubicBezTo>
                  <a:cubicBezTo>
                    <a:pt x="96" y="76"/>
                    <a:pt x="0" y="88"/>
                    <a:pt x="0" y="88"/>
                  </a:cubicBezTo>
                  <a:lnTo>
                    <a:pt x="239" y="88"/>
                  </a:lnTo>
                  <a:cubicBezTo>
                    <a:pt x="405" y="88"/>
                    <a:pt x="631" y="88"/>
                    <a:pt x="905" y="112"/>
                  </a:cubicBezTo>
                  <a:cubicBezTo>
                    <a:pt x="1191" y="136"/>
                    <a:pt x="1524" y="171"/>
                    <a:pt x="1858" y="290"/>
                  </a:cubicBezTo>
                  <a:cubicBezTo>
                    <a:pt x="2215" y="386"/>
                    <a:pt x="2560" y="588"/>
                    <a:pt x="2917" y="802"/>
                  </a:cubicBezTo>
                  <a:cubicBezTo>
                    <a:pt x="3608" y="1279"/>
                    <a:pt x="4215" y="1791"/>
                    <a:pt x="4703" y="2076"/>
                  </a:cubicBezTo>
                  <a:cubicBezTo>
                    <a:pt x="4941" y="2219"/>
                    <a:pt x="5156" y="2326"/>
                    <a:pt x="5299" y="2386"/>
                  </a:cubicBezTo>
                  <a:lnTo>
                    <a:pt x="5525" y="2481"/>
                  </a:lnTo>
                  <a:cubicBezTo>
                    <a:pt x="5525" y="2481"/>
                    <a:pt x="5453" y="2433"/>
                    <a:pt x="5299" y="2374"/>
                  </a:cubicBezTo>
                  <a:cubicBezTo>
                    <a:pt x="5168" y="2291"/>
                    <a:pt x="4977" y="2160"/>
                    <a:pt x="4751" y="1993"/>
                  </a:cubicBezTo>
                  <a:cubicBezTo>
                    <a:pt x="4299" y="1660"/>
                    <a:pt x="3751" y="1124"/>
                    <a:pt x="3025" y="624"/>
                  </a:cubicBezTo>
                  <a:cubicBezTo>
                    <a:pt x="2667" y="386"/>
                    <a:pt x="2274" y="195"/>
                    <a:pt x="1905" y="112"/>
                  </a:cubicBezTo>
                  <a:cubicBezTo>
                    <a:pt x="1608" y="25"/>
                    <a:pt x="1326" y="1"/>
                    <a:pt x="10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3293250" y="2759100"/>
              <a:ext cx="10150" cy="50625"/>
            </a:xfrm>
            <a:custGeom>
              <a:avLst/>
              <a:gdLst/>
              <a:ahLst/>
              <a:cxnLst/>
              <a:rect l="l" t="t" r="r" b="b"/>
              <a:pathLst>
                <a:path w="406" h="2025" extrusionOk="0">
                  <a:moveTo>
                    <a:pt x="406" y="0"/>
                  </a:moveTo>
                  <a:lnTo>
                    <a:pt x="406" y="0"/>
                  </a:lnTo>
                  <a:cubicBezTo>
                    <a:pt x="406" y="1"/>
                    <a:pt x="322" y="96"/>
                    <a:pt x="251" y="274"/>
                  </a:cubicBezTo>
                  <a:cubicBezTo>
                    <a:pt x="179" y="453"/>
                    <a:pt x="84" y="703"/>
                    <a:pt x="48" y="989"/>
                  </a:cubicBezTo>
                  <a:cubicBezTo>
                    <a:pt x="1" y="1286"/>
                    <a:pt x="25" y="1536"/>
                    <a:pt x="60" y="1727"/>
                  </a:cubicBezTo>
                  <a:cubicBezTo>
                    <a:pt x="84" y="1905"/>
                    <a:pt x="132" y="2025"/>
                    <a:pt x="132" y="2025"/>
                  </a:cubicBezTo>
                  <a:cubicBezTo>
                    <a:pt x="132" y="2025"/>
                    <a:pt x="191" y="1584"/>
                    <a:pt x="263" y="1013"/>
                  </a:cubicBezTo>
                  <a:cubicBezTo>
                    <a:pt x="346" y="465"/>
                    <a:pt x="406" y="1"/>
                    <a:pt x="40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1"/>
            <p:cNvSpPr/>
            <p:nvPr/>
          </p:nvSpPr>
          <p:spPr>
            <a:xfrm>
              <a:off x="3281950" y="2821900"/>
              <a:ext cx="14900" cy="58975"/>
            </a:xfrm>
            <a:custGeom>
              <a:avLst/>
              <a:gdLst/>
              <a:ahLst/>
              <a:cxnLst/>
              <a:rect l="l" t="t" r="r" b="b"/>
              <a:pathLst>
                <a:path w="596" h="2359" extrusionOk="0">
                  <a:moveTo>
                    <a:pt x="405" y="1"/>
                  </a:moveTo>
                  <a:cubicBezTo>
                    <a:pt x="405" y="1"/>
                    <a:pt x="322" y="120"/>
                    <a:pt x="274" y="358"/>
                  </a:cubicBezTo>
                  <a:cubicBezTo>
                    <a:pt x="238" y="477"/>
                    <a:pt x="238" y="620"/>
                    <a:pt x="262" y="775"/>
                  </a:cubicBezTo>
                  <a:cubicBezTo>
                    <a:pt x="274" y="929"/>
                    <a:pt x="358" y="1108"/>
                    <a:pt x="358" y="1227"/>
                  </a:cubicBezTo>
                  <a:cubicBezTo>
                    <a:pt x="381" y="1346"/>
                    <a:pt x="286" y="1477"/>
                    <a:pt x="238" y="1632"/>
                  </a:cubicBezTo>
                  <a:cubicBezTo>
                    <a:pt x="179" y="1763"/>
                    <a:pt x="143" y="1894"/>
                    <a:pt x="107" y="2001"/>
                  </a:cubicBezTo>
                  <a:cubicBezTo>
                    <a:pt x="36" y="2227"/>
                    <a:pt x="0" y="2358"/>
                    <a:pt x="0" y="2358"/>
                  </a:cubicBezTo>
                  <a:cubicBezTo>
                    <a:pt x="0" y="2358"/>
                    <a:pt x="96" y="2239"/>
                    <a:pt x="215" y="2060"/>
                  </a:cubicBezTo>
                  <a:cubicBezTo>
                    <a:pt x="274" y="1953"/>
                    <a:pt x="346" y="1846"/>
                    <a:pt x="417" y="1715"/>
                  </a:cubicBezTo>
                  <a:cubicBezTo>
                    <a:pt x="477" y="1584"/>
                    <a:pt x="596" y="1453"/>
                    <a:pt x="596" y="1215"/>
                  </a:cubicBezTo>
                  <a:cubicBezTo>
                    <a:pt x="572" y="989"/>
                    <a:pt x="477" y="870"/>
                    <a:pt x="453" y="739"/>
                  </a:cubicBezTo>
                  <a:cubicBezTo>
                    <a:pt x="417" y="596"/>
                    <a:pt x="393" y="465"/>
                    <a:pt x="393" y="358"/>
                  </a:cubicBezTo>
                  <a:cubicBezTo>
                    <a:pt x="369" y="156"/>
                    <a:pt x="405" y="1"/>
                    <a:pt x="40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1"/>
            <p:cNvSpPr/>
            <p:nvPr/>
          </p:nvSpPr>
          <p:spPr>
            <a:xfrm>
              <a:off x="3220925" y="2921025"/>
              <a:ext cx="33950" cy="29500"/>
            </a:xfrm>
            <a:custGeom>
              <a:avLst/>
              <a:gdLst/>
              <a:ahLst/>
              <a:cxnLst/>
              <a:rect l="l" t="t" r="r" b="b"/>
              <a:pathLst>
                <a:path w="1358" h="1180" extrusionOk="0">
                  <a:moveTo>
                    <a:pt x="1358" y="0"/>
                  </a:moveTo>
                  <a:lnTo>
                    <a:pt x="1358" y="0"/>
                  </a:lnTo>
                  <a:cubicBezTo>
                    <a:pt x="1358" y="1"/>
                    <a:pt x="953" y="131"/>
                    <a:pt x="572" y="465"/>
                  </a:cubicBezTo>
                  <a:cubicBezTo>
                    <a:pt x="179" y="786"/>
                    <a:pt x="1" y="1179"/>
                    <a:pt x="1" y="1179"/>
                  </a:cubicBezTo>
                  <a:cubicBezTo>
                    <a:pt x="1" y="1179"/>
                    <a:pt x="358" y="953"/>
                    <a:pt x="715" y="632"/>
                  </a:cubicBezTo>
                  <a:cubicBezTo>
                    <a:pt x="1096" y="310"/>
                    <a:pt x="1358" y="1"/>
                    <a:pt x="13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1"/>
            <p:cNvSpPr/>
            <p:nvPr/>
          </p:nvSpPr>
          <p:spPr>
            <a:xfrm>
              <a:off x="3182225" y="2972225"/>
              <a:ext cx="17600" cy="43175"/>
            </a:xfrm>
            <a:custGeom>
              <a:avLst/>
              <a:gdLst/>
              <a:ahLst/>
              <a:cxnLst/>
              <a:rect l="l" t="t" r="r" b="b"/>
              <a:pathLst>
                <a:path w="704" h="1727" extrusionOk="0">
                  <a:moveTo>
                    <a:pt x="703" y="0"/>
                  </a:moveTo>
                  <a:cubicBezTo>
                    <a:pt x="703" y="0"/>
                    <a:pt x="441" y="346"/>
                    <a:pt x="239" y="822"/>
                  </a:cubicBezTo>
                  <a:cubicBezTo>
                    <a:pt x="48" y="1298"/>
                    <a:pt x="1" y="1727"/>
                    <a:pt x="1" y="1727"/>
                  </a:cubicBezTo>
                  <a:cubicBezTo>
                    <a:pt x="1" y="1727"/>
                    <a:pt x="275" y="1393"/>
                    <a:pt x="465" y="917"/>
                  </a:cubicBezTo>
                  <a:cubicBezTo>
                    <a:pt x="656" y="429"/>
                    <a:pt x="703" y="0"/>
                    <a:pt x="70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1"/>
            <p:cNvSpPr/>
            <p:nvPr/>
          </p:nvSpPr>
          <p:spPr>
            <a:xfrm>
              <a:off x="3149500" y="3058250"/>
              <a:ext cx="11925" cy="38725"/>
            </a:xfrm>
            <a:custGeom>
              <a:avLst/>
              <a:gdLst/>
              <a:ahLst/>
              <a:cxnLst/>
              <a:rect l="l" t="t" r="r" b="b"/>
              <a:pathLst>
                <a:path w="477" h="1549" extrusionOk="0">
                  <a:moveTo>
                    <a:pt x="405" y="0"/>
                  </a:moveTo>
                  <a:cubicBezTo>
                    <a:pt x="405" y="0"/>
                    <a:pt x="262" y="346"/>
                    <a:pt x="143" y="762"/>
                  </a:cubicBezTo>
                  <a:cubicBezTo>
                    <a:pt x="36" y="1179"/>
                    <a:pt x="0" y="1548"/>
                    <a:pt x="0" y="1548"/>
                  </a:cubicBezTo>
                  <a:cubicBezTo>
                    <a:pt x="0" y="1548"/>
                    <a:pt x="262" y="1262"/>
                    <a:pt x="357" y="822"/>
                  </a:cubicBezTo>
                  <a:cubicBezTo>
                    <a:pt x="476" y="369"/>
                    <a:pt x="405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1"/>
            <p:cNvSpPr/>
            <p:nvPr/>
          </p:nvSpPr>
          <p:spPr>
            <a:xfrm>
              <a:off x="2819975" y="2257550"/>
              <a:ext cx="77425" cy="50325"/>
            </a:xfrm>
            <a:custGeom>
              <a:avLst/>
              <a:gdLst/>
              <a:ahLst/>
              <a:cxnLst/>
              <a:rect l="l" t="t" r="r" b="b"/>
              <a:pathLst>
                <a:path w="3097" h="2013" extrusionOk="0">
                  <a:moveTo>
                    <a:pt x="1" y="1"/>
                  </a:moveTo>
                  <a:cubicBezTo>
                    <a:pt x="1" y="1"/>
                    <a:pt x="644" y="548"/>
                    <a:pt x="1489" y="1108"/>
                  </a:cubicBezTo>
                  <a:cubicBezTo>
                    <a:pt x="2334" y="1655"/>
                    <a:pt x="3096" y="2013"/>
                    <a:pt x="3096" y="2013"/>
                  </a:cubicBezTo>
                  <a:cubicBezTo>
                    <a:pt x="3096" y="2013"/>
                    <a:pt x="2465" y="1477"/>
                    <a:pt x="1608" y="905"/>
                  </a:cubicBezTo>
                  <a:cubicBezTo>
                    <a:pt x="763" y="35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1"/>
            <p:cNvSpPr/>
            <p:nvPr/>
          </p:nvSpPr>
          <p:spPr>
            <a:xfrm>
              <a:off x="2892025" y="2280175"/>
              <a:ext cx="9850" cy="16100"/>
            </a:xfrm>
            <a:custGeom>
              <a:avLst/>
              <a:gdLst/>
              <a:ahLst/>
              <a:cxnLst/>
              <a:rect l="l" t="t" r="r" b="b"/>
              <a:pathLst>
                <a:path w="394" h="644" extrusionOk="0">
                  <a:moveTo>
                    <a:pt x="36" y="0"/>
                  </a:moveTo>
                  <a:cubicBezTo>
                    <a:pt x="36" y="0"/>
                    <a:pt x="0" y="203"/>
                    <a:pt x="95" y="381"/>
                  </a:cubicBezTo>
                  <a:cubicBezTo>
                    <a:pt x="179" y="560"/>
                    <a:pt x="357" y="643"/>
                    <a:pt x="357" y="643"/>
                  </a:cubicBezTo>
                  <a:cubicBezTo>
                    <a:pt x="357" y="643"/>
                    <a:pt x="393" y="453"/>
                    <a:pt x="298" y="274"/>
                  </a:cubicBezTo>
                  <a:cubicBezTo>
                    <a:pt x="214" y="96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1"/>
            <p:cNvSpPr/>
            <p:nvPr/>
          </p:nvSpPr>
          <p:spPr>
            <a:xfrm>
              <a:off x="2883675" y="2218850"/>
              <a:ext cx="9250" cy="42900"/>
            </a:xfrm>
            <a:custGeom>
              <a:avLst/>
              <a:gdLst/>
              <a:ahLst/>
              <a:cxnLst/>
              <a:rect l="l" t="t" r="r" b="b"/>
              <a:pathLst>
                <a:path w="370" h="1716" extrusionOk="0">
                  <a:moveTo>
                    <a:pt x="370" y="1"/>
                  </a:moveTo>
                  <a:cubicBezTo>
                    <a:pt x="370" y="1"/>
                    <a:pt x="298" y="72"/>
                    <a:pt x="239" y="215"/>
                  </a:cubicBezTo>
                  <a:cubicBezTo>
                    <a:pt x="144" y="358"/>
                    <a:pt x="60" y="572"/>
                    <a:pt x="25" y="822"/>
                  </a:cubicBezTo>
                  <a:cubicBezTo>
                    <a:pt x="1" y="1072"/>
                    <a:pt x="25" y="1298"/>
                    <a:pt x="72" y="1465"/>
                  </a:cubicBezTo>
                  <a:cubicBezTo>
                    <a:pt x="120" y="1620"/>
                    <a:pt x="156" y="1715"/>
                    <a:pt x="156" y="1715"/>
                  </a:cubicBezTo>
                  <a:cubicBezTo>
                    <a:pt x="156" y="1715"/>
                    <a:pt x="191" y="1310"/>
                    <a:pt x="251" y="846"/>
                  </a:cubicBezTo>
                  <a:cubicBezTo>
                    <a:pt x="298" y="406"/>
                    <a:pt x="370" y="1"/>
                    <a:pt x="3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1"/>
            <p:cNvSpPr/>
            <p:nvPr/>
          </p:nvSpPr>
          <p:spPr>
            <a:xfrm>
              <a:off x="3017025" y="1898575"/>
              <a:ext cx="325075" cy="144975"/>
            </a:xfrm>
            <a:custGeom>
              <a:avLst/>
              <a:gdLst/>
              <a:ahLst/>
              <a:cxnLst/>
              <a:rect l="l" t="t" r="r" b="b"/>
              <a:pathLst>
                <a:path w="13003" h="5799" extrusionOk="0">
                  <a:moveTo>
                    <a:pt x="13002" y="1"/>
                  </a:moveTo>
                  <a:lnTo>
                    <a:pt x="13002" y="1"/>
                  </a:lnTo>
                  <a:cubicBezTo>
                    <a:pt x="13002" y="1"/>
                    <a:pt x="12984" y="25"/>
                    <a:pt x="12965" y="86"/>
                  </a:cubicBezTo>
                  <a:lnTo>
                    <a:pt x="12965" y="86"/>
                  </a:lnTo>
                  <a:cubicBezTo>
                    <a:pt x="12988" y="29"/>
                    <a:pt x="13002" y="1"/>
                    <a:pt x="13002" y="1"/>
                  </a:cubicBezTo>
                  <a:close/>
                  <a:moveTo>
                    <a:pt x="12965" y="86"/>
                  </a:moveTo>
                  <a:lnTo>
                    <a:pt x="12965" y="86"/>
                  </a:lnTo>
                  <a:cubicBezTo>
                    <a:pt x="12959" y="102"/>
                    <a:pt x="12951" y="122"/>
                    <a:pt x="12943" y="143"/>
                  </a:cubicBezTo>
                  <a:cubicBezTo>
                    <a:pt x="12918" y="193"/>
                    <a:pt x="12890" y="253"/>
                    <a:pt x="12850" y="320"/>
                  </a:cubicBezTo>
                  <a:lnTo>
                    <a:pt x="12850" y="320"/>
                  </a:lnTo>
                  <a:cubicBezTo>
                    <a:pt x="12891" y="263"/>
                    <a:pt x="12920" y="214"/>
                    <a:pt x="12943" y="179"/>
                  </a:cubicBezTo>
                  <a:cubicBezTo>
                    <a:pt x="12950" y="141"/>
                    <a:pt x="12958" y="110"/>
                    <a:pt x="12965" y="86"/>
                  </a:cubicBezTo>
                  <a:close/>
                  <a:moveTo>
                    <a:pt x="12850" y="320"/>
                  </a:moveTo>
                  <a:lnTo>
                    <a:pt x="12850" y="320"/>
                  </a:lnTo>
                  <a:cubicBezTo>
                    <a:pt x="12808" y="379"/>
                    <a:pt x="12754" y="446"/>
                    <a:pt x="12681" y="513"/>
                  </a:cubicBezTo>
                  <a:cubicBezTo>
                    <a:pt x="12431" y="798"/>
                    <a:pt x="11931" y="1048"/>
                    <a:pt x="11276" y="1203"/>
                  </a:cubicBezTo>
                  <a:cubicBezTo>
                    <a:pt x="10943" y="1286"/>
                    <a:pt x="10574" y="1334"/>
                    <a:pt x="10181" y="1453"/>
                  </a:cubicBezTo>
                  <a:cubicBezTo>
                    <a:pt x="9800" y="1572"/>
                    <a:pt x="9371" y="1727"/>
                    <a:pt x="9014" y="2037"/>
                  </a:cubicBezTo>
                  <a:cubicBezTo>
                    <a:pt x="8835" y="2179"/>
                    <a:pt x="8669" y="2394"/>
                    <a:pt x="8573" y="2632"/>
                  </a:cubicBezTo>
                  <a:cubicBezTo>
                    <a:pt x="8478" y="2858"/>
                    <a:pt x="8442" y="3108"/>
                    <a:pt x="8335" y="3287"/>
                  </a:cubicBezTo>
                  <a:cubicBezTo>
                    <a:pt x="8240" y="3477"/>
                    <a:pt x="8026" y="3489"/>
                    <a:pt x="7764" y="3525"/>
                  </a:cubicBezTo>
                  <a:cubicBezTo>
                    <a:pt x="7621" y="3537"/>
                    <a:pt x="7478" y="3596"/>
                    <a:pt x="7359" y="3692"/>
                  </a:cubicBezTo>
                  <a:cubicBezTo>
                    <a:pt x="7252" y="3775"/>
                    <a:pt x="7168" y="3882"/>
                    <a:pt x="7073" y="3989"/>
                  </a:cubicBezTo>
                  <a:cubicBezTo>
                    <a:pt x="6775" y="4394"/>
                    <a:pt x="6359" y="4656"/>
                    <a:pt x="5918" y="4823"/>
                  </a:cubicBezTo>
                  <a:cubicBezTo>
                    <a:pt x="5466" y="5001"/>
                    <a:pt x="5001" y="5073"/>
                    <a:pt x="4561" y="5144"/>
                  </a:cubicBezTo>
                  <a:cubicBezTo>
                    <a:pt x="3668" y="5263"/>
                    <a:pt x="2858" y="5382"/>
                    <a:pt x="2192" y="5477"/>
                  </a:cubicBezTo>
                  <a:cubicBezTo>
                    <a:pt x="834" y="5680"/>
                    <a:pt x="1" y="5799"/>
                    <a:pt x="1" y="5799"/>
                  </a:cubicBezTo>
                  <a:cubicBezTo>
                    <a:pt x="1" y="5799"/>
                    <a:pt x="858" y="5727"/>
                    <a:pt x="2203" y="5597"/>
                  </a:cubicBezTo>
                  <a:cubicBezTo>
                    <a:pt x="2894" y="5513"/>
                    <a:pt x="3692" y="5442"/>
                    <a:pt x="4585" y="5335"/>
                  </a:cubicBezTo>
                  <a:cubicBezTo>
                    <a:pt x="5037" y="5275"/>
                    <a:pt x="5513" y="5204"/>
                    <a:pt x="5990" y="5025"/>
                  </a:cubicBezTo>
                  <a:cubicBezTo>
                    <a:pt x="6454" y="4858"/>
                    <a:pt x="6930" y="4561"/>
                    <a:pt x="7252" y="4132"/>
                  </a:cubicBezTo>
                  <a:cubicBezTo>
                    <a:pt x="7418" y="3930"/>
                    <a:pt x="7585" y="3775"/>
                    <a:pt x="7799" y="3751"/>
                  </a:cubicBezTo>
                  <a:cubicBezTo>
                    <a:pt x="7918" y="3715"/>
                    <a:pt x="8061" y="3715"/>
                    <a:pt x="8192" y="3668"/>
                  </a:cubicBezTo>
                  <a:cubicBezTo>
                    <a:pt x="8335" y="3632"/>
                    <a:pt x="8454" y="3513"/>
                    <a:pt x="8538" y="3394"/>
                  </a:cubicBezTo>
                  <a:cubicBezTo>
                    <a:pt x="8680" y="3132"/>
                    <a:pt x="8680" y="2894"/>
                    <a:pt x="8776" y="2691"/>
                  </a:cubicBezTo>
                  <a:cubicBezTo>
                    <a:pt x="8847" y="2501"/>
                    <a:pt x="8978" y="2322"/>
                    <a:pt x="9133" y="2168"/>
                  </a:cubicBezTo>
                  <a:cubicBezTo>
                    <a:pt x="9442" y="1870"/>
                    <a:pt x="9847" y="1715"/>
                    <a:pt x="10216" y="1584"/>
                  </a:cubicBezTo>
                  <a:cubicBezTo>
                    <a:pt x="10585" y="1453"/>
                    <a:pt x="10955" y="1394"/>
                    <a:pt x="11288" y="1286"/>
                  </a:cubicBezTo>
                  <a:cubicBezTo>
                    <a:pt x="11943" y="1096"/>
                    <a:pt x="12443" y="822"/>
                    <a:pt x="12705" y="524"/>
                  </a:cubicBezTo>
                  <a:cubicBezTo>
                    <a:pt x="12767" y="450"/>
                    <a:pt x="12814" y="382"/>
                    <a:pt x="12850" y="32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1"/>
            <p:cNvSpPr/>
            <p:nvPr/>
          </p:nvSpPr>
          <p:spPr>
            <a:xfrm>
              <a:off x="3341475" y="1874775"/>
              <a:ext cx="20275" cy="12225"/>
            </a:xfrm>
            <a:custGeom>
              <a:avLst/>
              <a:gdLst/>
              <a:ahLst/>
              <a:cxnLst/>
              <a:rect l="l" t="t" r="r" b="b"/>
              <a:pathLst>
                <a:path w="811" h="489" extrusionOk="0">
                  <a:moveTo>
                    <a:pt x="810" y="0"/>
                  </a:moveTo>
                  <a:cubicBezTo>
                    <a:pt x="810" y="0"/>
                    <a:pt x="560" y="0"/>
                    <a:pt x="346" y="143"/>
                  </a:cubicBezTo>
                  <a:cubicBezTo>
                    <a:pt x="120" y="286"/>
                    <a:pt x="1" y="488"/>
                    <a:pt x="1" y="488"/>
                  </a:cubicBezTo>
                  <a:cubicBezTo>
                    <a:pt x="1" y="488"/>
                    <a:pt x="239" y="476"/>
                    <a:pt x="465" y="345"/>
                  </a:cubicBezTo>
                  <a:cubicBezTo>
                    <a:pt x="691" y="203"/>
                    <a:pt x="810" y="0"/>
                    <a:pt x="81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1"/>
            <p:cNvSpPr/>
            <p:nvPr/>
          </p:nvSpPr>
          <p:spPr>
            <a:xfrm>
              <a:off x="3360525" y="1852150"/>
              <a:ext cx="8975" cy="14300"/>
            </a:xfrm>
            <a:custGeom>
              <a:avLst/>
              <a:gdLst/>
              <a:ahLst/>
              <a:cxnLst/>
              <a:rect l="l" t="t" r="r" b="b"/>
              <a:pathLst>
                <a:path w="359" h="572" extrusionOk="0">
                  <a:moveTo>
                    <a:pt x="358" y="0"/>
                  </a:moveTo>
                  <a:cubicBezTo>
                    <a:pt x="358" y="0"/>
                    <a:pt x="358" y="0"/>
                    <a:pt x="358" y="0"/>
                  </a:cubicBezTo>
                  <a:lnTo>
                    <a:pt x="358" y="0"/>
                  </a:lnTo>
                  <a:cubicBezTo>
                    <a:pt x="358" y="0"/>
                    <a:pt x="358" y="0"/>
                    <a:pt x="358" y="0"/>
                  </a:cubicBezTo>
                  <a:close/>
                  <a:moveTo>
                    <a:pt x="358" y="0"/>
                  </a:moveTo>
                  <a:cubicBezTo>
                    <a:pt x="347" y="4"/>
                    <a:pt x="163" y="35"/>
                    <a:pt x="96" y="215"/>
                  </a:cubicBezTo>
                  <a:cubicBezTo>
                    <a:pt x="1" y="405"/>
                    <a:pt x="132" y="572"/>
                    <a:pt x="132" y="572"/>
                  </a:cubicBezTo>
                  <a:lnTo>
                    <a:pt x="191" y="488"/>
                  </a:lnTo>
                  <a:cubicBezTo>
                    <a:pt x="227" y="441"/>
                    <a:pt x="274" y="381"/>
                    <a:pt x="298" y="310"/>
                  </a:cubicBezTo>
                  <a:cubicBezTo>
                    <a:pt x="310" y="226"/>
                    <a:pt x="334" y="155"/>
                    <a:pt x="346" y="95"/>
                  </a:cubicBezTo>
                  <a:cubicBezTo>
                    <a:pt x="357" y="39"/>
                    <a:pt x="358" y="4"/>
                    <a:pt x="3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1"/>
            <p:cNvSpPr/>
            <p:nvPr/>
          </p:nvSpPr>
          <p:spPr>
            <a:xfrm>
              <a:off x="3643300" y="1914050"/>
              <a:ext cx="105100" cy="200950"/>
            </a:xfrm>
            <a:custGeom>
              <a:avLst/>
              <a:gdLst/>
              <a:ahLst/>
              <a:cxnLst/>
              <a:rect l="l" t="t" r="r" b="b"/>
              <a:pathLst>
                <a:path w="4204" h="8038" extrusionOk="0">
                  <a:moveTo>
                    <a:pt x="155" y="1"/>
                  </a:moveTo>
                  <a:lnTo>
                    <a:pt x="155" y="1"/>
                  </a:lnTo>
                  <a:cubicBezTo>
                    <a:pt x="155" y="1"/>
                    <a:pt x="142" y="21"/>
                    <a:pt x="125" y="61"/>
                  </a:cubicBezTo>
                  <a:lnTo>
                    <a:pt x="125" y="61"/>
                  </a:lnTo>
                  <a:lnTo>
                    <a:pt x="155" y="1"/>
                  </a:lnTo>
                  <a:close/>
                  <a:moveTo>
                    <a:pt x="125" y="61"/>
                  </a:moveTo>
                  <a:lnTo>
                    <a:pt x="108" y="96"/>
                  </a:lnTo>
                  <a:cubicBezTo>
                    <a:pt x="96" y="156"/>
                    <a:pt x="48" y="251"/>
                    <a:pt x="36" y="394"/>
                  </a:cubicBezTo>
                  <a:cubicBezTo>
                    <a:pt x="1" y="656"/>
                    <a:pt x="60" y="1120"/>
                    <a:pt x="477" y="1429"/>
                  </a:cubicBezTo>
                  <a:cubicBezTo>
                    <a:pt x="691" y="1584"/>
                    <a:pt x="965" y="1644"/>
                    <a:pt x="1251" y="1668"/>
                  </a:cubicBezTo>
                  <a:cubicBezTo>
                    <a:pt x="1536" y="1703"/>
                    <a:pt x="1822" y="1763"/>
                    <a:pt x="2096" y="1894"/>
                  </a:cubicBezTo>
                  <a:cubicBezTo>
                    <a:pt x="2382" y="2013"/>
                    <a:pt x="2668" y="2180"/>
                    <a:pt x="2977" y="2334"/>
                  </a:cubicBezTo>
                  <a:cubicBezTo>
                    <a:pt x="3132" y="2418"/>
                    <a:pt x="3275" y="2489"/>
                    <a:pt x="3441" y="2572"/>
                  </a:cubicBezTo>
                  <a:lnTo>
                    <a:pt x="3680" y="2692"/>
                  </a:lnTo>
                  <a:cubicBezTo>
                    <a:pt x="3751" y="2739"/>
                    <a:pt x="3858" y="2787"/>
                    <a:pt x="3870" y="2811"/>
                  </a:cubicBezTo>
                  <a:cubicBezTo>
                    <a:pt x="3918" y="2846"/>
                    <a:pt x="3846" y="3096"/>
                    <a:pt x="3846" y="3275"/>
                  </a:cubicBezTo>
                  <a:cubicBezTo>
                    <a:pt x="3822" y="3477"/>
                    <a:pt x="3846" y="3644"/>
                    <a:pt x="3870" y="3823"/>
                  </a:cubicBezTo>
                  <a:cubicBezTo>
                    <a:pt x="3918" y="4192"/>
                    <a:pt x="3989" y="4501"/>
                    <a:pt x="3989" y="4811"/>
                  </a:cubicBezTo>
                  <a:cubicBezTo>
                    <a:pt x="4001" y="5430"/>
                    <a:pt x="3882" y="6001"/>
                    <a:pt x="3822" y="6478"/>
                  </a:cubicBezTo>
                  <a:cubicBezTo>
                    <a:pt x="3751" y="6954"/>
                    <a:pt x="3727" y="7359"/>
                    <a:pt x="3739" y="7621"/>
                  </a:cubicBezTo>
                  <a:cubicBezTo>
                    <a:pt x="3751" y="7895"/>
                    <a:pt x="3787" y="8037"/>
                    <a:pt x="3787" y="8037"/>
                  </a:cubicBezTo>
                  <a:cubicBezTo>
                    <a:pt x="3787" y="8037"/>
                    <a:pt x="3763" y="7895"/>
                    <a:pt x="3787" y="7597"/>
                  </a:cubicBezTo>
                  <a:cubicBezTo>
                    <a:pt x="3799" y="7323"/>
                    <a:pt x="3846" y="6954"/>
                    <a:pt x="3941" y="6478"/>
                  </a:cubicBezTo>
                  <a:cubicBezTo>
                    <a:pt x="4037" y="6013"/>
                    <a:pt x="4180" y="5454"/>
                    <a:pt x="4180" y="4799"/>
                  </a:cubicBezTo>
                  <a:cubicBezTo>
                    <a:pt x="4203" y="4466"/>
                    <a:pt x="4144" y="4144"/>
                    <a:pt x="4096" y="3799"/>
                  </a:cubicBezTo>
                  <a:cubicBezTo>
                    <a:pt x="4084" y="3632"/>
                    <a:pt x="4061" y="3454"/>
                    <a:pt x="4061" y="3287"/>
                  </a:cubicBezTo>
                  <a:cubicBezTo>
                    <a:pt x="4061" y="3203"/>
                    <a:pt x="4084" y="3132"/>
                    <a:pt x="4096" y="3037"/>
                  </a:cubicBezTo>
                  <a:cubicBezTo>
                    <a:pt x="4108" y="2965"/>
                    <a:pt x="4156" y="2811"/>
                    <a:pt x="4049" y="2680"/>
                  </a:cubicBezTo>
                  <a:cubicBezTo>
                    <a:pt x="3941" y="2561"/>
                    <a:pt x="3858" y="2549"/>
                    <a:pt x="3787" y="2501"/>
                  </a:cubicBezTo>
                  <a:lnTo>
                    <a:pt x="3549" y="2382"/>
                  </a:lnTo>
                  <a:cubicBezTo>
                    <a:pt x="3382" y="2299"/>
                    <a:pt x="3215" y="2215"/>
                    <a:pt x="3072" y="2144"/>
                  </a:cubicBezTo>
                  <a:cubicBezTo>
                    <a:pt x="2751" y="2001"/>
                    <a:pt x="2453" y="1846"/>
                    <a:pt x="2156" y="1715"/>
                  </a:cubicBezTo>
                  <a:cubicBezTo>
                    <a:pt x="1548" y="1429"/>
                    <a:pt x="905" y="1608"/>
                    <a:pt x="536" y="1346"/>
                  </a:cubicBezTo>
                  <a:cubicBezTo>
                    <a:pt x="155" y="1084"/>
                    <a:pt x="48" y="656"/>
                    <a:pt x="60" y="406"/>
                  </a:cubicBezTo>
                  <a:cubicBezTo>
                    <a:pt x="60" y="275"/>
                    <a:pt x="96" y="179"/>
                    <a:pt x="108" y="108"/>
                  </a:cubicBezTo>
                  <a:cubicBezTo>
                    <a:pt x="114" y="90"/>
                    <a:pt x="120" y="74"/>
                    <a:pt x="125" y="6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1"/>
            <p:cNvSpPr/>
            <p:nvPr/>
          </p:nvSpPr>
          <p:spPr>
            <a:xfrm>
              <a:off x="3786175" y="2089575"/>
              <a:ext cx="178625" cy="76025"/>
            </a:xfrm>
            <a:custGeom>
              <a:avLst/>
              <a:gdLst/>
              <a:ahLst/>
              <a:cxnLst/>
              <a:rect l="l" t="t" r="r" b="b"/>
              <a:pathLst>
                <a:path w="7145" h="3041" extrusionOk="0">
                  <a:moveTo>
                    <a:pt x="1419" y="0"/>
                  </a:moveTo>
                  <a:cubicBezTo>
                    <a:pt x="1333" y="0"/>
                    <a:pt x="1241" y="16"/>
                    <a:pt x="1144" y="52"/>
                  </a:cubicBezTo>
                  <a:cubicBezTo>
                    <a:pt x="774" y="207"/>
                    <a:pt x="524" y="385"/>
                    <a:pt x="310" y="409"/>
                  </a:cubicBezTo>
                  <a:cubicBezTo>
                    <a:pt x="278" y="415"/>
                    <a:pt x="248" y="417"/>
                    <a:pt x="221" y="417"/>
                  </a:cubicBezTo>
                  <a:cubicBezTo>
                    <a:pt x="86" y="417"/>
                    <a:pt x="12" y="361"/>
                    <a:pt x="2" y="361"/>
                  </a:cubicBezTo>
                  <a:cubicBezTo>
                    <a:pt x="1" y="361"/>
                    <a:pt x="1" y="361"/>
                    <a:pt x="1" y="362"/>
                  </a:cubicBezTo>
                  <a:lnTo>
                    <a:pt x="1" y="362"/>
                  </a:lnTo>
                  <a:cubicBezTo>
                    <a:pt x="1" y="361"/>
                    <a:pt x="1" y="361"/>
                    <a:pt x="1" y="361"/>
                  </a:cubicBezTo>
                  <a:cubicBezTo>
                    <a:pt x="12" y="361"/>
                    <a:pt x="107" y="446"/>
                    <a:pt x="289" y="446"/>
                  </a:cubicBezTo>
                  <a:cubicBezTo>
                    <a:pt x="300" y="446"/>
                    <a:pt x="311" y="446"/>
                    <a:pt x="322" y="445"/>
                  </a:cubicBezTo>
                  <a:cubicBezTo>
                    <a:pt x="548" y="421"/>
                    <a:pt x="834" y="266"/>
                    <a:pt x="1191" y="159"/>
                  </a:cubicBezTo>
                  <a:cubicBezTo>
                    <a:pt x="1265" y="140"/>
                    <a:pt x="1340" y="126"/>
                    <a:pt x="1415" y="126"/>
                  </a:cubicBezTo>
                  <a:cubicBezTo>
                    <a:pt x="1523" y="126"/>
                    <a:pt x="1629" y="154"/>
                    <a:pt x="1727" y="231"/>
                  </a:cubicBezTo>
                  <a:cubicBezTo>
                    <a:pt x="1894" y="350"/>
                    <a:pt x="2048" y="540"/>
                    <a:pt x="2227" y="719"/>
                  </a:cubicBezTo>
                  <a:cubicBezTo>
                    <a:pt x="2406" y="897"/>
                    <a:pt x="2584" y="1100"/>
                    <a:pt x="2787" y="1290"/>
                  </a:cubicBezTo>
                  <a:cubicBezTo>
                    <a:pt x="2870" y="1374"/>
                    <a:pt x="2989" y="1516"/>
                    <a:pt x="3179" y="1540"/>
                  </a:cubicBezTo>
                  <a:cubicBezTo>
                    <a:pt x="3211" y="1542"/>
                    <a:pt x="3240" y="1543"/>
                    <a:pt x="3267" y="1543"/>
                  </a:cubicBezTo>
                  <a:cubicBezTo>
                    <a:pt x="3321" y="1543"/>
                    <a:pt x="3366" y="1540"/>
                    <a:pt x="3406" y="1540"/>
                  </a:cubicBezTo>
                  <a:cubicBezTo>
                    <a:pt x="3465" y="1540"/>
                    <a:pt x="3513" y="1546"/>
                    <a:pt x="3560" y="1576"/>
                  </a:cubicBezTo>
                  <a:cubicBezTo>
                    <a:pt x="3644" y="1636"/>
                    <a:pt x="3739" y="1755"/>
                    <a:pt x="3834" y="1850"/>
                  </a:cubicBezTo>
                  <a:cubicBezTo>
                    <a:pt x="3941" y="1969"/>
                    <a:pt x="4096" y="2052"/>
                    <a:pt x="4239" y="2088"/>
                  </a:cubicBezTo>
                  <a:cubicBezTo>
                    <a:pt x="4357" y="2121"/>
                    <a:pt x="4474" y="2134"/>
                    <a:pt x="4587" y="2134"/>
                  </a:cubicBezTo>
                  <a:cubicBezTo>
                    <a:pt x="4758" y="2134"/>
                    <a:pt x="4922" y="2105"/>
                    <a:pt x="5073" y="2076"/>
                  </a:cubicBezTo>
                  <a:cubicBezTo>
                    <a:pt x="5311" y="2028"/>
                    <a:pt x="5549" y="1957"/>
                    <a:pt x="5763" y="1945"/>
                  </a:cubicBezTo>
                  <a:cubicBezTo>
                    <a:pt x="5777" y="1942"/>
                    <a:pt x="5791" y="1941"/>
                    <a:pt x="5805" y="1941"/>
                  </a:cubicBezTo>
                  <a:cubicBezTo>
                    <a:pt x="5963" y="1941"/>
                    <a:pt x="6085" y="2121"/>
                    <a:pt x="6227" y="2231"/>
                  </a:cubicBezTo>
                  <a:cubicBezTo>
                    <a:pt x="6787" y="2731"/>
                    <a:pt x="7144" y="3040"/>
                    <a:pt x="7144" y="3040"/>
                  </a:cubicBezTo>
                  <a:cubicBezTo>
                    <a:pt x="7144" y="3040"/>
                    <a:pt x="6823" y="2707"/>
                    <a:pt x="6323" y="2195"/>
                  </a:cubicBezTo>
                  <a:cubicBezTo>
                    <a:pt x="6263" y="2124"/>
                    <a:pt x="6192" y="2052"/>
                    <a:pt x="6120" y="1969"/>
                  </a:cubicBezTo>
                  <a:cubicBezTo>
                    <a:pt x="6037" y="1886"/>
                    <a:pt x="5906" y="1826"/>
                    <a:pt x="5775" y="1826"/>
                  </a:cubicBezTo>
                  <a:cubicBezTo>
                    <a:pt x="5525" y="1826"/>
                    <a:pt x="5299" y="1886"/>
                    <a:pt x="5049" y="1909"/>
                  </a:cubicBezTo>
                  <a:cubicBezTo>
                    <a:pt x="4911" y="1928"/>
                    <a:pt x="4776" y="1944"/>
                    <a:pt x="4644" y="1944"/>
                  </a:cubicBezTo>
                  <a:cubicBezTo>
                    <a:pt x="4526" y="1944"/>
                    <a:pt x="4411" y="1931"/>
                    <a:pt x="4299" y="1897"/>
                  </a:cubicBezTo>
                  <a:cubicBezTo>
                    <a:pt x="4192" y="1874"/>
                    <a:pt x="4096" y="1814"/>
                    <a:pt x="4001" y="1719"/>
                  </a:cubicBezTo>
                  <a:cubicBezTo>
                    <a:pt x="3918" y="1636"/>
                    <a:pt x="3834" y="1493"/>
                    <a:pt x="3680" y="1397"/>
                  </a:cubicBezTo>
                  <a:cubicBezTo>
                    <a:pt x="3675" y="1397"/>
                    <a:pt x="3671" y="1397"/>
                    <a:pt x="3667" y="1397"/>
                  </a:cubicBezTo>
                  <a:cubicBezTo>
                    <a:pt x="2612" y="1397"/>
                    <a:pt x="2227" y="0"/>
                    <a:pt x="141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1"/>
            <p:cNvSpPr/>
            <p:nvPr/>
          </p:nvSpPr>
          <p:spPr>
            <a:xfrm>
              <a:off x="3989475" y="2177475"/>
              <a:ext cx="39200" cy="67600"/>
            </a:xfrm>
            <a:custGeom>
              <a:avLst/>
              <a:gdLst/>
              <a:ahLst/>
              <a:cxnLst/>
              <a:rect l="l" t="t" r="r" b="b"/>
              <a:pathLst>
                <a:path w="1568" h="2704" extrusionOk="0">
                  <a:moveTo>
                    <a:pt x="0" y="1"/>
                  </a:moveTo>
                  <a:cubicBezTo>
                    <a:pt x="1" y="1"/>
                    <a:pt x="346" y="632"/>
                    <a:pt x="893" y="1334"/>
                  </a:cubicBezTo>
                  <a:cubicBezTo>
                    <a:pt x="1155" y="1668"/>
                    <a:pt x="1382" y="1989"/>
                    <a:pt x="1441" y="2251"/>
                  </a:cubicBezTo>
                  <a:cubicBezTo>
                    <a:pt x="1465" y="2382"/>
                    <a:pt x="1465" y="2501"/>
                    <a:pt x="1453" y="2584"/>
                  </a:cubicBezTo>
                  <a:cubicBezTo>
                    <a:pt x="1445" y="2633"/>
                    <a:pt x="1437" y="2671"/>
                    <a:pt x="1432" y="2690"/>
                  </a:cubicBezTo>
                  <a:lnTo>
                    <a:pt x="1432" y="2690"/>
                  </a:lnTo>
                  <a:cubicBezTo>
                    <a:pt x="1459" y="2647"/>
                    <a:pt x="1568" y="2503"/>
                    <a:pt x="1548" y="2239"/>
                  </a:cubicBezTo>
                  <a:cubicBezTo>
                    <a:pt x="1548" y="1930"/>
                    <a:pt x="1346" y="1525"/>
                    <a:pt x="1072" y="1179"/>
                  </a:cubicBezTo>
                  <a:cubicBezTo>
                    <a:pt x="536" y="501"/>
                    <a:pt x="1" y="1"/>
                    <a:pt x="0" y="1"/>
                  </a:cubicBezTo>
                  <a:close/>
                  <a:moveTo>
                    <a:pt x="1432" y="2690"/>
                  </a:moveTo>
                  <a:cubicBezTo>
                    <a:pt x="1427" y="2699"/>
                    <a:pt x="1425" y="2703"/>
                    <a:pt x="1429" y="2703"/>
                  </a:cubicBezTo>
                  <a:cubicBezTo>
                    <a:pt x="1429" y="2703"/>
                    <a:pt x="1430" y="2699"/>
                    <a:pt x="1432" y="269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1"/>
            <p:cNvSpPr/>
            <p:nvPr/>
          </p:nvSpPr>
          <p:spPr>
            <a:xfrm>
              <a:off x="3973100" y="2259050"/>
              <a:ext cx="40500" cy="10550"/>
            </a:xfrm>
            <a:custGeom>
              <a:avLst/>
              <a:gdLst/>
              <a:ahLst/>
              <a:cxnLst/>
              <a:rect l="l" t="t" r="r" b="b"/>
              <a:pathLst>
                <a:path w="1620" h="422" extrusionOk="0">
                  <a:moveTo>
                    <a:pt x="1620" y="0"/>
                  </a:moveTo>
                  <a:cubicBezTo>
                    <a:pt x="1620" y="0"/>
                    <a:pt x="1227" y="71"/>
                    <a:pt x="798" y="167"/>
                  </a:cubicBezTo>
                  <a:cubicBezTo>
                    <a:pt x="370" y="274"/>
                    <a:pt x="1" y="357"/>
                    <a:pt x="1" y="357"/>
                  </a:cubicBezTo>
                  <a:cubicBezTo>
                    <a:pt x="1" y="357"/>
                    <a:pt x="84" y="393"/>
                    <a:pt x="239" y="405"/>
                  </a:cubicBezTo>
                  <a:cubicBezTo>
                    <a:pt x="303" y="416"/>
                    <a:pt x="384" y="421"/>
                    <a:pt x="475" y="421"/>
                  </a:cubicBezTo>
                  <a:cubicBezTo>
                    <a:pt x="587" y="421"/>
                    <a:pt x="715" y="413"/>
                    <a:pt x="846" y="393"/>
                  </a:cubicBezTo>
                  <a:cubicBezTo>
                    <a:pt x="1084" y="322"/>
                    <a:pt x="1275" y="238"/>
                    <a:pt x="1406" y="155"/>
                  </a:cubicBezTo>
                  <a:cubicBezTo>
                    <a:pt x="1548" y="71"/>
                    <a:pt x="1620" y="0"/>
                    <a:pt x="162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1"/>
            <p:cNvSpPr/>
            <p:nvPr/>
          </p:nvSpPr>
          <p:spPr>
            <a:xfrm>
              <a:off x="2862850" y="2550450"/>
              <a:ext cx="45275" cy="6275"/>
            </a:xfrm>
            <a:custGeom>
              <a:avLst/>
              <a:gdLst/>
              <a:ahLst/>
              <a:cxnLst/>
              <a:rect l="l" t="t" r="r" b="b"/>
              <a:pathLst>
                <a:path w="1811" h="251" extrusionOk="0">
                  <a:moveTo>
                    <a:pt x="1810" y="0"/>
                  </a:moveTo>
                  <a:cubicBezTo>
                    <a:pt x="1810" y="0"/>
                    <a:pt x="1381" y="12"/>
                    <a:pt x="905" y="12"/>
                  </a:cubicBezTo>
                  <a:cubicBezTo>
                    <a:pt x="417" y="12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84" y="60"/>
                    <a:pt x="250" y="131"/>
                  </a:cubicBezTo>
                  <a:cubicBezTo>
                    <a:pt x="417" y="191"/>
                    <a:pt x="631" y="250"/>
                    <a:pt x="905" y="250"/>
                  </a:cubicBezTo>
                  <a:cubicBezTo>
                    <a:pt x="1167" y="250"/>
                    <a:pt x="1393" y="179"/>
                    <a:pt x="1560" y="119"/>
                  </a:cubicBezTo>
                  <a:cubicBezTo>
                    <a:pt x="1727" y="60"/>
                    <a:pt x="1810" y="0"/>
                    <a:pt x="181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1"/>
            <p:cNvSpPr/>
            <p:nvPr/>
          </p:nvSpPr>
          <p:spPr>
            <a:xfrm>
              <a:off x="2828025" y="2538825"/>
              <a:ext cx="20250" cy="17800"/>
            </a:xfrm>
            <a:custGeom>
              <a:avLst/>
              <a:gdLst/>
              <a:ahLst/>
              <a:cxnLst/>
              <a:rect l="l" t="t" r="r" b="b"/>
              <a:pathLst>
                <a:path w="810" h="712" extrusionOk="0">
                  <a:moveTo>
                    <a:pt x="60" y="1"/>
                  </a:moveTo>
                  <a:cubicBezTo>
                    <a:pt x="60" y="1"/>
                    <a:pt x="24" y="60"/>
                    <a:pt x="0" y="168"/>
                  </a:cubicBezTo>
                  <a:cubicBezTo>
                    <a:pt x="0" y="287"/>
                    <a:pt x="48" y="465"/>
                    <a:pt x="203" y="584"/>
                  </a:cubicBezTo>
                  <a:cubicBezTo>
                    <a:pt x="313" y="677"/>
                    <a:pt x="446" y="712"/>
                    <a:pt x="555" y="712"/>
                  </a:cubicBezTo>
                  <a:cubicBezTo>
                    <a:pt x="587" y="712"/>
                    <a:pt x="616" y="709"/>
                    <a:pt x="643" y="703"/>
                  </a:cubicBezTo>
                  <a:cubicBezTo>
                    <a:pt x="762" y="668"/>
                    <a:pt x="810" y="608"/>
                    <a:pt x="810" y="608"/>
                  </a:cubicBezTo>
                  <a:cubicBezTo>
                    <a:pt x="810" y="608"/>
                    <a:pt x="738" y="608"/>
                    <a:pt x="643" y="584"/>
                  </a:cubicBezTo>
                  <a:cubicBezTo>
                    <a:pt x="536" y="549"/>
                    <a:pt x="453" y="489"/>
                    <a:pt x="346" y="406"/>
                  </a:cubicBezTo>
                  <a:cubicBezTo>
                    <a:pt x="238" y="334"/>
                    <a:pt x="167" y="239"/>
                    <a:pt x="119" y="156"/>
                  </a:cubicBezTo>
                  <a:cubicBezTo>
                    <a:pt x="84" y="72"/>
                    <a:pt x="60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1"/>
            <p:cNvSpPr/>
            <p:nvPr/>
          </p:nvSpPr>
          <p:spPr>
            <a:xfrm>
              <a:off x="2681575" y="2253975"/>
              <a:ext cx="80975" cy="205400"/>
            </a:xfrm>
            <a:custGeom>
              <a:avLst/>
              <a:gdLst/>
              <a:ahLst/>
              <a:cxnLst/>
              <a:rect l="l" t="t" r="r" b="b"/>
              <a:pathLst>
                <a:path w="3239" h="8216" extrusionOk="0">
                  <a:moveTo>
                    <a:pt x="3239" y="1"/>
                  </a:moveTo>
                  <a:lnTo>
                    <a:pt x="3156" y="84"/>
                  </a:lnTo>
                  <a:lnTo>
                    <a:pt x="3156" y="84"/>
                  </a:lnTo>
                  <a:lnTo>
                    <a:pt x="3239" y="1"/>
                  </a:lnTo>
                  <a:close/>
                  <a:moveTo>
                    <a:pt x="3155" y="84"/>
                  </a:moveTo>
                  <a:lnTo>
                    <a:pt x="3155" y="84"/>
                  </a:lnTo>
                  <a:cubicBezTo>
                    <a:pt x="3151" y="88"/>
                    <a:pt x="3147" y="92"/>
                    <a:pt x="3143" y="96"/>
                  </a:cubicBezTo>
                  <a:lnTo>
                    <a:pt x="3143" y="96"/>
                  </a:lnTo>
                  <a:cubicBezTo>
                    <a:pt x="3143" y="96"/>
                    <a:pt x="3143" y="96"/>
                    <a:pt x="3144" y="96"/>
                  </a:cubicBezTo>
                  <a:lnTo>
                    <a:pt x="3155" y="84"/>
                  </a:lnTo>
                  <a:close/>
                  <a:moveTo>
                    <a:pt x="3143" y="96"/>
                  </a:moveTo>
                  <a:cubicBezTo>
                    <a:pt x="3060" y="144"/>
                    <a:pt x="2977" y="203"/>
                    <a:pt x="2846" y="274"/>
                  </a:cubicBezTo>
                  <a:cubicBezTo>
                    <a:pt x="2572" y="429"/>
                    <a:pt x="2144" y="513"/>
                    <a:pt x="1632" y="727"/>
                  </a:cubicBezTo>
                  <a:cubicBezTo>
                    <a:pt x="1393" y="846"/>
                    <a:pt x="1120" y="1001"/>
                    <a:pt x="941" y="1298"/>
                  </a:cubicBezTo>
                  <a:cubicBezTo>
                    <a:pt x="739" y="1620"/>
                    <a:pt x="786" y="1989"/>
                    <a:pt x="762" y="2334"/>
                  </a:cubicBezTo>
                  <a:cubicBezTo>
                    <a:pt x="762" y="2513"/>
                    <a:pt x="727" y="2668"/>
                    <a:pt x="643" y="2811"/>
                  </a:cubicBezTo>
                  <a:cubicBezTo>
                    <a:pt x="560" y="2941"/>
                    <a:pt x="405" y="3013"/>
                    <a:pt x="239" y="3144"/>
                  </a:cubicBezTo>
                  <a:cubicBezTo>
                    <a:pt x="143" y="3227"/>
                    <a:pt x="72" y="3322"/>
                    <a:pt x="48" y="3442"/>
                  </a:cubicBezTo>
                  <a:cubicBezTo>
                    <a:pt x="0" y="3561"/>
                    <a:pt x="48" y="3739"/>
                    <a:pt x="143" y="3834"/>
                  </a:cubicBezTo>
                  <a:cubicBezTo>
                    <a:pt x="250" y="3918"/>
                    <a:pt x="346" y="3965"/>
                    <a:pt x="381" y="4013"/>
                  </a:cubicBezTo>
                  <a:cubicBezTo>
                    <a:pt x="429" y="4061"/>
                    <a:pt x="441" y="4120"/>
                    <a:pt x="441" y="4215"/>
                  </a:cubicBezTo>
                  <a:cubicBezTo>
                    <a:pt x="441" y="4311"/>
                    <a:pt x="441" y="4430"/>
                    <a:pt x="477" y="4549"/>
                  </a:cubicBezTo>
                  <a:cubicBezTo>
                    <a:pt x="489" y="4668"/>
                    <a:pt x="560" y="4775"/>
                    <a:pt x="643" y="4858"/>
                  </a:cubicBezTo>
                  <a:cubicBezTo>
                    <a:pt x="798" y="5025"/>
                    <a:pt x="1012" y="5120"/>
                    <a:pt x="1203" y="5168"/>
                  </a:cubicBezTo>
                  <a:cubicBezTo>
                    <a:pt x="1620" y="5275"/>
                    <a:pt x="1989" y="5204"/>
                    <a:pt x="2334" y="5263"/>
                  </a:cubicBezTo>
                  <a:cubicBezTo>
                    <a:pt x="2501" y="5275"/>
                    <a:pt x="2667" y="5335"/>
                    <a:pt x="2786" y="5418"/>
                  </a:cubicBezTo>
                  <a:cubicBezTo>
                    <a:pt x="2906" y="5489"/>
                    <a:pt x="2882" y="5585"/>
                    <a:pt x="2798" y="5716"/>
                  </a:cubicBezTo>
                  <a:cubicBezTo>
                    <a:pt x="2703" y="5835"/>
                    <a:pt x="2584" y="5930"/>
                    <a:pt x="2525" y="6097"/>
                  </a:cubicBezTo>
                  <a:cubicBezTo>
                    <a:pt x="2465" y="6251"/>
                    <a:pt x="2465" y="6406"/>
                    <a:pt x="2489" y="6549"/>
                  </a:cubicBezTo>
                  <a:cubicBezTo>
                    <a:pt x="2513" y="6823"/>
                    <a:pt x="2632" y="7049"/>
                    <a:pt x="2727" y="7240"/>
                  </a:cubicBezTo>
                  <a:cubicBezTo>
                    <a:pt x="2810" y="7430"/>
                    <a:pt x="2882" y="7597"/>
                    <a:pt x="2929" y="7752"/>
                  </a:cubicBezTo>
                  <a:cubicBezTo>
                    <a:pt x="2977" y="7894"/>
                    <a:pt x="2977" y="8014"/>
                    <a:pt x="2977" y="8097"/>
                  </a:cubicBezTo>
                  <a:cubicBezTo>
                    <a:pt x="2977" y="8014"/>
                    <a:pt x="2977" y="7894"/>
                    <a:pt x="2941" y="7752"/>
                  </a:cubicBezTo>
                  <a:cubicBezTo>
                    <a:pt x="2917" y="7597"/>
                    <a:pt x="2858" y="7418"/>
                    <a:pt x="2763" y="7228"/>
                  </a:cubicBezTo>
                  <a:cubicBezTo>
                    <a:pt x="2691" y="7037"/>
                    <a:pt x="2584" y="6799"/>
                    <a:pt x="2572" y="6537"/>
                  </a:cubicBezTo>
                  <a:cubicBezTo>
                    <a:pt x="2572" y="6406"/>
                    <a:pt x="2572" y="6275"/>
                    <a:pt x="2632" y="6156"/>
                  </a:cubicBezTo>
                  <a:cubicBezTo>
                    <a:pt x="2679" y="6037"/>
                    <a:pt x="2798" y="5942"/>
                    <a:pt x="2906" y="5811"/>
                  </a:cubicBezTo>
                  <a:cubicBezTo>
                    <a:pt x="2965" y="5751"/>
                    <a:pt x="3025" y="5668"/>
                    <a:pt x="3025" y="5549"/>
                  </a:cubicBezTo>
                  <a:cubicBezTo>
                    <a:pt x="3025" y="5430"/>
                    <a:pt x="2929" y="5323"/>
                    <a:pt x="2858" y="5263"/>
                  </a:cubicBezTo>
                  <a:cubicBezTo>
                    <a:pt x="2703" y="5144"/>
                    <a:pt x="2513" y="5085"/>
                    <a:pt x="2334" y="5049"/>
                  </a:cubicBezTo>
                  <a:cubicBezTo>
                    <a:pt x="1965" y="4977"/>
                    <a:pt x="1572" y="5037"/>
                    <a:pt x="1239" y="4930"/>
                  </a:cubicBezTo>
                  <a:cubicBezTo>
                    <a:pt x="1060" y="4894"/>
                    <a:pt x="893" y="4799"/>
                    <a:pt x="774" y="4680"/>
                  </a:cubicBezTo>
                  <a:cubicBezTo>
                    <a:pt x="655" y="4561"/>
                    <a:pt x="643" y="4418"/>
                    <a:pt x="643" y="4192"/>
                  </a:cubicBezTo>
                  <a:cubicBezTo>
                    <a:pt x="643" y="4084"/>
                    <a:pt x="620" y="3942"/>
                    <a:pt x="524" y="3834"/>
                  </a:cubicBezTo>
                  <a:cubicBezTo>
                    <a:pt x="417" y="3727"/>
                    <a:pt x="310" y="3680"/>
                    <a:pt x="262" y="3644"/>
                  </a:cubicBezTo>
                  <a:cubicBezTo>
                    <a:pt x="179" y="3561"/>
                    <a:pt x="239" y="3406"/>
                    <a:pt x="358" y="3299"/>
                  </a:cubicBezTo>
                  <a:cubicBezTo>
                    <a:pt x="489" y="3192"/>
                    <a:pt x="703" y="3084"/>
                    <a:pt x="798" y="2894"/>
                  </a:cubicBezTo>
                  <a:cubicBezTo>
                    <a:pt x="917" y="2703"/>
                    <a:pt x="941" y="2489"/>
                    <a:pt x="953" y="2310"/>
                  </a:cubicBezTo>
                  <a:cubicBezTo>
                    <a:pt x="965" y="1965"/>
                    <a:pt x="917" y="1620"/>
                    <a:pt x="1072" y="1370"/>
                  </a:cubicBezTo>
                  <a:cubicBezTo>
                    <a:pt x="1215" y="1096"/>
                    <a:pt x="1453" y="929"/>
                    <a:pt x="1691" y="810"/>
                  </a:cubicBezTo>
                  <a:cubicBezTo>
                    <a:pt x="2167" y="572"/>
                    <a:pt x="2620" y="453"/>
                    <a:pt x="2870" y="298"/>
                  </a:cubicBezTo>
                  <a:cubicBezTo>
                    <a:pt x="2992" y="221"/>
                    <a:pt x="3083" y="153"/>
                    <a:pt x="3143" y="96"/>
                  </a:cubicBezTo>
                  <a:close/>
                  <a:moveTo>
                    <a:pt x="2977" y="8097"/>
                  </a:moveTo>
                  <a:cubicBezTo>
                    <a:pt x="2965" y="8168"/>
                    <a:pt x="2965" y="8216"/>
                    <a:pt x="2965" y="8216"/>
                  </a:cubicBezTo>
                  <a:cubicBezTo>
                    <a:pt x="2965" y="8216"/>
                    <a:pt x="2977" y="8168"/>
                    <a:pt x="2977" y="8097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1"/>
            <p:cNvSpPr/>
            <p:nvPr/>
          </p:nvSpPr>
          <p:spPr>
            <a:xfrm>
              <a:off x="2775025" y="2251850"/>
              <a:ext cx="36350" cy="10200"/>
            </a:xfrm>
            <a:custGeom>
              <a:avLst/>
              <a:gdLst/>
              <a:ahLst/>
              <a:cxnLst/>
              <a:rect l="l" t="t" r="r" b="b"/>
              <a:pathLst>
                <a:path w="1454" h="408" extrusionOk="0">
                  <a:moveTo>
                    <a:pt x="448" y="1"/>
                  </a:moveTo>
                  <a:cubicBezTo>
                    <a:pt x="361" y="1"/>
                    <a:pt x="282" y="10"/>
                    <a:pt x="215" y="26"/>
                  </a:cubicBezTo>
                  <a:cubicBezTo>
                    <a:pt x="84" y="50"/>
                    <a:pt x="1" y="86"/>
                    <a:pt x="1" y="86"/>
                  </a:cubicBezTo>
                  <a:cubicBezTo>
                    <a:pt x="1" y="86"/>
                    <a:pt x="334" y="169"/>
                    <a:pt x="727" y="264"/>
                  </a:cubicBezTo>
                  <a:cubicBezTo>
                    <a:pt x="1108" y="348"/>
                    <a:pt x="1454" y="407"/>
                    <a:pt x="1454" y="407"/>
                  </a:cubicBezTo>
                  <a:cubicBezTo>
                    <a:pt x="1454" y="407"/>
                    <a:pt x="1394" y="336"/>
                    <a:pt x="1275" y="264"/>
                  </a:cubicBezTo>
                  <a:cubicBezTo>
                    <a:pt x="1156" y="181"/>
                    <a:pt x="977" y="86"/>
                    <a:pt x="775" y="38"/>
                  </a:cubicBezTo>
                  <a:cubicBezTo>
                    <a:pt x="660" y="12"/>
                    <a:pt x="549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2835450" y="2655825"/>
              <a:ext cx="167625" cy="327425"/>
            </a:xfrm>
            <a:custGeom>
              <a:avLst/>
              <a:gdLst/>
              <a:ahLst/>
              <a:cxnLst/>
              <a:rect l="l" t="t" r="r" b="b"/>
              <a:pathLst>
                <a:path w="6705" h="13097" extrusionOk="0">
                  <a:moveTo>
                    <a:pt x="692" y="0"/>
                  </a:moveTo>
                  <a:cubicBezTo>
                    <a:pt x="691" y="0"/>
                    <a:pt x="681" y="11"/>
                    <a:pt x="665" y="37"/>
                  </a:cubicBezTo>
                  <a:lnTo>
                    <a:pt x="665" y="37"/>
                  </a:lnTo>
                  <a:lnTo>
                    <a:pt x="692" y="0"/>
                  </a:lnTo>
                  <a:close/>
                  <a:moveTo>
                    <a:pt x="665" y="37"/>
                  </a:moveTo>
                  <a:lnTo>
                    <a:pt x="596" y="131"/>
                  </a:lnTo>
                  <a:cubicBezTo>
                    <a:pt x="537" y="214"/>
                    <a:pt x="465" y="357"/>
                    <a:pt x="382" y="536"/>
                  </a:cubicBezTo>
                  <a:cubicBezTo>
                    <a:pt x="215" y="905"/>
                    <a:pt x="37" y="1465"/>
                    <a:pt x="25" y="2179"/>
                  </a:cubicBezTo>
                  <a:cubicBezTo>
                    <a:pt x="1" y="2893"/>
                    <a:pt x="180" y="3774"/>
                    <a:pt x="739" y="4584"/>
                  </a:cubicBezTo>
                  <a:cubicBezTo>
                    <a:pt x="1287" y="5382"/>
                    <a:pt x="2204" y="5929"/>
                    <a:pt x="3073" y="6560"/>
                  </a:cubicBezTo>
                  <a:cubicBezTo>
                    <a:pt x="3501" y="6882"/>
                    <a:pt x="3906" y="7215"/>
                    <a:pt x="4192" y="7620"/>
                  </a:cubicBezTo>
                  <a:cubicBezTo>
                    <a:pt x="4335" y="7811"/>
                    <a:pt x="4430" y="8037"/>
                    <a:pt x="4454" y="8251"/>
                  </a:cubicBezTo>
                  <a:cubicBezTo>
                    <a:pt x="4502" y="8477"/>
                    <a:pt x="4490" y="8715"/>
                    <a:pt x="4502" y="8954"/>
                  </a:cubicBezTo>
                  <a:cubicBezTo>
                    <a:pt x="4502" y="9192"/>
                    <a:pt x="4525" y="9430"/>
                    <a:pt x="4621" y="9656"/>
                  </a:cubicBezTo>
                  <a:cubicBezTo>
                    <a:pt x="4704" y="9882"/>
                    <a:pt x="4835" y="10073"/>
                    <a:pt x="4990" y="10216"/>
                  </a:cubicBezTo>
                  <a:cubicBezTo>
                    <a:pt x="5287" y="10513"/>
                    <a:pt x="5597" y="10751"/>
                    <a:pt x="5823" y="11025"/>
                  </a:cubicBezTo>
                  <a:cubicBezTo>
                    <a:pt x="6276" y="11561"/>
                    <a:pt x="6478" y="12109"/>
                    <a:pt x="6585" y="12478"/>
                  </a:cubicBezTo>
                  <a:cubicBezTo>
                    <a:pt x="6692" y="12871"/>
                    <a:pt x="6692" y="13097"/>
                    <a:pt x="6692" y="13097"/>
                  </a:cubicBezTo>
                  <a:cubicBezTo>
                    <a:pt x="6692" y="13097"/>
                    <a:pt x="6704" y="12883"/>
                    <a:pt x="6645" y="12478"/>
                  </a:cubicBezTo>
                  <a:cubicBezTo>
                    <a:pt x="6573" y="12097"/>
                    <a:pt x="6395" y="11513"/>
                    <a:pt x="5942" y="10942"/>
                  </a:cubicBezTo>
                  <a:cubicBezTo>
                    <a:pt x="5716" y="10668"/>
                    <a:pt x="5406" y="10406"/>
                    <a:pt x="5144" y="10108"/>
                  </a:cubicBezTo>
                  <a:cubicBezTo>
                    <a:pt x="5002" y="9954"/>
                    <a:pt x="4883" y="9787"/>
                    <a:pt x="4811" y="9596"/>
                  </a:cubicBezTo>
                  <a:cubicBezTo>
                    <a:pt x="4740" y="9406"/>
                    <a:pt x="4728" y="9180"/>
                    <a:pt x="4728" y="8954"/>
                  </a:cubicBezTo>
                  <a:cubicBezTo>
                    <a:pt x="4728" y="8727"/>
                    <a:pt x="4728" y="8477"/>
                    <a:pt x="4692" y="8227"/>
                  </a:cubicBezTo>
                  <a:cubicBezTo>
                    <a:pt x="4644" y="7953"/>
                    <a:pt x="4549" y="7703"/>
                    <a:pt x="4394" y="7477"/>
                  </a:cubicBezTo>
                  <a:cubicBezTo>
                    <a:pt x="4097" y="7037"/>
                    <a:pt x="3668" y="6691"/>
                    <a:pt x="3239" y="6370"/>
                  </a:cubicBezTo>
                  <a:cubicBezTo>
                    <a:pt x="2346" y="5739"/>
                    <a:pt x="1454" y="5215"/>
                    <a:pt x="918" y="4465"/>
                  </a:cubicBezTo>
                  <a:cubicBezTo>
                    <a:pt x="382" y="3715"/>
                    <a:pt x="180" y="2881"/>
                    <a:pt x="156" y="2179"/>
                  </a:cubicBezTo>
                  <a:cubicBezTo>
                    <a:pt x="144" y="1465"/>
                    <a:pt x="275" y="917"/>
                    <a:pt x="418" y="548"/>
                  </a:cubicBezTo>
                  <a:cubicBezTo>
                    <a:pt x="501" y="357"/>
                    <a:pt x="561" y="214"/>
                    <a:pt x="620" y="131"/>
                  </a:cubicBezTo>
                  <a:cubicBezTo>
                    <a:pt x="636" y="88"/>
                    <a:pt x="652" y="57"/>
                    <a:pt x="665" y="37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1"/>
            <p:cNvSpPr/>
            <p:nvPr/>
          </p:nvSpPr>
          <p:spPr>
            <a:xfrm>
              <a:off x="2991725" y="2989475"/>
              <a:ext cx="34850" cy="190525"/>
            </a:xfrm>
            <a:custGeom>
              <a:avLst/>
              <a:gdLst/>
              <a:ahLst/>
              <a:cxnLst/>
              <a:rect l="l" t="t" r="r" b="b"/>
              <a:pathLst>
                <a:path w="1394" h="7621" extrusionOk="0">
                  <a:moveTo>
                    <a:pt x="25" y="1"/>
                  </a:moveTo>
                  <a:cubicBezTo>
                    <a:pt x="25" y="1"/>
                    <a:pt x="25" y="441"/>
                    <a:pt x="1" y="1156"/>
                  </a:cubicBezTo>
                  <a:lnTo>
                    <a:pt x="1" y="2430"/>
                  </a:lnTo>
                  <a:lnTo>
                    <a:pt x="1" y="2787"/>
                  </a:lnTo>
                  <a:cubicBezTo>
                    <a:pt x="25" y="2906"/>
                    <a:pt x="1" y="3049"/>
                    <a:pt x="84" y="3204"/>
                  </a:cubicBezTo>
                  <a:cubicBezTo>
                    <a:pt x="156" y="3358"/>
                    <a:pt x="322" y="3442"/>
                    <a:pt x="358" y="3501"/>
                  </a:cubicBezTo>
                  <a:cubicBezTo>
                    <a:pt x="417" y="3561"/>
                    <a:pt x="417" y="3680"/>
                    <a:pt x="406" y="3811"/>
                  </a:cubicBezTo>
                  <a:cubicBezTo>
                    <a:pt x="394" y="3930"/>
                    <a:pt x="382" y="4109"/>
                    <a:pt x="453" y="4251"/>
                  </a:cubicBezTo>
                  <a:cubicBezTo>
                    <a:pt x="525" y="4406"/>
                    <a:pt x="596" y="4490"/>
                    <a:pt x="644" y="4597"/>
                  </a:cubicBezTo>
                  <a:cubicBezTo>
                    <a:pt x="739" y="4787"/>
                    <a:pt x="703" y="5049"/>
                    <a:pt x="703" y="5287"/>
                  </a:cubicBezTo>
                  <a:cubicBezTo>
                    <a:pt x="703" y="5775"/>
                    <a:pt x="810" y="6204"/>
                    <a:pt x="929" y="6549"/>
                  </a:cubicBezTo>
                  <a:cubicBezTo>
                    <a:pt x="1048" y="6895"/>
                    <a:pt x="1168" y="7157"/>
                    <a:pt x="1251" y="7335"/>
                  </a:cubicBezTo>
                  <a:cubicBezTo>
                    <a:pt x="1346" y="7514"/>
                    <a:pt x="1394" y="7621"/>
                    <a:pt x="1394" y="7621"/>
                  </a:cubicBezTo>
                  <a:cubicBezTo>
                    <a:pt x="1394" y="7621"/>
                    <a:pt x="1358" y="7514"/>
                    <a:pt x="1275" y="7311"/>
                  </a:cubicBezTo>
                  <a:cubicBezTo>
                    <a:pt x="1215" y="7133"/>
                    <a:pt x="1120" y="6847"/>
                    <a:pt x="1037" y="6502"/>
                  </a:cubicBezTo>
                  <a:cubicBezTo>
                    <a:pt x="953" y="6156"/>
                    <a:pt x="870" y="5740"/>
                    <a:pt x="894" y="5287"/>
                  </a:cubicBezTo>
                  <a:cubicBezTo>
                    <a:pt x="918" y="5061"/>
                    <a:pt x="953" y="4787"/>
                    <a:pt x="858" y="4513"/>
                  </a:cubicBezTo>
                  <a:cubicBezTo>
                    <a:pt x="810" y="4370"/>
                    <a:pt x="715" y="4275"/>
                    <a:pt x="679" y="4168"/>
                  </a:cubicBezTo>
                  <a:cubicBezTo>
                    <a:pt x="632" y="4073"/>
                    <a:pt x="632" y="3954"/>
                    <a:pt x="644" y="3823"/>
                  </a:cubicBezTo>
                  <a:cubicBezTo>
                    <a:pt x="644" y="3704"/>
                    <a:pt x="679" y="3513"/>
                    <a:pt x="560" y="3358"/>
                  </a:cubicBezTo>
                  <a:cubicBezTo>
                    <a:pt x="417" y="3216"/>
                    <a:pt x="322" y="3180"/>
                    <a:pt x="286" y="3097"/>
                  </a:cubicBezTo>
                  <a:cubicBezTo>
                    <a:pt x="215" y="2930"/>
                    <a:pt x="239" y="2632"/>
                    <a:pt x="215" y="2406"/>
                  </a:cubicBezTo>
                  <a:cubicBezTo>
                    <a:pt x="179" y="1954"/>
                    <a:pt x="156" y="1513"/>
                    <a:pt x="120" y="1156"/>
                  </a:cubicBezTo>
                  <a:cubicBezTo>
                    <a:pt x="60" y="441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3134600" y="2622475"/>
              <a:ext cx="119700" cy="101225"/>
            </a:xfrm>
            <a:custGeom>
              <a:avLst/>
              <a:gdLst/>
              <a:ahLst/>
              <a:cxnLst/>
              <a:rect l="l" t="t" r="r" b="b"/>
              <a:pathLst>
                <a:path w="4788" h="404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84" y="60"/>
                    <a:pt x="215" y="167"/>
                  </a:cubicBezTo>
                  <a:cubicBezTo>
                    <a:pt x="346" y="286"/>
                    <a:pt x="525" y="453"/>
                    <a:pt x="703" y="691"/>
                  </a:cubicBezTo>
                  <a:cubicBezTo>
                    <a:pt x="882" y="929"/>
                    <a:pt x="1060" y="1227"/>
                    <a:pt x="1179" y="1596"/>
                  </a:cubicBezTo>
                  <a:cubicBezTo>
                    <a:pt x="1239" y="1775"/>
                    <a:pt x="1287" y="1965"/>
                    <a:pt x="1334" y="2191"/>
                  </a:cubicBezTo>
                  <a:cubicBezTo>
                    <a:pt x="1370" y="2418"/>
                    <a:pt x="1429" y="2656"/>
                    <a:pt x="1608" y="2858"/>
                  </a:cubicBezTo>
                  <a:cubicBezTo>
                    <a:pt x="1787" y="3072"/>
                    <a:pt x="2025" y="3156"/>
                    <a:pt x="2239" y="3239"/>
                  </a:cubicBezTo>
                  <a:cubicBezTo>
                    <a:pt x="2442" y="3310"/>
                    <a:pt x="2644" y="3382"/>
                    <a:pt x="2834" y="3441"/>
                  </a:cubicBezTo>
                  <a:cubicBezTo>
                    <a:pt x="3204" y="3572"/>
                    <a:pt x="3561" y="3680"/>
                    <a:pt x="3846" y="3775"/>
                  </a:cubicBezTo>
                  <a:cubicBezTo>
                    <a:pt x="4430" y="3953"/>
                    <a:pt x="4787" y="4049"/>
                    <a:pt x="4787" y="4049"/>
                  </a:cubicBezTo>
                  <a:cubicBezTo>
                    <a:pt x="4787" y="4049"/>
                    <a:pt x="4442" y="3906"/>
                    <a:pt x="3870" y="3632"/>
                  </a:cubicBezTo>
                  <a:cubicBezTo>
                    <a:pt x="3596" y="3513"/>
                    <a:pt x="3263" y="3382"/>
                    <a:pt x="2894" y="3239"/>
                  </a:cubicBezTo>
                  <a:cubicBezTo>
                    <a:pt x="2715" y="3156"/>
                    <a:pt x="2525" y="3084"/>
                    <a:pt x="2311" y="3013"/>
                  </a:cubicBezTo>
                  <a:cubicBezTo>
                    <a:pt x="2120" y="2941"/>
                    <a:pt x="1930" y="2846"/>
                    <a:pt x="1787" y="2703"/>
                  </a:cubicBezTo>
                  <a:cubicBezTo>
                    <a:pt x="1525" y="2382"/>
                    <a:pt x="1525" y="1906"/>
                    <a:pt x="1358" y="1525"/>
                  </a:cubicBezTo>
                  <a:cubicBezTo>
                    <a:pt x="1215" y="1132"/>
                    <a:pt x="989" y="822"/>
                    <a:pt x="775" y="596"/>
                  </a:cubicBezTo>
                  <a:cubicBezTo>
                    <a:pt x="572" y="382"/>
                    <a:pt x="382" y="227"/>
                    <a:pt x="227" y="143"/>
                  </a:cubicBezTo>
                  <a:cubicBezTo>
                    <a:pt x="96" y="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1"/>
            <p:cNvSpPr/>
            <p:nvPr/>
          </p:nvSpPr>
          <p:spPr>
            <a:xfrm>
              <a:off x="3231350" y="2851075"/>
              <a:ext cx="103300" cy="133075"/>
            </a:xfrm>
            <a:custGeom>
              <a:avLst/>
              <a:gdLst/>
              <a:ahLst/>
              <a:cxnLst/>
              <a:rect l="l" t="t" r="r" b="b"/>
              <a:pathLst>
                <a:path w="4132" h="5323" extrusionOk="0">
                  <a:moveTo>
                    <a:pt x="4132" y="1"/>
                  </a:moveTo>
                  <a:cubicBezTo>
                    <a:pt x="4132" y="1"/>
                    <a:pt x="4108" y="84"/>
                    <a:pt x="4084" y="286"/>
                  </a:cubicBezTo>
                  <a:cubicBezTo>
                    <a:pt x="4048" y="441"/>
                    <a:pt x="4001" y="715"/>
                    <a:pt x="3917" y="1013"/>
                  </a:cubicBezTo>
                  <a:cubicBezTo>
                    <a:pt x="3739" y="1620"/>
                    <a:pt x="3370" y="2429"/>
                    <a:pt x="2715" y="3120"/>
                  </a:cubicBezTo>
                  <a:cubicBezTo>
                    <a:pt x="2393" y="3477"/>
                    <a:pt x="2036" y="3763"/>
                    <a:pt x="1679" y="3989"/>
                  </a:cubicBezTo>
                  <a:cubicBezTo>
                    <a:pt x="1346" y="4215"/>
                    <a:pt x="1000" y="4394"/>
                    <a:pt x="727" y="4584"/>
                  </a:cubicBezTo>
                  <a:cubicBezTo>
                    <a:pt x="465" y="4775"/>
                    <a:pt x="286" y="4954"/>
                    <a:pt x="167" y="5108"/>
                  </a:cubicBezTo>
                  <a:cubicBezTo>
                    <a:pt x="48" y="5239"/>
                    <a:pt x="0" y="5323"/>
                    <a:pt x="0" y="5323"/>
                  </a:cubicBezTo>
                  <a:cubicBezTo>
                    <a:pt x="0" y="5323"/>
                    <a:pt x="48" y="5239"/>
                    <a:pt x="179" y="5120"/>
                  </a:cubicBezTo>
                  <a:cubicBezTo>
                    <a:pt x="310" y="4989"/>
                    <a:pt x="524" y="4834"/>
                    <a:pt x="798" y="4668"/>
                  </a:cubicBezTo>
                  <a:cubicBezTo>
                    <a:pt x="1060" y="4513"/>
                    <a:pt x="1417" y="4358"/>
                    <a:pt x="1786" y="4156"/>
                  </a:cubicBezTo>
                  <a:cubicBezTo>
                    <a:pt x="2167" y="3941"/>
                    <a:pt x="2548" y="3656"/>
                    <a:pt x="2893" y="3287"/>
                  </a:cubicBezTo>
                  <a:cubicBezTo>
                    <a:pt x="3572" y="2548"/>
                    <a:pt x="3917" y="1679"/>
                    <a:pt x="4036" y="1036"/>
                  </a:cubicBezTo>
                  <a:cubicBezTo>
                    <a:pt x="4108" y="727"/>
                    <a:pt x="4132" y="465"/>
                    <a:pt x="4132" y="286"/>
                  </a:cubicBezTo>
                  <a:lnTo>
                    <a:pt x="413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3301900" y="2895725"/>
              <a:ext cx="39600" cy="58650"/>
            </a:xfrm>
            <a:custGeom>
              <a:avLst/>
              <a:gdLst/>
              <a:ahLst/>
              <a:cxnLst/>
              <a:rect l="l" t="t" r="r" b="b"/>
              <a:pathLst>
                <a:path w="1584" h="2346" extrusionOk="0">
                  <a:moveTo>
                    <a:pt x="1584" y="0"/>
                  </a:moveTo>
                  <a:cubicBezTo>
                    <a:pt x="1584" y="1"/>
                    <a:pt x="1548" y="143"/>
                    <a:pt x="1405" y="405"/>
                  </a:cubicBezTo>
                  <a:cubicBezTo>
                    <a:pt x="1310" y="620"/>
                    <a:pt x="1143" y="941"/>
                    <a:pt x="917" y="1263"/>
                  </a:cubicBezTo>
                  <a:cubicBezTo>
                    <a:pt x="691" y="1596"/>
                    <a:pt x="476" y="1858"/>
                    <a:pt x="298" y="2048"/>
                  </a:cubicBezTo>
                  <a:cubicBezTo>
                    <a:pt x="119" y="2239"/>
                    <a:pt x="0" y="2346"/>
                    <a:pt x="0" y="2346"/>
                  </a:cubicBezTo>
                  <a:cubicBezTo>
                    <a:pt x="0" y="2346"/>
                    <a:pt x="143" y="2286"/>
                    <a:pt x="369" y="2144"/>
                  </a:cubicBezTo>
                  <a:cubicBezTo>
                    <a:pt x="595" y="1989"/>
                    <a:pt x="869" y="1739"/>
                    <a:pt x="1107" y="1393"/>
                  </a:cubicBezTo>
                  <a:cubicBezTo>
                    <a:pt x="1345" y="1060"/>
                    <a:pt x="1465" y="703"/>
                    <a:pt x="1524" y="429"/>
                  </a:cubicBezTo>
                  <a:cubicBezTo>
                    <a:pt x="1584" y="167"/>
                    <a:pt x="1584" y="1"/>
                    <a:pt x="15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3531375" y="2505800"/>
              <a:ext cx="61350" cy="90875"/>
            </a:xfrm>
            <a:custGeom>
              <a:avLst/>
              <a:gdLst/>
              <a:ahLst/>
              <a:cxnLst/>
              <a:rect l="l" t="t" r="r" b="b"/>
              <a:pathLst>
                <a:path w="2454" h="3635" extrusionOk="0">
                  <a:moveTo>
                    <a:pt x="798" y="0"/>
                  </a:moveTo>
                  <a:cubicBezTo>
                    <a:pt x="798" y="0"/>
                    <a:pt x="644" y="227"/>
                    <a:pt x="406" y="608"/>
                  </a:cubicBezTo>
                  <a:cubicBezTo>
                    <a:pt x="346" y="703"/>
                    <a:pt x="287" y="798"/>
                    <a:pt x="203" y="917"/>
                  </a:cubicBezTo>
                  <a:cubicBezTo>
                    <a:pt x="144" y="1024"/>
                    <a:pt x="60" y="1131"/>
                    <a:pt x="13" y="1322"/>
                  </a:cubicBezTo>
                  <a:cubicBezTo>
                    <a:pt x="1" y="1429"/>
                    <a:pt x="25" y="1548"/>
                    <a:pt x="84" y="1620"/>
                  </a:cubicBezTo>
                  <a:cubicBezTo>
                    <a:pt x="144" y="1691"/>
                    <a:pt x="227" y="1751"/>
                    <a:pt x="287" y="1798"/>
                  </a:cubicBezTo>
                  <a:cubicBezTo>
                    <a:pt x="406" y="1893"/>
                    <a:pt x="501" y="1989"/>
                    <a:pt x="608" y="2132"/>
                  </a:cubicBezTo>
                  <a:cubicBezTo>
                    <a:pt x="798" y="2393"/>
                    <a:pt x="953" y="2679"/>
                    <a:pt x="1132" y="2929"/>
                  </a:cubicBezTo>
                  <a:cubicBezTo>
                    <a:pt x="1310" y="3179"/>
                    <a:pt x="1513" y="3382"/>
                    <a:pt x="1727" y="3501"/>
                  </a:cubicBezTo>
                  <a:cubicBezTo>
                    <a:pt x="1900" y="3602"/>
                    <a:pt x="2072" y="3634"/>
                    <a:pt x="2200" y="3634"/>
                  </a:cubicBezTo>
                  <a:cubicBezTo>
                    <a:pt x="2223" y="3634"/>
                    <a:pt x="2244" y="3633"/>
                    <a:pt x="2263" y="3632"/>
                  </a:cubicBezTo>
                  <a:cubicBezTo>
                    <a:pt x="2394" y="3620"/>
                    <a:pt x="2453" y="3584"/>
                    <a:pt x="2453" y="3584"/>
                  </a:cubicBezTo>
                  <a:lnTo>
                    <a:pt x="2453" y="3584"/>
                  </a:lnTo>
                  <a:cubicBezTo>
                    <a:pt x="2453" y="3584"/>
                    <a:pt x="2427" y="3589"/>
                    <a:pt x="2371" y="3589"/>
                  </a:cubicBezTo>
                  <a:cubicBezTo>
                    <a:pt x="2342" y="3589"/>
                    <a:pt x="2307" y="3588"/>
                    <a:pt x="2263" y="3584"/>
                  </a:cubicBezTo>
                  <a:cubicBezTo>
                    <a:pt x="2144" y="3572"/>
                    <a:pt x="1977" y="3525"/>
                    <a:pt x="1799" y="3394"/>
                  </a:cubicBezTo>
                  <a:cubicBezTo>
                    <a:pt x="1620" y="3275"/>
                    <a:pt x="1453" y="3084"/>
                    <a:pt x="1310" y="2822"/>
                  </a:cubicBezTo>
                  <a:cubicBezTo>
                    <a:pt x="1156" y="2584"/>
                    <a:pt x="1025" y="2274"/>
                    <a:pt x="798" y="1989"/>
                  </a:cubicBezTo>
                  <a:cubicBezTo>
                    <a:pt x="703" y="1846"/>
                    <a:pt x="560" y="1715"/>
                    <a:pt x="417" y="1620"/>
                  </a:cubicBezTo>
                  <a:cubicBezTo>
                    <a:pt x="263" y="1536"/>
                    <a:pt x="191" y="1453"/>
                    <a:pt x="203" y="1358"/>
                  </a:cubicBezTo>
                  <a:cubicBezTo>
                    <a:pt x="227" y="1250"/>
                    <a:pt x="298" y="1119"/>
                    <a:pt x="358" y="1000"/>
                  </a:cubicBezTo>
                  <a:cubicBezTo>
                    <a:pt x="406" y="881"/>
                    <a:pt x="465" y="774"/>
                    <a:pt x="501" y="667"/>
                  </a:cubicBezTo>
                  <a:cubicBezTo>
                    <a:pt x="703" y="250"/>
                    <a:pt x="798" y="0"/>
                    <a:pt x="79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3501325" y="2521275"/>
              <a:ext cx="39000" cy="64900"/>
            </a:xfrm>
            <a:custGeom>
              <a:avLst/>
              <a:gdLst/>
              <a:ahLst/>
              <a:cxnLst/>
              <a:rect l="l" t="t" r="r" b="b"/>
              <a:pathLst>
                <a:path w="1560" h="2596" extrusionOk="0">
                  <a:moveTo>
                    <a:pt x="24" y="0"/>
                  </a:moveTo>
                  <a:cubicBezTo>
                    <a:pt x="24" y="1"/>
                    <a:pt x="0" y="179"/>
                    <a:pt x="36" y="465"/>
                  </a:cubicBezTo>
                  <a:cubicBezTo>
                    <a:pt x="72" y="751"/>
                    <a:pt x="203" y="1132"/>
                    <a:pt x="453" y="1489"/>
                  </a:cubicBezTo>
                  <a:cubicBezTo>
                    <a:pt x="715" y="1846"/>
                    <a:pt x="988" y="2132"/>
                    <a:pt x="1203" y="2310"/>
                  </a:cubicBezTo>
                  <a:cubicBezTo>
                    <a:pt x="1429" y="2489"/>
                    <a:pt x="1560" y="2596"/>
                    <a:pt x="1560" y="2596"/>
                  </a:cubicBezTo>
                  <a:cubicBezTo>
                    <a:pt x="1560" y="2596"/>
                    <a:pt x="1453" y="2465"/>
                    <a:pt x="1286" y="2227"/>
                  </a:cubicBezTo>
                  <a:cubicBezTo>
                    <a:pt x="1131" y="2001"/>
                    <a:pt x="905" y="1703"/>
                    <a:pt x="667" y="1358"/>
                  </a:cubicBezTo>
                  <a:cubicBezTo>
                    <a:pt x="429" y="1012"/>
                    <a:pt x="250" y="691"/>
                    <a:pt x="155" y="441"/>
                  </a:cubicBezTo>
                  <a:cubicBezTo>
                    <a:pt x="60" y="179"/>
                    <a:pt x="24" y="1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1"/>
            <p:cNvSpPr/>
            <p:nvPr/>
          </p:nvSpPr>
          <p:spPr>
            <a:xfrm>
              <a:off x="2866425" y="2238200"/>
              <a:ext cx="101225" cy="116500"/>
            </a:xfrm>
            <a:custGeom>
              <a:avLst/>
              <a:gdLst/>
              <a:ahLst/>
              <a:cxnLst/>
              <a:rect l="l" t="t" r="r" b="b"/>
              <a:pathLst>
                <a:path w="4049" h="4660" extrusionOk="0">
                  <a:moveTo>
                    <a:pt x="3977" y="1"/>
                  </a:moveTo>
                  <a:cubicBezTo>
                    <a:pt x="3977" y="1"/>
                    <a:pt x="3941" y="417"/>
                    <a:pt x="3882" y="1084"/>
                  </a:cubicBezTo>
                  <a:cubicBezTo>
                    <a:pt x="3858" y="1429"/>
                    <a:pt x="3858" y="1846"/>
                    <a:pt x="3810" y="2263"/>
                  </a:cubicBezTo>
                  <a:cubicBezTo>
                    <a:pt x="3798" y="2346"/>
                    <a:pt x="3751" y="2394"/>
                    <a:pt x="3655" y="2429"/>
                  </a:cubicBezTo>
                  <a:cubicBezTo>
                    <a:pt x="3560" y="2453"/>
                    <a:pt x="3441" y="2453"/>
                    <a:pt x="3286" y="2549"/>
                  </a:cubicBezTo>
                  <a:cubicBezTo>
                    <a:pt x="3143" y="2632"/>
                    <a:pt x="3084" y="2799"/>
                    <a:pt x="3060" y="2930"/>
                  </a:cubicBezTo>
                  <a:cubicBezTo>
                    <a:pt x="3036" y="3084"/>
                    <a:pt x="3036" y="3203"/>
                    <a:pt x="3024" y="3322"/>
                  </a:cubicBezTo>
                  <a:cubicBezTo>
                    <a:pt x="2965" y="3799"/>
                    <a:pt x="2572" y="4144"/>
                    <a:pt x="2203" y="4323"/>
                  </a:cubicBezTo>
                  <a:cubicBezTo>
                    <a:pt x="1810" y="4513"/>
                    <a:pt x="1417" y="4525"/>
                    <a:pt x="1084" y="4525"/>
                  </a:cubicBezTo>
                  <a:cubicBezTo>
                    <a:pt x="762" y="4513"/>
                    <a:pt x="488" y="4477"/>
                    <a:pt x="298" y="4454"/>
                  </a:cubicBezTo>
                  <a:cubicBezTo>
                    <a:pt x="107" y="4418"/>
                    <a:pt x="0" y="4406"/>
                    <a:pt x="0" y="4406"/>
                  </a:cubicBezTo>
                  <a:lnTo>
                    <a:pt x="0" y="4406"/>
                  </a:lnTo>
                  <a:cubicBezTo>
                    <a:pt x="0" y="4406"/>
                    <a:pt x="107" y="4430"/>
                    <a:pt x="286" y="4477"/>
                  </a:cubicBezTo>
                  <a:cubicBezTo>
                    <a:pt x="465" y="4525"/>
                    <a:pt x="726" y="4585"/>
                    <a:pt x="1072" y="4632"/>
                  </a:cubicBezTo>
                  <a:cubicBezTo>
                    <a:pt x="1189" y="4648"/>
                    <a:pt x="1315" y="4659"/>
                    <a:pt x="1447" y="4659"/>
                  </a:cubicBezTo>
                  <a:cubicBezTo>
                    <a:pt x="1704" y="4659"/>
                    <a:pt x="1984" y="4619"/>
                    <a:pt x="2274" y="4501"/>
                  </a:cubicBezTo>
                  <a:cubicBezTo>
                    <a:pt x="2703" y="4323"/>
                    <a:pt x="3167" y="3930"/>
                    <a:pt x="3263" y="3346"/>
                  </a:cubicBezTo>
                  <a:cubicBezTo>
                    <a:pt x="3310" y="3072"/>
                    <a:pt x="3274" y="2810"/>
                    <a:pt x="3429" y="2727"/>
                  </a:cubicBezTo>
                  <a:cubicBezTo>
                    <a:pt x="3489" y="2680"/>
                    <a:pt x="3608" y="2668"/>
                    <a:pt x="3739" y="2620"/>
                  </a:cubicBezTo>
                  <a:cubicBezTo>
                    <a:pt x="3810" y="2608"/>
                    <a:pt x="3882" y="2560"/>
                    <a:pt x="3929" y="2501"/>
                  </a:cubicBezTo>
                  <a:cubicBezTo>
                    <a:pt x="3989" y="2441"/>
                    <a:pt x="4001" y="2370"/>
                    <a:pt x="4025" y="2310"/>
                  </a:cubicBezTo>
                  <a:cubicBezTo>
                    <a:pt x="4048" y="1834"/>
                    <a:pt x="4025" y="1441"/>
                    <a:pt x="4025" y="1108"/>
                  </a:cubicBezTo>
                  <a:cubicBezTo>
                    <a:pt x="3989" y="417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2961975" y="2262900"/>
              <a:ext cx="25325" cy="52850"/>
            </a:xfrm>
            <a:custGeom>
              <a:avLst/>
              <a:gdLst/>
              <a:ahLst/>
              <a:cxnLst/>
              <a:rect l="l" t="t" r="r" b="b"/>
              <a:pathLst>
                <a:path w="1013" h="2114" extrusionOk="0">
                  <a:moveTo>
                    <a:pt x="1012" y="1"/>
                  </a:moveTo>
                  <a:cubicBezTo>
                    <a:pt x="1012" y="1"/>
                    <a:pt x="976" y="13"/>
                    <a:pt x="917" y="37"/>
                  </a:cubicBezTo>
                  <a:cubicBezTo>
                    <a:pt x="857" y="84"/>
                    <a:pt x="762" y="144"/>
                    <a:pt x="691" y="251"/>
                  </a:cubicBezTo>
                  <a:cubicBezTo>
                    <a:pt x="619" y="358"/>
                    <a:pt x="536" y="501"/>
                    <a:pt x="524" y="679"/>
                  </a:cubicBezTo>
                  <a:cubicBezTo>
                    <a:pt x="500" y="870"/>
                    <a:pt x="572" y="1060"/>
                    <a:pt x="619" y="1227"/>
                  </a:cubicBezTo>
                  <a:cubicBezTo>
                    <a:pt x="714" y="1537"/>
                    <a:pt x="536" y="1822"/>
                    <a:pt x="357" y="1953"/>
                  </a:cubicBezTo>
                  <a:cubicBezTo>
                    <a:pt x="262" y="2037"/>
                    <a:pt x="167" y="2061"/>
                    <a:pt x="107" y="2084"/>
                  </a:cubicBezTo>
                  <a:cubicBezTo>
                    <a:pt x="63" y="2093"/>
                    <a:pt x="26" y="2096"/>
                    <a:pt x="9" y="2096"/>
                  </a:cubicBezTo>
                  <a:lnTo>
                    <a:pt x="9" y="2096"/>
                  </a:lnTo>
                  <a:cubicBezTo>
                    <a:pt x="6" y="2095"/>
                    <a:pt x="4" y="2095"/>
                    <a:pt x="2" y="2095"/>
                  </a:cubicBezTo>
                  <a:cubicBezTo>
                    <a:pt x="1" y="2095"/>
                    <a:pt x="0" y="2095"/>
                    <a:pt x="0" y="2096"/>
                  </a:cubicBezTo>
                  <a:cubicBezTo>
                    <a:pt x="0" y="2096"/>
                    <a:pt x="3" y="2096"/>
                    <a:pt x="9" y="2096"/>
                  </a:cubicBezTo>
                  <a:lnTo>
                    <a:pt x="9" y="2096"/>
                  </a:lnTo>
                  <a:cubicBezTo>
                    <a:pt x="27" y="2100"/>
                    <a:pt x="73" y="2114"/>
                    <a:pt x="142" y="2114"/>
                  </a:cubicBezTo>
                  <a:cubicBezTo>
                    <a:pt x="211" y="2114"/>
                    <a:pt x="304" y="2100"/>
                    <a:pt x="417" y="2049"/>
                  </a:cubicBezTo>
                  <a:cubicBezTo>
                    <a:pt x="536" y="1989"/>
                    <a:pt x="691" y="1906"/>
                    <a:pt x="774" y="1739"/>
                  </a:cubicBezTo>
                  <a:cubicBezTo>
                    <a:pt x="881" y="1584"/>
                    <a:pt x="893" y="1346"/>
                    <a:pt x="834" y="1156"/>
                  </a:cubicBezTo>
                  <a:cubicBezTo>
                    <a:pt x="774" y="965"/>
                    <a:pt x="714" y="810"/>
                    <a:pt x="714" y="679"/>
                  </a:cubicBezTo>
                  <a:cubicBezTo>
                    <a:pt x="714" y="549"/>
                    <a:pt x="750" y="418"/>
                    <a:pt x="798" y="310"/>
                  </a:cubicBezTo>
                  <a:cubicBezTo>
                    <a:pt x="834" y="203"/>
                    <a:pt x="893" y="120"/>
                    <a:pt x="941" y="72"/>
                  </a:cubicBezTo>
                  <a:lnTo>
                    <a:pt x="101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1"/>
            <p:cNvSpPr/>
            <p:nvPr/>
          </p:nvSpPr>
          <p:spPr>
            <a:xfrm>
              <a:off x="3109000" y="1947700"/>
              <a:ext cx="270900" cy="134400"/>
            </a:xfrm>
            <a:custGeom>
              <a:avLst/>
              <a:gdLst/>
              <a:ahLst/>
              <a:cxnLst/>
              <a:rect l="l" t="t" r="r" b="b"/>
              <a:pathLst>
                <a:path w="10836" h="5376" extrusionOk="0">
                  <a:moveTo>
                    <a:pt x="10835" y="0"/>
                  </a:moveTo>
                  <a:lnTo>
                    <a:pt x="9407" y="1310"/>
                  </a:lnTo>
                  <a:cubicBezTo>
                    <a:pt x="9181" y="1512"/>
                    <a:pt x="8942" y="1727"/>
                    <a:pt x="8692" y="1965"/>
                  </a:cubicBezTo>
                  <a:cubicBezTo>
                    <a:pt x="8573" y="2060"/>
                    <a:pt x="8442" y="2203"/>
                    <a:pt x="8311" y="2322"/>
                  </a:cubicBezTo>
                  <a:cubicBezTo>
                    <a:pt x="8168" y="2441"/>
                    <a:pt x="8026" y="2560"/>
                    <a:pt x="7859" y="2584"/>
                  </a:cubicBezTo>
                  <a:cubicBezTo>
                    <a:pt x="7829" y="2590"/>
                    <a:pt x="7798" y="2592"/>
                    <a:pt x="7767" y="2592"/>
                  </a:cubicBezTo>
                  <a:cubicBezTo>
                    <a:pt x="7526" y="2592"/>
                    <a:pt x="7232" y="2447"/>
                    <a:pt x="6902" y="2447"/>
                  </a:cubicBezTo>
                  <a:cubicBezTo>
                    <a:pt x="6822" y="2447"/>
                    <a:pt x="6740" y="2456"/>
                    <a:pt x="6656" y="2477"/>
                  </a:cubicBezTo>
                  <a:cubicBezTo>
                    <a:pt x="6192" y="2572"/>
                    <a:pt x="5811" y="2881"/>
                    <a:pt x="5513" y="3227"/>
                  </a:cubicBezTo>
                  <a:cubicBezTo>
                    <a:pt x="5216" y="3584"/>
                    <a:pt x="4990" y="3965"/>
                    <a:pt x="4716" y="4286"/>
                  </a:cubicBezTo>
                  <a:cubicBezTo>
                    <a:pt x="4454" y="4608"/>
                    <a:pt x="4144" y="4846"/>
                    <a:pt x="3799" y="5001"/>
                  </a:cubicBezTo>
                  <a:cubicBezTo>
                    <a:pt x="3404" y="5168"/>
                    <a:pt x="3003" y="5226"/>
                    <a:pt x="2625" y="5226"/>
                  </a:cubicBezTo>
                  <a:cubicBezTo>
                    <a:pt x="2330" y="5226"/>
                    <a:pt x="2049" y="5191"/>
                    <a:pt x="1799" y="5144"/>
                  </a:cubicBezTo>
                  <a:cubicBezTo>
                    <a:pt x="1239" y="5025"/>
                    <a:pt x="787" y="4846"/>
                    <a:pt x="477" y="4751"/>
                  </a:cubicBezTo>
                  <a:cubicBezTo>
                    <a:pt x="168" y="4632"/>
                    <a:pt x="1" y="4572"/>
                    <a:pt x="1" y="4572"/>
                  </a:cubicBezTo>
                  <a:lnTo>
                    <a:pt x="1" y="4572"/>
                  </a:lnTo>
                  <a:cubicBezTo>
                    <a:pt x="1" y="4572"/>
                    <a:pt x="168" y="4644"/>
                    <a:pt x="465" y="4775"/>
                  </a:cubicBezTo>
                  <a:cubicBezTo>
                    <a:pt x="775" y="4905"/>
                    <a:pt x="1203" y="5108"/>
                    <a:pt x="1787" y="5251"/>
                  </a:cubicBezTo>
                  <a:cubicBezTo>
                    <a:pt x="2080" y="5318"/>
                    <a:pt x="2421" y="5376"/>
                    <a:pt x="2786" y="5376"/>
                  </a:cubicBezTo>
                  <a:cubicBezTo>
                    <a:pt x="3132" y="5376"/>
                    <a:pt x="3500" y="5324"/>
                    <a:pt x="3870" y="5179"/>
                  </a:cubicBezTo>
                  <a:cubicBezTo>
                    <a:pt x="4239" y="5048"/>
                    <a:pt x="4597" y="4775"/>
                    <a:pt x="4882" y="4429"/>
                  </a:cubicBezTo>
                  <a:cubicBezTo>
                    <a:pt x="5168" y="4108"/>
                    <a:pt x="5406" y="3715"/>
                    <a:pt x="5692" y="3393"/>
                  </a:cubicBezTo>
                  <a:cubicBezTo>
                    <a:pt x="5966" y="3060"/>
                    <a:pt x="6311" y="2798"/>
                    <a:pt x="6704" y="2703"/>
                  </a:cubicBezTo>
                  <a:cubicBezTo>
                    <a:pt x="6774" y="2689"/>
                    <a:pt x="6847" y="2682"/>
                    <a:pt x="6920" y="2682"/>
                  </a:cubicBezTo>
                  <a:cubicBezTo>
                    <a:pt x="7033" y="2682"/>
                    <a:pt x="7148" y="2698"/>
                    <a:pt x="7264" y="2727"/>
                  </a:cubicBezTo>
                  <a:cubicBezTo>
                    <a:pt x="7397" y="2752"/>
                    <a:pt x="7547" y="2782"/>
                    <a:pt x="7703" y="2782"/>
                  </a:cubicBezTo>
                  <a:cubicBezTo>
                    <a:pt x="7770" y="2782"/>
                    <a:pt x="7838" y="2777"/>
                    <a:pt x="7907" y="2762"/>
                  </a:cubicBezTo>
                  <a:cubicBezTo>
                    <a:pt x="8133" y="2703"/>
                    <a:pt x="8288" y="2572"/>
                    <a:pt x="8430" y="2441"/>
                  </a:cubicBezTo>
                  <a:lnTo>
                    <a:pt x="8811" y="2048"/>
                  </a:lnTo>
                  <a:lnTo>
                    <a:pt x="9502" y="1369"/>
                  </a:lnTo>
                  <a:cubicBezTo>
                    <a:pt x="10335" y="512"/>
                    <a:pt x="10835" y="0"/>
                    <a:pt x="1083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3293850" y="1989950"/>
              <a:ext cx="95875" cy="39625"/>
            </a:xfrm>
            <a:custGeom>
              <a:avLst/>
              <a:gdLst/>
              <a:ahLst/>
              <a:cxnLst/>
              <a:rect l="l" t="t" r="r" b="b"/>
              <a:pathLst>
                <a:path w="3835" h="1585" extrusionOk="0">
                  <a:moveTo>
                    <a:pt x="3834" y="1"/>
                  </a:moveTo>
                  <a:cubicBezTo>
                    <a:pt x="3834" y="1"/>
                    <a:pt x="3775" y="1"/>
                    <a:pt x="3656" y="25"/>
                  </a:cubicBezTo>
                  <a:cubicBezTo>
                    <a:pt x="3549" y="25"/>
                    <a:pt x="3382" y="48"/>
                    <a:pt x="3191" y="108"/>
                  </a:cubicBezTo>
                  <a:cubicBezTo>
                    <a:pt x="3013" y="179"/>
                    <a:pt x="2787" y="287"/>
                    <a:pt x="2584" y="465"/>
                  </a:cubicBezTo>
                  <a:cubicBezTo>
                    <a:pt x="2477" y="560"/>
                    <a:pt x="2382" y="656"/>
                    <a:pt x="2298" y="775"/>
                  </a:cubicBezTo>
                  <a:cubicBezTo>
                    <a:pt x="2227" y="882"/>
                    <a:pt x="2144" y="989"/>
                    <a:pt x="2048" y="1037"/>
                  </a:cubicBezTo>
                  <a:cubicBezTo>
                    <a:pt x="1941" y="1072"/>
                    <a:pt x="1787" y="1108"/>
                    <a:pt x="1656" y="1132"/>
                  </a:cubicBezTo>
                  <a:cubicBezTo>
                    <a:pt x="1525" y="1168"/>
                    <a:pt x="1382" y="1191"/>
                    <a:pt x="1275" y="1227"/>
                  </a:cubicBezTo>
                  <a:cubicBezTo>
                    <a:pt x="1036" y="1287"/>
                    <a:pt x="810" y="1346"/>
                    <a:pt x="620" y="1406"/>
                  </a:cubicBezTo>
                  <a:cubicBezTo>
                    <a:pt x="227" y="1513"/>
                    <a:pt x="1" y="1584"/>
                    <a:pt x="1" y="1584"/>
                  </a:cubicBezTo>
                  <a:cubicBezTo>
                    <a:pt x="1" y="1584"/>
                    <a:pt x="239" y="1549"/>
                    <a:pt x="632" y="1513"/>
                  </a:cubicBezTo>
                  <a:cubicBezTo>
                    <a:pt x="810" y="1477"/>
                    <a:pt x="1048" y="1453"/>
                    <a:pt x="1298" y="1406"/>
                  </a:cubicBezTo>
                  <a:cubicBezTo>
                    <a:pt x="1429" y="1370"/>
                    <a:pt x="1572" y="1358"/>
                    <a:pt x="1703" y="1334"/>
                  </a:cubicBezTo>
                  <a:cubicBezTo>
                    <a:pt x="1834" y="1299"/>
                    <a:pt x="1989" y="1299"/>
                    <a:pt x="2144" y="1227"/>
                  </a:cubicBezTo>
                  <a:cubicBezTo>
                    <a:pt x="2322" y="1156"/>
                    <a:pt x="2418" y="989"/>
                    <a:pt x="2489" y="882"/>
                  </a:cubicBezTo>
                  <a:cubicBezTo>
                    <a:pt x="2560" y="763"/>
                    <a:pt x="2644" y="679"/>
                    <a:pt x="2727" y="584"/>
                  </a:cubicBezTo>
                  <a:cubicBezTo>
                    <a:pt x="2894" y="406"/>
                    <a:pt x="3084" y="287"/>
                    <a:pt x="3251" y="203"/>
                  </a:cubicBezTo>
                  <a:cubicBezTo>
                    <a:pt x="3418" y="108"/>
                    <a:pt x="3561" y="60"/>
                    <a:pt x="3668" y="37"/>
                  </a:cubicBezTo>
                  <a:cubicBezTo>
                    <a:pt x="3775" y="25"/>
                    <a:pt x="3834" y="1"/>
                    <a:pt x="38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3836475" y="1876850"/>
              <a:ext cx="347400" cy="375075"/>
            </a:xfrm>
            <a:custGeom>
              <a:avLst/>
              <a:gdLst/>
              <a:ahLst/>
              <a:cxnLst/>
              <a:rect l="l" t="t" r="r" b="b"/>
              <a:pathLst>
                <a:path w="13896" h="15003" extrusionOk="0">
                  <a:moveTo>
                    <a:pt x="1" y="0"/>
                  </a:moveTo>
                  <a:cubicBezTo>
                    <a:pt x="1" y="1"/>
                    <a:pt x="239" y="167"/>
                    <a:pt x="679" y="453"/>
                  </a:cubicBezTo>
                  <a:cubicBezTo>
                    <a:pt x="906" y="596"/>
                    <a:pt x="1191" y="762"/>
                    <a:pt x="1489" y="989"/>
                  </a:cubicBezTo>
                  <a:cubicBezTo>
                    <a:pt x="1787" y="1191"/>
                    <a:pt x="2144" y="1429"/>
                    <a:pt x="2513" y="1715"/>
                  </a:cubicBezTo>
                  <a:cubicBezTo>
                    <a:pt x="2906" y="2001"/>
                    <a:pt x="3299" y="2298"/>
                    <a:pt x="3739" y="2656"/>
                  </a:cubicBezTo>
                  <a:cubicBezTo>
                    <a:pt x="4168" y="2989"/>
                    <a:pt x="4596" y="3382"/>
                    <a:pt x="5073" y="3787"/>
                  </a:cubicBezTo>
                  <a:cubicBezTo>
                    <a:pt x="6001" y="4596"/>
                    <a:pt x="6978" y="5537"/>
                    <a:pt x="7942" y="6585"/>
                  </a:cubicBezTo>
                  <a:cubicBezTo>
                    <a:pt x="8918" y="7620"/>
                    <a:pt x="9776" y="8680"/>
                    <a:pt x="10526" y="9656"/>
                  </a:cubicBezTo>
                  <a:cubicBezTo>
                    <a:pt x="10895" y="10168"/>
                    <a:pt x="11252" y="10633"/>
                    <a:pt x="11550" y="11085"/>
                  </a:cubicBezTo>
                  <a:cubicBezTo>
                    <a:pt x="11859" y="11538"/>
                    <a:pt x="12121" y="11966"/>
                    <a:pt x="12383" y="12371"/>
                  </a:cubicBezTo>
                  <a:cubicBezTo>
                    <a:pt x="12633" y="12764"/>
                    <a:pt x="12848" y="13133"/>
                    <a:pt x="13038" y="13454"/>
                  </a:cubicBezTo>
                  <a:cubicBezTo>
                    <a:pt x="13229" y="13776"/>
                    <a:pt x="13395" y="14050"/>
                    <a:pt x="13514" y="14288"/>
                  </a:cubicBezTo>
                  <a:cubicBezTo>
                    <a:pt x="13764" y="14752"/>
                    <a:pt x="13895" y="15002"/>
                    <a:pt x="13895" y="15002"/>
                  </a:cubicBezTo>
                  <a:cubicBezTo>
                    <a:pt x="13895" y="15002"/>
                    <a:pt x="13800" y="14740"/>
                    <a:pt x="13633" y="14288"/>
                  </a:cubicBezTo>
                  <a:cubicBezTo>
                    <a:pt x="13538" y="14038"/>
                    <a:pt x="13419" y="13740"/>
                    <a:pt x="13252" y="13395"/>
                  </a:cubicBezTo>
                  <a:cubicBezTo>
                    <a:pt x="13098" y="13050"/>
                    <a:pt x="12931" y="12657"/>
                    <a:pt x="12705" y="12240"/>
                  </a:cubicBezTo>
                  <a:cubicBezTo>
                    <a:pt x="12478" y="11800"/>
                    <a:pt x="12240" y="11347"/>
                    <a:pt x="11966" y="10871"/>
                  </a:cubicBezTo>
                  <a:cubicBezTo>
                    <a:pt x="11693" y="10371"/>
                    <a:pt x="11371" y="9883"/>
                    <a:pt x="11026" y="9347"/>
                  </a:cubicBezTo>
                  <a:cubicBezTo>
                    <a:pt x="10311" y="8311"/>
                    <a:pt x="9466" y="7204"/>
                    <a:pt x="8478" y="6132"/>
                  </a:cubicBezTo>
                  <a:cubicBezTo>
                    <a:pt x="7490" y="5061"/>
                    <a:pt x="6454" y="4144"/>
                    <a:pt x="5478" y="3346"/>
                  </a:cubicBezTo>
                  <a:cubicBezTo>
                    <a:pt x="4966" y="2965"/>
                    <a:pt x="4489" y="2608"/>
                    <a:pt x="4037" y="2298"/>
                  </a:cubicBezTo>
                  <a:cubicBezTo>
                    <a:pt x="3573" y="1965"/>
                    <a:pt x="3120" y="1703"/>
                    <a:pt x="2727" y="1441"/>
                  </a:cubicBezTo>
                  <a:cubicBezTo>
                    <a:pt x="2322" y="1179"/>
                    <a:pt x="1929" y="989"/>
                    <a:pt x="1608" y="810"/>
                  </a:cubicBezTo>
                  <a:cubicBezTo>
                    <a:pt x="1275" y="608"/>
                    <a:pt x="977" y="477"/>
                    <a:pt x="739" y="358"/>
                  </a:cubicBezTo>
                  <a:cubicBezTo>
                    <a:pt x="263" y="120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055550" y="1968825"/>
              <a:ext cx="92000" cy="101525"/>
            </a:xfrm>
            <a:custGeom>
              <a:avLst/>
              <a:gdLst/>
              <a:ahLst/>
              <a:cxnLst/>
              <a:rect l="l" t="t" r="r" b="b"/>
              <a:pathLst>
                <a:path w="3680" h="4061" extrusionOk="0">
                  <a:moveTo>
                    <a:pt x="1" y="0"/>
                  </a:moveTo>
                  <a:cubicBezTo>
                    <a:pt x="1" y="1"/>
                    <a:pt x="167" y="286"/>
                    <a:pt x="465" y="679"/>
                  </a:cubicBezTo>
                  <a:cubicBezTo>
                    <a:pt x="751" y="1084"/>
                    <a:pt x="1167" y="1632"/>
                    <a:pt x="1668" y="2191"/>
                  </a:cubicBezTo>
                  <a:cubicBezTo>
                    <a:pt x="2168" y="2739"/>
                    <a:pt x="2680" y="3215"/>
                    <a:pt x="3049" y="3537"/>
                  </a:cubicBezTo>
                  <a:cubicBezTo>
                    <a:pt x="3430" y="3870"/>
                    <a:pt x="3680" y="4060"/>
                    <a:pt x="3680" y="4060"/>
                  </a:cubicBezTo>
                  <a:cubicBezTo>
                    <a:pt x="3680" y="4060"/>
                    <a:pt x="3573" y="3763"/>
                    <a:pt x="3323" y="3322"/>
                  </a:cubicBezTo>
                  <a:cubicBezTo>
                    <a:pt x="3084" y="2870"/>
                    <a:pt x="2715" y="2275"/>
                    <a:pt x="2191" y="1715"/>
                  </a:cubicBezTo>
                  <a:cubicBezTo>
                    <a:pt x="1668" y="1143"/>
                    <a:pt x="1120" y="715"/>
                    <a:pt x="703" y="429"/>
                  </a:cubicBezTo>
                  <a:cubicBezTo>
                    <a:pt x="286" y="143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118050" y="1960500"/>
              <a:ext cx="47075" cy="58950"/>
            </a:xfrm>
            <a:custGeom>
              <a:avLst/>
              <a:gdLst/>
              <a:ahLst/>
              <a:cxnLst/>
              <a:rect l="l" t="t" r="r" b="b"/>
              <a:pathLst>
                <a:path w="1883" h="2358" extrusionOk="0">
                  <a:moveTo>
                    <a:pt x="1" y="0"/>
                  </a:moveTo>
                  <a:cubicBezTo>
                    <a:pt x="1" y="0"/>
                    <a:pt x="49" y="203"/>
                    <a:pt x="168" y="453"/>
                  </a:cubicBezTo>
                  <a:cubicBezTo>
                    <a:pt x="287" y="703"/>
                    <a:pt x="465" y="1048"/>
                    <a:pt x="715" y="1357"/>
                  </a:cubicBezTo>
                  <a:cubicBezTo>
                    <a:pt x="965" y="1667"/>
                    <a:pt x="1263" y="1929"/>
                    <a:pt x="1489" y="2084"/>
                  </a:cubicBezTo>
                  <a:cubicBezTo>
                    <a:pt x="1715" y="2262"/>
                    <a:pt x="1882" y="2358"/>
                    <a:pt x="1882" y="2358"/>
                  </a:cubicBezTo>
                  <a:cubicBezTo>
                    <a:pt x="1882" y="2358"/>
                    <a:pt x="1858" y="2167"/>
                    <a:pt x="1775" y="1881"/>
                  </a:cubicBezTo>
                  <a:cubicBezTo>
                    <a:pt x="1680" y="1607"/>
                    <a:pt x="1537" y="1238"/>
                    <a:pt x="1263" y="917"/>
                  </a:cubicBezTo>
                  <a:cubicBezTo>
                    <a:pt x="1001" y="584"/>
                    <a:pt x="692" y="357"/>
                    <a:pt x="430" y="214"/>
                  </a:cubicBezTo>
                  <a:cubicBezTo>
                    <a:pt x="180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2483025" y="1774950"/>
              <a:ext cx="1815750" cy="1529175"/>
            </a:xfrm>
            <a:custGeom>
              <a:avLst/>
              <a:gdLst/>
              <a:ahLst/>
              <a:cxnLst/>
              <a:rect l="l" t="t" r="r" b="b"/>
              <a:pathLst>
                <a:path w="72630" h="61167" extrusionOk="0">
                  <a:moveTo>
                    <a:pt x="62423" y="3596"/>
                  </a:moveTo>
                  <a:cubicBezTo>
                    <a:pt x="62491" y="3596"/>
                    <a:pt x="62561" y="3614"/>
                    <a:pt x="62616" y="3660"/>
                  </a:cubicBezTo>
                  <a:cubicBezTo>
                    <a:pt x="62687" y="3707"/>
                    <a:pt x="62735" y="3803"/>
                    <a:pt x="62759" y="3886"/>
                  </a:cubicBezTo>
                  <a:lnTo>
                    <a:pt x="64199" y="18090"/>
                  </a:lnTo>
                  <a:cubicBezTo>
                    <a:pt x="64199" y="18209"/>
                    <a:pt x="64247" y="18304"/>
                    <a:pt x="64283" y="18412"/>
                  </a:cubicBezTo>
                  <a:lnTo>
                    <a:pt x="71879" y="33652"/>
                  </a:lnTo>
                  <a:cubicBezTo>
                    <a:pt x="71939" y="33771"/>
                    <a:pt x="71915" y="33902"/>
                    <a:pt x="71831" y="34009"/>
                  </a:cubicBezTo>
                  <a:lnTo>
                    <a:pt x="68593" y="37819"/>
                  </a:lnTo>
                  <a:cubicBezTo>
                    <a:pt x="68545" y="37866"/>
                    <a:pt x="68498" y="37926"/>
                    <a:pt x="68474" y="37985"/>
                  </a:cubicBezTo>
                  <a:lnTo>
                    <a:pt x="63735" y="46820"/>
                  </a:lnTo>
                  <a:cubicBezTo>
                    <a:pt x="63723" y="46832"/>
                    <a:pt x="63723" y="46856"/>
                    <a:pt x="63711" y="46867"/>
                  </a:cubicBezTo>
                  <a:lnTo>
                    <a:pt x="59877" y="51999"/>
                  </a:lnTo>
                  <a:cubicBezTo>
                    <a:pt x="59818" y="52094"/>
                    <a:pt x="59735" y="52130"/>
                    <a:pt x="59627" y="52130"/>
                  </a:cubicBezTo>
                  <a:cubicBezTo>
                    <a:pt x="59508" y="52130"/>
                    <a:pt x="59425" y="52094"/>
                    <a:pt x="59366" y="52011"/>
                  </a:cubicBezTo>
                  <a:lnTo>
                    <a:pt x="58389" y="50856"/>
                  </a:lnTo>
                  <a:cubicBezTo>
                    <a:pt x="58318" y="50761"/>
                    <a:pt x="58294" y="50630"/>
                    <a:pt x="58330" y="50523"/>
                  </a:cubicBezTo>
                  <a:lnTo>
                    <a:pt x="59306" y="47879"/>
                  </a:lnTo>
                  <a:cubicBezTo>
                    <a:pt x="59377" y="47653"/>
                    <a:pt x="59377" y="47415"/>
                    <a:pt x="59282" y="47213"/>
                  </a:cubicBezTo>
                  <a:lnTo>
                    <a:pt x="57722" y="43188"/>
                  </a:lnTo>
                  <a:cubicBezTo>
                    <a:pt x="57699" y="43117"/>
                    <a:pt x="57699" y="43022"/>
                    <a:pt x="57722" y="42950"/>
                  </a:cubicBezTo>
                  <a:lnTo>
                    <a:pt x="58473" y="40902"/>
                  </a:lnTo>
                  <a:cubicBezTo>
                    <a:pt x="58544" y="40664"/>
                    <a:pt x="58532" y="40390"/>
                    <a:pt x="58425" y="40176"/>
                  </a:cubicBezTo>
                  <a:lnTo>
                    <a:pt x="57318" y="37902"/>
                  </a:lnTo>
                  <a:cubicBezTo>
                    <a:pt x="57306" y="37878"/>
                    <a:pt x="57294" y="37819"/>
                    <a:pt x="57294" y="37771"/>
                  </a:cubicBezTo>
                  <a:lnTo>
                    <a:pt x="57258" y="34366"/>
                  </a:lnTo>
                  <a:cubicBezTo>
                    <a:pt x="57258" y="34306"/>
                    <a:pt x="57258" y="34247"/>
                    <a:pt x="57246" y="34187"/>
                  </a:cubicBezTo>
                  <a:lnTo>
                    <a:pt x="57139" y="33699"/>
                  </a:lnTo>
                  <a:cubicBezTo>
                    <a:pt x="57080" y="33413"/>
                    <a:pt x="56889" y="33175"/>
                    <a:pt x="56627" y="33044"/>
                  </a:cubicBezTo>
                  <a:cubicBezTo>
                    <a:pt x="56484" y="32985"/>
                    <a:pt x="56353" y="32949"/>
                    <a:pt x="56222" y="32949"/>
                  </a:cubicBezTo>
                  <a:cubicBezTo>
                    <a:pt x="56067" y="32949"/>
                    <a:pt x="55925" y="32997"/>
                    <a:pt x="55817" y="33092"/>
                  </a:cubicBezTo>
                  <a:lnTo>
                    <a:pt x="55627" y="33187"/>
                  </a:lnTo>
                  <a:cubicBezTo>
                    <a:pt x="55579" y="33219"/>
                    <a:pt x="55521" y="33235"/>
                    <a:pt x="55466" y="33235"/>
                  </a:cubicBezTo>
                  <a:cubicBezTo>
                    <a:pt x="55439" y="33235"/>
                    <a:pt x="55413" y="33231"/>
                    <a:pt x="55389" y="33223"/>
                  </a:cubicBezTo>
                  <a:cubicBezTo>
                    <a:pt x="55195" y="33159"/>
                    <a:pt x="54932" y="33128"/>
                    <a:pt x="54605" y="33128"/>
                  </a:cubicBezTo>
                  <a:cubicBezTo>
                    <a:pt x="53825" y="33128"/>
                    <a:pt x="52677" y="33304"/>
                    <a:pt x="51210" y="33640"/>
                  </a:cubicBezTo>
                  <a:cubicBezTo>
                    <a:pt x="50840" y="33724"/>
                    <a:pt x="50469" y="33762"/>
                    <a:pt x="50101" y="33762"/>
                  </a:cubicBezTo>
                  <a:cubicBezTo>
                    <a:pt x="47301" y="33762"/>
                    <a:pt x="44650" y="31563"/>
                    <a:pt x="43840" y="30806"/>
                  </a:cubicBezTo>
                  <a:cubicBezTo>
                    <a:pt x="43745" y="30723"/>
                    <a:pt x="43721" y="30604"/>
                    <a:pt x="43745" y="30484"/>
                  </a:cubicBezTo>
                  <a:lnTo>
                    <a:pt x="44566" y="27258"/>
                  </a:lnTo>
                  <a:cubicBezTo>
                    <a:pt x="44626" y="27032"/>
                    <a:pt x="44602" y="26782"/>
                    <a:pt x="44483" y="26567"/>
                  </a:cubicBezTo>
                  <a:lnTo>
                    <a:pt x="42887" y="23698"/>
                  </a:lnTo>
                  <a:cubicBezTo>
                    <a:pt x="42816" y="23567"/>
                    <a:pt x="42828" y="23400"/>
                    <a:pt x="42947" y="23293"/>
                  </a:cubicBezTo>
                  <a:lnTo>
                    <a:pt x="46352" y="20186"/>
                  </a:lnTo>
                  <a:lnTo>
                    <a:pt x="49186" y="18066"/>
                  </a:lnTo>
                  <a:cubicBezTo>
                    <a:pt x="49221" y="18042"/>
                    <a:pt x="49281" y="18007"/>
                    <a:pt x="49340" y="18007"/>
                  </a:cubicBezTo>
                  <a:lnTo>
                    <a:pt x="55055" y="17495"/>
                  </a:lnTo>
                  <a:cubicBezTo>
                    <a:pt x="55073" y="17488"/>
                    <a:pt x="55090" y="17485"/>
                    <a:pt x="55108" y="17485"/>
                  </a:cubicBezTo>
                  <a:cubicBezTo>
                    <a:pt x="55150" y="17485"/>
                    <a:pt x="55192" y="17502"/>
                    <a:pt x="55234" y="17519"/>
                  </a:cubicBezTo>
                  <a:lnTo>
                    <a:pt x="57794" y="18828"/>
                  </a:lnTo>
                  <a:cubicBezTo>
                    <a:pt x="57935" y="18909"/>
                    <a:pt x="58093" y="18938"/>
                    <a:pt x="58246" y="18938"/>
                  </a:cubicBezTo>
                  <a:cubicBezTo>
                    <a:pt x="58274" y="18938"/>
                    <a:pt x="58302" y="18937"/>
                    <a:pt x="58330" y="18935"/>
                  </a:cubicBezTo>
                  <a:lnTo>
                    <a:pt x="59580" y="18804"/>
                  </a:lnTo>
                  <a:cubicBezTo>
                    <a:pt x="59901" y="18769"/>
                    <a:pt x="60163" y="18578"/>
                    <a:pt x="60318" y="18304"/>
                  </a:cubicBezTo>
                  <a:cubicBezTo>
                    <a:pt x="60449" y="18042"/>
                    <a:pt x="60461" y="17709"/>
                    <a:pt x="60318" y="17435"/>
                  </a:cubicBezTo>
                  <a:lnTo>
                    <a:pt x="60151" y="17114"/>
                  </a:lnTo>
                  <a:cubicBezTo>
                    <a:pt x="60056" y="16959"/>
                    <a:pt x="59937" y="16816"/>
                    <a:pt x="59782" y="16733"/>
                  </a:cubicBezTo>
                  <a:lnTo>
                    <a:pt x="58270" y="15864"/>
                  </a:lnTo>
                  <a:cubicBezTo>
                    <a:pt x="58246" y="15852"/>
                    <a:pt x="58211" y="15828"/>
                    <a:pt x="58199" y="15804"/>
                  </a:cubicBezTo>
                  <a:lnTo>
                    <a:pt x="57770" y="15375"/>
                  </a:lnTo>
                  <a:cubicBezTo>
                    <a:pt x="57585" y="15190"/>
                    <a:pt x="57343" y="15101"/>
                    <a:pt x="57098" y="15101"/>
                  </a:cubicBezTo>
                  <a:cubicBezTo>
                    <a:pt x="57044" y="15101"/>
                    <a:pt x="56990" y="15105"/>
                    <a:pt x="56937" y="15114"/>
                  </a:cubicBezTo>
                  <a:lnTo>
                    <a:pt x="55639" y="15316"/>
                  </a:lnTo>
                  <a:cubicBezTo>
                    <a:pt x="55621" y="15319"/>
                    <a:pt x="55605" y="15321"/>
                    <a:pt x="55589" y="15321"/>
                  </a:cubicBezTo>
                  <a:cubicBezTo>
                    <a:pt x="55550" y="15321"/>
                    <a:pt x="55514" y="15312"/>
                    <a:pt x="55472" y="15304"/>
                  </a:cubicBezTo>
                  <a:lnTo>
                    <a:pt x="54734" y="15030"/>
                  </a:lnTo>
                  <a:cubicBezTo>
                    <a:pt x="54651" y="15006"/>
                    <a:pt x="54591" y="14947"/>
                    <a:pt x="54555" y="14875"/>
                  </a:cubicBezTo>
                  <a:lnTo>
                    <a:pt x="54282" y="14352"/>
                  </a:lnTo>
                  <a:cubicBezTo>
                    <a:pt x="54114" y="14032"/>
                    <a:pt x="53786" y="13844"/>
                    <a:pt x="53444" y="13844"/>
                  </a:cubicBezTo>
                  <a:cubicBezTo>
                    <a:pt x="53301" y="13844"/>
                    <a:pt x="53156" y="13877"/>
                    <a:pt x="53019" y="13947"/>
                  </a:cubicBezTo>
                  <a:lnTo>
                    <a:pt x="52769" y="14078"/>
                  </a:lnTo>
                  <a:cubicBezTo>
                    <a:pt x="52722" y="14101"/>
                    <a:pt x="52671" y="14113"/>
                    <a:pt x="52622" y="14113"/>
                  </a:cubicBezTo>
                  <a:cubicBezTo>
                    <a:pt x="52573" y="14113"/>
                    <a:pt x="52525" y="14101"/>
                    <a:pt x="52484" y="14078"/>
                  </a:cubicBezTo>
                  <a:lnTo>
                    <a:pt x="51841" y="13780"/>
                  </a:lnTo>
                  <a:cubicBezTo>
                    <a:pt x="51718" y="13721"/>
                    <a:pt x="51580" y="13691"/>
                    <a:pt x="51441" y="13691"/>
                  </a:cubicBezTo>
                  <a:cubicBezTo>
                    <a:pt x="51271" y="13691"/>
                    <a:pt x="51098" y="13736"/>
                    <a:pt x="50948" y="13828"/>
                  </a:cubicBezTo>
                  <a:cubicBezTo>
                    <a:pt x="50686" y="13994"/>
                    <a:pt x="50519" y="14292"/>
                    <a:pt x="50507" y="14602"/>
                  </a:cubicBezTo>
                  <a:lnTo>
                    <a:pt x="50483" y="15054"/>
                  </a:lnTo>
                  <a:cubicBezTo>
                    <a:pt x="50472" y="15125"/>
                    <a:pt x="50460" y="15197"/>
                    <a:pt x="50400" y="15256"/>
                  </a:cubicBezTo>
                  <a:cubicBezTo>
                    <a:pt x="50091" y="15602"/>
                    <a:pt x="49269" y="16411"/>
                    <a:pt x="48328" y="16614"/>
                  </a:cubicBezTo>
                  <a:cubicBezTo>
                    <a:pt x="48285" y="16622"/>
                    <a:pt x="48241" y="16626"/>
                    <a:pt x="48198" y="16626"/>
                  </a:cubicBezTo>
                  <a:cubicBezTo>
                    <a:pt x="47494" y="16626"/>
                    <a:pt x="46738" y="15597"/>
                    <a:pt x="46435" y="15137"/>
                  </a:cubicBezTo>
                  <a:cubicBezTo>
                    <a:pt x="46376" y="15054"/>
                    <a:pt x="46364" y="14959"/>
                    <a:pt x="46400" y="14875"/>
                  </a:cubicBezTo>
                  <a:cubicBezTo>
                    <a:pt x="46412" y="14780"/>
                    <a:pt x="46471" y="14709"/>
                    <a:pt x="46566" y="14661"/>
                  </a:cubicBezTo>
                  <a:lnTo>
                    <a:pt x="48317" y="13744"/>
                  </a:lnTo>
                  <a:cubicBezTo>
                    <a:pt x="48495" y="13637"/>
                    <a:pt x="48638" y="13482"/>
                    <a:pt x="48733" y="13292"/>
                  </a:cubicBezTo>
                  <a:lnTo>
                    <a:pt x="49805" y="10923"/>
                  </a:lnTo>
                  <a:cubicBezTo>
                    <a:pt x="49852" y="10827"/>
                    <a:pt x="49864" y="10720"/>
                    <a:pt x="49876" y="10613"/>
                  </a:cubicBezTo>
                  <a:lnTo>
                    <a:pt x="49971" y="9649"/>
                  </a:lnTo>
                  <a:cubicBezTo>
                    <a:pt x="49995" y="9351"/>
                    <a:pt x="49876" y="9065"/>
                    <a:pt x="49674" y="8875"/>
                  </a:cubicBezTo>
                  <a:cubicBezTo>
                    <a:pt x="49496" y="8717"/>
                    <a:pt x="49278" y="8624"/>
                    <a:pt x="49039" y="8624"/>
                  </a:cubicBezTo>
                  <a:cubicBezTo>
                    <a:pt x="48989" y="8624"/>
                    <a:pt x="48939" y="8628"/>
                    <a:pt x="48888" y="8637"/>
                  </a:cubicBezTo>
                  <a:lnTo>
                    <a:pt x="48150" y="8756"/>
                  </a:lnTo>
                  <a:cubicBezTo>
                    <a:pt x="48130" y="8758"/>
                    <a:pt x="48111" y="8760"/>
                    <a:pt x="48092" y="8760"/>
                  </a:cubicBezTo>
                  <a:cubicBezTo>
                    <a:pt x="48032" y="8760"/>
                    <a:pt x="47975" y="8744"/>
                    <a:pt x="47912" y="8708"/>
                  </a:cubicBezTo>
                  <a:lnTo>
                    <a:pt x="47185" y="8232"/>
                  </a:lnTo>
                  <a:cubicBezTo>
                    <a:pt x="47029" y="8132"/>
                    <a:pt x="46851" y="8083"/>
                    <a:pt x="46674" y="8083"/>
                  </a:cubicBezTo>
                  <a:cubicBezTo>
                    <a:pt x="46556" y="8083"/>
                    <a:pt x="46438" y="8105"/>
                    <a:pt x="46328" y="8148"/>
                  </a:cubicBezTo>
                  <a:lnTo>
                    <a:pt x="46126" y="8220"/>
                  </a:lnTo>
                  <a:cubicBezTo>
                    <a:pt x="46089" y="8229"/>
                    <a:pt x="46050" y="8235"/>
                    <a:pt x="46011" y="8235"/>
                  </a:cubicBezTo>
                  <a:cubicBezTo>
                    <a:pt x="45949" y="8235"/>
                    <a:pt x="45886" y="8221"/>
                    <a:pt x="45828" y="8184"/>
                  </a:cubicBezTo>
                  <a:cubicBezTo>
                    <a:pt x="45745" y="8125"/>
                    <a:pt x="45685" y="8041"/>
                    <a:pt x="45673" y="7934"/>
                  </a:cubicBezTo>
                  <a:lnTo>
                    <a:pt x="45447" y="5839"/>
                  </a:lnTo>
                  <a:cubicBezTo>
                    <a:pt x="45435" y="5684"/>
                    <a:pt x="45507" y="5553"/>
                    <a:pt x="45638" y="5493"/>
                  </a:cubicBezTo>
                  <a:lnTo>
                    <a:pt x="49079" y="3957"/>
                  </a:lnTo>
                  <a:cubicBezTo>
                    <a:pt x="49120" y="3940"/>
                    <a:pt x="49168" y="3931"/>
                    <a:pt x="49215" y="3931"/>
                  </a:cubicBezTo>
                  <a:cubicBezTo>
                    <a:pt x="49263" y="3931"/>
                    <a:pt x="49311" y="3940"/>
                    <a:pt x="49352" y="3957"/>
                  </a:cubicBezTo>
                  <a:lnTo>
                    <a:pt x="51817" y="5124"/>
                  </a:lnTo>
                  <a:cubicBezTo>
                    <a:pt x="51948" y="5176"/>
                    <a:pt x="52078" y="5210"/>
                    <a:pt x="52214" y="5210"/>
                  </a:cubicBezTo>
                  <a:cubicBezTo>
                    <a:pt x="52263" y="5210"/>
                    <a:pt x="52314" y="5205"/>
                    <a:pt x="52365" y="5196"/>
                  </a:cubicBezTo>
                  <a:lnTo>
                    <a:pt x="62366" y="3600"/>
                  </a:lnTo>
                  <a:cubicBezTo>
                    <a:pt x="62385" y="3598"/>
                    <a:pt x="62404" y="3596"/>
                    <a:pt x="62423" y="3596"/>
                  </a:cubicBezTo>
                  <a:close/>
                  <a:moveTo>
                    <a:pt x="62475" y="2955"/>
                  </a:moveTo>
                  <a:cubicBezTo>
                    <a:pt x="62422" y="2955"/>
                    <a:pt x="62370" y="2959"/>
                    <a:pt x="62318" y="2969"/>
                  </a:cubicBezTo>
                  <a:lnTo>
                    <a:pt x="52317" y="4553"/>
                  </a:lnTo>
                  <a:cubicBezTo>
                    <a:pt x="52300" y="4560"/>
                    <a:pt x="52281" y="4563"/>
                    <a:pt x="52262" y="4563"/>
                  </a:cubicBezTo>
                  <a:cubicBezTo>
                    <a:pt x="52217" y="4563"/>
                    <a:pt x="52169" y="4546"/>
                    <a:pt x="52127" y="4529"/>
                  </a:cubicBezTo>
                  <a:lnTo>
                    <a:pt x="49674" y="3362"/>
                  </a:lnTo>
                  <a:cubicBezTo>
                    <a:pt x="49543" y="3303"/>
                    <a:pt x="49409" y="3273"/>
                    <a:pt x="49275" y="3273"/>
                  </a:cubicBezTo>
                  <a:cubicBezTo>
                    <a:pt x="49141" y="3273"/>
                    <a:pt x="49007" y="3303"/>
                    <a:pt x="48876" y="3362"/>
                  </a:cubicBezTo>
                  <a:lnTo>
                    <a:pt x="45411" y="4946"/>
                  </a:lnTo>
                  <a:cubicBezTo>
                    <a:pt x="45042" y="5124"/>
                    <a:pt x="44816" y="5505"/>
                    <a:pt x="44864" y="5910"/>
                  </a:cubicBezTo>
                  <a:lnTo>
                    <a:pt x="45090" y="8006"/>
                  </a:lnTo>
                  <a:cubicBezTo>
                    <a:pt x="45114" y="8291"/>
                    <a:pt x="45280" y="8565"/>
                    <a:pt x="45530" y="8708"/>
                  </a:cubicBezTo>
                  <a:cubicBezTo>
                    <a:pt x="45678" y="8799"/>
                    <a:pt x="45851" y="8845"/>
                    <a:pt x="46021" y="8845"/>
                  </a:cubicBezTo>
                  <a:cubicBezTo>
                    <a:pt x="46140" y="8845"/>
                    <a:pt x="46257" y="8823"/>
                    <a:pt x="46364" y="8779"/>
                  </a:cubicBezTo>
                  <a:lnTo>
                    <a:pt x="46554" y="8708"/>
                  </a:lnTo>
                  <a:cubicBezTo>
                    <a:pt x="46594" y="8690"/>
                    <a:pt x="46633" y="8683"/>
                    <a:pt x="46671" y="8683"/>
                  </a:cubicBezTo>
                  <a:cubicBezTo>
                    <a:pt x="46737" y="8683"/>
                    <a:pt x="46799" y="8706"/>
                    <a:pt x="46852" y="8744"/>
                  </a:cubicBezTo>
                  <a:lnTo>
                    <a:pt x="47590" y="9220"/>
                  </a:lnTo>
                  <a:cubicBezTo>
                    <a:pt x="47736" y="9311"/>
                    <a:pt x="47910" y="9367"/>
                    <a:pt x="48090" y="9367"/>
                  </a:cubicBezTo>
                  <a:cubicBezTo>
                    <a:pt x="48145" y="9367"/>
                    <a:pt x="48201" y="9362"/>
                    <a:pt x="48257" y="9351"/>
                  </a:cubicBezTo>
                  <a:lnTo>
                    <a:pt x="48983" y="9232"/>
                  </a:lnTo>
                  <a:cubicBezTo>
                    <a:pt x="49001" y="9230"/>
                    <a:pt x="49018" y="9229"/>
                    <a:pt x="49035" y="9229"/>
                  </a:cubicBezTo>
                  <a:cubicBezTo>
                    <a:pt x="49124" y="9229"/>
                    <a:pt x="49209" y="9255"/>
                    <a:pt x="49269" y="9315"/>
                  </a:cubicBezTo>
                  <a:cubicBezTo>
                    <a:pt x="49340" y="9375"/>
                    <a:pt x="49388" y="9482"/>
                    <a:pt x="49376" y="9589"/>
                  </a:cubicBezTo>
                  <a:lnTo>
                    <a:pt x="49281" y="10553"/>
                  </a:lnTo>
                  <a:cubicBezTo>
                    <a:pt x="49281" y="10589"/>
                    <a:pt x="49269" y="10625"/>
                    <a:pt x="49257" y="10661"/>
                  </a:cubicBezTo>
                  <a:lnTo>
                    <a:pt x="48186" y="13030"/>
                  </a:lnTo>
                  <a:cubicBezTo>
                    <a:pt x="48150" y="13089"/>
                    <a:pt x="48090" y="13149"/>
                    <a:pt x="48031" y="13173"/>
                  </a:cubicBezTo>
                  <a:lnTo>
                    <a:pt x="46281" y="14101"/>
                  </a:lnTo>
                  <a:cubicBezTo>
                    <a:pt x="46042" y="14221"/>
                    <a:pt x="45864" y="14435"/>
                    <a:pt x="45804" y="14697"/>
                  </a:cubicBezTo>
                  <a:cubicBezTo>
                    <a:pt x="45721" y="14947"/>
                    <a:pt x="45769" y="15209"/>
                    <a:pt x="45923" y="15435"/>
                  </a:cubicBezTo>
                  <a:cubicBezTo>
                    <a:pt x="46462" y="16276"/>
                    <a:pt x="47255" y="17205"/>
                    <a:pt x="48161" y="17205"/>
                  </a:cubicBezTo>
                  <a:cubicBezTo>
                    <a:pt x="48255" y="17205"/>
                    <a:pt x="48351" y="17195"/>
                    <a:pt x="48447" y="17173"/>
                  </a:cubicBezTo>
                  <a:cubicBezTo>
                    <a:pt x="49555" y="16935"/>
                    <a:pt x="50483" y="16018"/>
                    <a:pt x="50841" y="15625"/>
                  </a:cubicBezTo>
                  <a:cubicBezTo>
                    <a:pt x="50995" y="15471"/>
                    <a:pt x="51067" y="15256"/>
                    <a:pt x="51079" y="15030"/>
                  </a:cubicBezTo>
                  <a:lnTo>
                    <a:pt x="51103" y="14590"/>
                  </a:lnTo>
                  <a:cubicBezTo>
                    <a:pt x="51114" y="14482"/>
                    <a:pt x="51174" y="14375"/>
                    <a:pt x="51257" y="14316"/>
                  </a:cubicBezTo>
                  <a:cubicBezTo>
                    <a:pt x="51314" y="14284"/>
                    <a:pt x="51370" y="14270"/>
                    <a:pt x="51427" y="14270"/>
                  </a:cubicBezTo>
                  <a:cubicBezTo>
                    <a:pt x="51478" y="14270"/>
                    <a:pt x="51528" y="14281"/>
                    <a:pt x="51579" y="14304"/>
                  </a:cubicBezTo>
                  <a:lnTo>
                    <a:pt x="52210" y="14602"/>
                  </a:lnTo>
                  <a:cubicBezTo>
                    <a:pt x="52338" y="14660"/>
                    <a:pt x="52477" y="14689"/>
                    <a:pt x="52615" y="14689"/>
                  </a:cubicBezTo>
                  <a:cubicBezTo>
                    <a:pt x="52760" y="14689"/>
                    <a:pt x="52903" y="14657"/>
                    <a:pt x="53031" y="14590"/>
                  </a:cubicBezTo>
                  <a:lnTo>
                    <a:pt x="53281" y="14459"/>
                  </a:lnTo>
                  <a:cubicBezTo>
                    <a:pt x="53332" y="14433"/>
                    <a:pt x="53385" y="14421"/>
                    <a:pt x="53436" y="14421"/>
                  </a:cubicBezTo>
                  <a:cubicBezTo>
                    <a:pt x="53555" y="14421"/>
                    <a:pt x="53667" y="14485"/>
                    <a:pt x="53734" y="14602"/>
                  </a:cubicBezTo>
                  <a:lnTo>
                    <a:pt x="53996" y="15125"/>
                  </a:lnTo>
                  <a:cubicBezTo>
                    <a:pt x="54115" y="15352"/>
                    <a:pt x="54293" y="15506"/>
                    <a:pt x="54520" y="15590"/>
                  </a:cubicBezTo>
                  <a:lnTo>
                    <a:pt x="55270" y="15852"/>
                  </a:lnTo>
                  <a:cubicBezTo>
                    <a:pt x="55367" y="15892"/>
                    <a:pt x="55476" y="15911"/>
                    <a:pt x="55588" y="15911"/>
                  </a:cubicBezTo>
                  <a:cubicBezTo>
                    <a:pt x="55640" y="15911"/>
                    <a:pt x="55693" y="15907"/>
                    <a:pt x="55746" y="15899"/>
                  </a:cubicBezTo>
                  <a:lnTo>
                    <a:pt x="57032" y="15685"/>
                  </a:lnTo>
                  <a:cubicBezTo>
                    <a:pt x="57051" y="15681"/>
                    <a:pt x="57070" y="15679"/>
                    <a:pt x="57089" y="15679"/>
                  </a:cubicBezTo>
                  <a:cubicBezTo>
                    <a:pt x="57176" y="15679"/>
                    <a:pt x="57259" y="15721"/>
                    <a:pt x="57318" y="15780"/>
                  </a:cubicBezTo>
                  <a:lnTo>
                    <a:pt x="57746" y="16209"/>
                  </a:lnTo>
                  <a:cubicBezTo>
                    <a:pt x="57806" y="16280"/>
                    <a:pt x="57889" y="16328"/>
                    <a:pt x="57961" y="16376"/>
                  </a:cubicBezTo>
                  <a:lnTo>
                    <a:pt x="59461" y="17233"/>
                  </a:lnTo>
                  <a:cubicBezTo>
                    <a:pt x="59520" y="17269"/>
                    <a:pt x="59568" y="17316"/>
                    <a:pt x="59592" y="17376"/>
                  </a:cubicBezTo>
                  <a:lnTo>
                    <a:pt x="59758" y="17685"/>
                  </a:lnTo>
                  <a:cubicBezTo>
                    <a:pt x="59818" y="17792"/>
                    <a:pt x="59818" y="17888"/>
                    <a:pt x="59758" y="17995"/>
                  </a:cubicBezTo>
                  <a:cubicBezTo>
                    <a:pt x="59711" y="18102"/>
                    <a:pt x="59616" y="18162"/>
                    <a:pt x="59508" y="18173"/>
                  </a:cubicBezTo>
                  <a:lnTo>
                    <a:pt x="58258" y="18304"/>
                  </a:lnTo>
                  <a:cubicBezTo>
                    <a:pt x="58237" y="18311"/>
                    <a:pt x="58217" y="18314"/>
                    <a:pt x="58198" y="18314"/>
                  </a:cubicBezTo>
                  <a:cubicBezTo>
                    <a:pt x="58152" y="18314"/>
                    <a:pt x="58110" y="18297"/>
                    <a:pt x="58068" y="18281"/>
                  </a:cubicBezTo>
                  <a:lnTo>
                    <a:pt x="55508" y="16971"/>
                  </a:lnTo>
                  <a:cubicBezTo>
                    <a:pt x="55367" y="16890"/>
                    <a:pt x="55218" y="16861"/>
                    <a:pt x="55067" y="16861"/>
                  </a:cubicBezTo>
                  <a:cubicBezTo>
                    <a:pt x="55039" y="16861"/>
                    <a:pt x="55012" y="16862"/>
                    <a:pt x="54984" y="16864"/>
                  </a:cubicBezTo>
                  <a:lnTo>
                    <a:pt x="49269" y="17388"/>
                  </a:lnTo>
                  <a:cubicBezTo>
                    <a:pt x="49102" y="17400"/>
                    <a:pt x="48924" y="17459"/>
                    <a:pt x="48793" y="17566"/>
                  </a:cubicBezTo>
                  <a:lnTo>
                    <a:pt x="45959" y="19674"/>
                  </a:lnTo>
                  <a:cubicBezTo>
                    <a:pt x="45935" y="19697"/>
                    <a:pt x="45923" y="19721"/>
                    <a:pt x="45888" y="19733"/>
                  </a:cubicBezTo>
                  <a:lnTo>
                    <a:pt x="42494" y="22829"/>
                  </a:lnTo>
                  <a:cubicBezTo>
                    <a:pt x="42173" y="23115"/>
                    <a:pt x="42090" y="23591"/>
                    <a:pt x="42304" y="23984"/>
                  </a:cubicBezTo>
                  <a:lnTo>
                    <a:pt x="43899" y="26853"/>
                  </a:lnTo>
                  <a:cubicBezTo>
                    <a:pt x="43935" y="26924"/>
                    <a:pt x="43935" y="27020"/>
                    <a:pt x="43923" y="27091"/>
                  </a:cubicBezTo>
                  <a:lnTo>
                    <a:pt x="43102" y="30318"/>
                  </a:lnTo>
                  <a:cubicBezTo>
                    <a:pt x="43030" y="30663"/>
                    <a:pt x="43137" y="31008"/>
                    <a:pt x="43387" y="31246"/>
                  </a:cubicBezTo>
                  <a:cubicBezTo>
                    <a:pt x="44258" y="32033"/>
                    <a:pt x="47057" y="34361"/>
                    <a:pt x="50072" y="34361"/>
                  </a:cubicBezTo>
                  <a:cubicBezTo>
                    <a:pt x="50480" y="34361"/>
                    <a:pt x="50893" y="34318"/>
                    <a:pt x="51305" y="34223"/>
                  </a:cubicBezTo>
                  <a:cubicBezTo>
                    <a:pt x="53044" y="33822"/>
                    <a:pt x="54030" y="33724"/>
                    <a:pt x="54581" y="33724"/>
                  </a:cubicBezTo>
                  <a:cubicBezTo>
                    <a:pt x="54898" y="33724"/>
                    <a:pt x="55071" y="33756"/>
                    <a:pt x="55163" y="33782"/>
                  </a:cubicBezTo>
                  <a:cubicBezTo>
                    <a:pt x="55251" y="33813"/>
                    <a:pt x="55341" y="33828"/>
                    <a:pt x="55430" y="33828"/>
                  </a:cubicBezTo>
                  <a:cubicBezTo>
                    <a:pt x="55583" y="33828"/>
                    <a:pt x="55735" y="33786"/>
                    <a:pt x="55877" y="33711"/>
                  </a:cubicBezTo>
                  <a:lnTo>
                    <a:pt x="56067" y="33604"/>
                  </a:lnTo>
                  <a:cubicBezTo>
                    <a:pt x="56118" y="33572"/>
                    <a:pt x="56175" y="33558"/>
                    <a:pt x="56229" y="33558"/>
                  </a:cubicBezTo>
                  <a:cubicBezTo>
                    <a:pt x="56278" y="33558"/>
                    <a:pt x="56326" y="33569"/>
                    <a:pt x="56365" y="33592"/>
                  </a:cubicBezTo>
                  <a:cubicBezTo>
                    <a:pt x="56460" y="33640"/>
                    <a:pt x="56532" y="33723"/>
                    <a:pt x="56544" y="33830"/>
                  </a:cubicBezTo>
                  <a:lnTo>
                    <a:pt x="56651" y="34318"/>
                  </a:lnTo>
                  <a:lnTo>
                    <a:pt x="56651" y="34378"/>
                  </a:lnTo>
                  <a:lnTo>
                    <a:pt x="56687" y="37795"/>
                  </a:lnTo>
                  <a:cubicBezTo>
                    <a:pt x="56687" y="37926"/>
                    <a:pt x="56710" y="38069"/>
                    <a:pt x="56770" y="38188"/>
                  </a:cubicBezTo>
                  <a:lnTo>
                    <a:pt x="57877" y="40450"/>
                  </a:lnTo>
                  <a:cubicBezTo>
                    <a:pt x="57913" y="40533"/>
                    <a:pt x="57913" y="40617"/>
                    <a:pt x="57889" y="40712"/>
                  </a:cubicBezTo>
                  <a:lnTo>
                    <a:pt x="57139" y="42760"/>
                  </a:lnTo>
                  <a:cubicBezTo>
                    <a:pt x="57068" y="42986"/>
                    <a:pt x="57068" y="43224"/>
                    <a:pt x="57163" y="43427"/>
                  </a:cubicBezTo>
                  <a:lnTo>
                    <a:pt x="58723" y="47451"/>
                  </a:lnTo>
                  <a:cubicBezTo>
                    <a:pt x="58746" y="47522"/>
                    <a:pt x="58746" y="47618"/>
                    <a:pt x="58723" y="47689"/>
                  </a:cubicBezTo>
                  <a:lnTo>
                    <a:pt x="57758" y="50332"/>
                  </a:lnTo>
                  <a:cubicBezTo>
                    <a:pt x="57639" y="50654"/>
                    <a:pt x="57711" y="51011"/>
                    <a:pt x="57913" y="51261"/>
                  </a:cubicBezTo>
                  <a:lnTo>
                    <a:pt x="58889" y="52416"/>
                  </a:lnTo>
                  <a:cubicBezTo>
                    <a:pt x="59080" y="52642"/>
                    <a:pt x="59330" y="52761"/>
                    <a:pt x="59616" y="52761"/>
                  </a:cubicBezTo>
                  <a:cubicBezTo>
                    <a:pt x="59627" y="52761"/>
                    <a:pt x="59639" y="52761"/>
                    <a:pt x="59699" y="52737"/>
                  </a:cubicBezTo>
                  <a:cubicBezTo>
                    <a:pt x="59985" y="52737"/>
                    <a:pt x="60258" y="52594"/>
                    <a:pt x="60437" y="52356"/>
                  </a:cubicBezTo>
                  <a:lnTo>
                    <a:pt x="64259" y="47225"/>
                  </a:lnTo>
                  <a:cubicBezTo>
                    <a:pt x="64283" y="47177"/>
                    <a:pt x="64307" y="47153"/>
                    <a:pt x="64330" y="47106"/>
                  </a:cubicBezTo>
                  <a:lnTo>
                    <a:pt x="69069" y="38271"/>
                  </a:lnTo>
                  <a:cubicBezTo>
                    <a:pt x="69081" y="38247"/>
                    <a:pt x="69093" y="38223"/>
                    <a:pt x="69105" y="38212"/>
                  </a:cubicBezTo>
                  <a:lnTo>
                    <a:pt x="72355" y="34378"/>
                  </a:lnTo>
                  <a:cubicBezTo>
                    <a:pt x="72593" y="34104"/>
                    <a:pt x="72629" y="33699"/>
                    <a:pt x="72474" y="33354"/>
                  </a:cubicBezTo>
                  <a:lnTo>
                    <a:pt x="64878" y="18114"/>
                  </a:lnTo>
                  <a:cubicBezTo>
                    <a:pt x="64866" y="18066"/>
                    <a:pt x="64854" y="18042"/>
                    <a:pt x="64854" y="17995"/>
                  </a:cubicBezTo>
                  <a:lnTo>
                    <a:pt x="63402" y="3803"/>
                  </a:lnTo>
                  <a:cubicBezTo>
                    <a:pt x="63390" y="3541"/>
                    <a:pt x="63259" y="3303"/>
                    <a:pt x="63045" y="3148"/>
                  </a:cubicBezTo>
                  <a:cubicBezTo>
                    <a:pt x="62884" y="3025"/>
                    <a:pt x="62678" y="2955"/>
                    <a:pt x="62475" y="2955"/>
                  </a:cubicBezTo>
                  <a:close/>
                  <a:moveTo>
                    <a:pt x="27341" y="619"/>
                  </a:moveTo>
                  <a:cubicBezTo>
                    <a:pt x="27356" y="619"/>
                    <a:pt x="27370" y="621"/>
                    <a:pt x="27385" y="624"/>
                  </a:cubicBezTo>
                  <a:lnTo>
                    <a:pt x="36125" y="2029"/>
                  </a:lnTo>
                  <a:cubicBezTo>
                    <a:pt x="36220" y="2040"/>
                    <a:pt x="36303" y="2088"/>
                    <a:pt x="36351" y="2160"/>
                  </a:cubicBezTo>
                  <a:cubicBezTo>
                    <a:pt x="36398" y="2231"/>
                    <a:pt x="36410" y="2326"/>
                    <a:pt x="36398" y="2410"/>
                  </a:cubicBezTo>
                  <a:lnTo>
                    <a:pt x="35779" y="5136"/>
                  </a:lnTo>
                  <a:cubicBezTo>
                    <a:pt x="35767" y="5243"/>
                    <a:pt x="35696" y="5327"/>
                    <a:pt x="35589" y="5374"/>
                  </a:cubicBezTo>
                  <a:lnTo>
                    <a:pt x="33446" y="6231"/>
                  </a:lnTo>
                  <a:cubicBezTo>
                    <a:pt x="33374" y="6267"/>
                    <a:pt x="33303" y="6315"/>
                    <a:pt x="33243" y="6351"/>
                  </a:cubicBezTo>
                  <a:lnTo>
                    <a:pt x="31541" y="7625"/>
                  </a:lnTo>
                  <a:cubicBezTo>
                    <a:pt x="31493" y="7648"/>
                    <a:pt x="31457" y="7684"/>
                    <a:pt x="31422" y="7720"/>
                  </a:cubicBezTo>
                  <a:lnTo>
                    <a:pt x="29743" y="9470"/>
                  </a:lnTo>
                  <a:cubicBezTo>
                    <a:pt x="29695" y="9506"/>
                    <a:pt x="29636" y="9541"/>
                    <a:pt x="29576" y="9553"/>
                  </a:cubicBezTo>
                  <a:lnTo>
                    <a:pt x="20623" y="11446"/>
                  </a:lnTo>
                  <a:cubicBezTo>
                    <a:pt x="20361" y="11506"/>
                    <a:pt x="20158" y="11637"/>
                    <a:pt x="20027" y="11851"/>
                  </a:cubicBezTo>
                  <a:lnTo>
                    <a:pt x="17956" y="14911"/>
                  </a:lnTo>
                  <a:lnTo>
                    <a:pt x="16765" y="16638"/>
                  </a:lnTo>
                  <a:cubicBezTo>
                    <a:pt x="16598" y="16876"/>
                    <a:pt x="16551" y="17161"/>
                    <a:pt x="16634" y="17423"/>
                  </a:cubicBezTo>
                  <a:lnTo>
                    <a:pt x="17527" y="20721"/>
                  </a:lnTo>
                  <a:cubicBezTo>
                    <a:pt x="17551" y="20817"/>
                    <a:pt x="17527" y="20924"/>
                    <a:pt x="17467" y="21019"/>
                  </a:cubicBezTo>
                  <a:lnTo>
                    <a:pt x="16955" y="21638"/>
                  </a:lnTo>
                  <a:cubicBezTo>
                    <a:pt x="16899" y="21719"/>
                    <a:pt x="16803" y="21762"/>
                    <a:pt x="16707" y="21762"/>
                  </a:cubicBezTo>
                  <a:cubicBezTo>
                    <a:pt x="16662" y="21762"/>
                    <a:pt x="16616" y="21752"/>
                    <a:pt x="16574" y="21733"/>
                  </a:cubicBezTo>
                  <a:lnTo>
                    <a:pt x="15705" y="21340"/>
                  </a:lnTo>
                  <a:cubicBezTo>
                    <a:pt x="15681" y="21329"/>
                    <a:pt x="15646" y="21329"/>
                    <a:pt x="15622" y="21317"/>
                  </a:cubicBezTo>
                  <a:lnTo>
                    <a:pt x="12062" y="20102"/>
                  </a:lnTo>
                  <a:cubicBezTo>
                    <a:pt x="11968" y="20069"/>
                    <a:pt x="11866" y="20051"/>
                    <a:pt x="11763" y="20051"/>
                  </a:cubicBezTo>
                  <a:cubicBezTo>
                    <a:pt x="11644" y="20051"/>
                    <a:pt x="11522" y="20075"/>
                    <a:pt x="11407" y="20126"/>
                  </a:cubicBezTo>
                  <a:lnTo>
                    <a:pt x="9859" y="20745"/>
                  </a:lnTo>
                  <a:cubicBezTo>
                    <a:pt x="9574" y="20852"/>
                    <a:pt x="9359" y="21102"/>
                    <a:pt x="9300" y="21412"/>
                  </a:cubicBezTo>
                  <a:lnTo>
                    <a:pt x="9085" y="22400"/>
                  </a:lnTo>
                  <a:cubicBezTo>
                    <a:pt x="9014" y="22710"/>
                    <a:pt x="9121" y="23043"/>
                    <a:pt x="9335" y="23257"/>
                  </a:cubicBezTo>
                  <a:cubicBezTo>
                    <a:pt x="9517" y="23439"/>
                    <a:pt x="9769" y="23537"/>
                    <a:pt x="10022" y="23537"/>
                  </a:cubicBezTo>
                  <a:cubicBezTo>
                    <a:pt x="10083" y="23537"/>
                    <a:pt x="10144" y="23531"/>
                    <a:pt x="10205" y="23519"/>
                  </a:cubicBezTo>
                  <a:lnTo>
                    <a:pt x="11502" y="23245"/>
                  </a:lnTo>
                  <a:cubicBezTo>
                    <a:pt x="11530" y="23237"/>
                    <a:pt x="11557" y="23233"/>
                    <a:pt x="11584" y="23233"/>
                  </a:cubicBezTo>
                  <a:cubicBezTo>
                    <a:pt x="11709" y="23233"/>
                    <a:pt x="11822" y="23318"/>
                    <a:pt x="11871" y="23436"/>
                  </a:cubicBezTo>
                  <a:lnTo>
                    <a:pt x="12241" y="24377"/>
                  </a:lnTo>
                  <a:cubicBezTo>
                    <a:pt x="12276" y="24472"/>
                    <a:pt x="12276" y="24555"/>
                    <a:pt x="12229" y="24650"/>
                  </a:cubicBezTo>
                  <a:lnTo>
                    <a:pt x="11502" y="26091"/>
                  </a:lnTo>
                  <a:cubicBezTo>
                    <a:pt x="11395" y="26282"/>
                    <a:pt x="11360" y="26508"/>
                    <a:pt x="11407" y="26710"/>
                  </a:cubicBezTo>
                  <a:cubicBezTo>
                    <a:pt x="11407" y="26734"/>
                    <a:pt x="11419" y="26746"/>
                    <a:pt x="11419" y="26758"/>
                  </a:cubicBezTo>
                  <a:lnTo>
                    <a:pt x="12348" y="29270"/>
                  </a:lnTo>
                  <a:cubicBezTo>
                    <a:pt x="12419" y="29591"/>
                    <a:pt x="12645" y="29842"/>
                    <a:pt x="12943" y="29949"/>
                  </a:cubicBezTo>
                  <a:lnTo>
                    <a:pt x="13979" y="30627"/>
                  </a:lnTo>
                  <a:cubicBezTo>
                    <a:pt x="14003" y="30639"/>
                    <a:pt x="14027" y="30639"/>
                    <a:pt x="14062" y="30663"/>
                  </a:cubicBezTo>
                  <a:cubicBezTo>
                    <a:pt x="14148" y="30689"/>
                    <a:pt x="14221" y="30708"/>
                    <a:pt x="14300" y="30708"/>
                  </a:cubicBezTo>
                  <a:cubicBezTo>
                    <a:pt x="14331" y="30708"/>
                    <a:pt x="14362" y="30705"/>
                    <a:pt x="14396" y="30699"/>
                  </a:cubicBezTo>
                  <a:lnTo>
                    <a:pt x="15812" y="30604"/>
                  </a:lnTo>
                  <a:cubicBezTo>
                    <a:pt x="16027" y="30580"/>
                    <a:pt x="16229" y="30496"/>
                    <a:pt x="16384" y="30365"/>
                  </a:cubicBezTo>
                  <a:lnTo>
                    <a:pt x="17848" y="29044"/>
                  </a:lnTo>
                  <a:cubicBezTo>
                    <a:pt x="17896" y="29008"/>
                    <a:pt x="17944" y="28984"/>
                    <a:pt x="18003" y="28960"/>
                  </a:cubicBezTo>
                  <a:lnTo>
                    <a:pt x="18146" y="28937"/>
                  </a:lnTo>
                  <a:lnTo>
                    <a:pt x="18146" y="28937"/>
                  </a:lnTo>
                  <a:cubicBezTo>
                    <a:pt x="18134" y="28996"/>
                    <a:pt x="18134" y="29068"/>
                    <a:pt x="18134" y="29127"/>
                  </a:cubicBezTo>
                  <a:cubicBezTo>
                    <a:pt x="18134" y="29425"/>
                    <a:pt x="18289" y="29699"/>
                    <a:pt x="18527" y="29877"/>
                  </a:cubicBezTo>
                  <a:lnTo>
                    <a:pt x="18646" y="29961"/>
                  </a:lnTo>
                  <a:cubicBezTo>
                    <a:pt x="18789" y="30068"/>
                    <a:pt x="18968" y="30127"/>
                    <a:pt x="19146" y="30139"/>
                  </a:cubicBezTo>
                  <a:lnTo>
                    <a:pt x="21230" y="30223"/>
                  </a:lnTo>
                  <a:cubicBezTo>
                    <a:pt x="21301" y="30223"/>
                    <a:pt x="21385" y="30270"/>
                    <a:pt x="21444" y="30318"/>
                  </a:cubicBezTo>
                  <a:lnTo>
                    <a:pt x="22456" y="31223"/>
                  </a:lnTo>
                  <a:cubicBezTo>
                    <a:pt x="22551" y="31330"/>
                    <a:pt x="22706" y="31401"/>
                    <a:pt x="22849" y="31449"/>
                  </a:cubicBezTo>
                  <a:lnTo>
                    <a:pt x="27171" y="32509"/>
                  </a:lnTo>
                  <a:cubicBezTo>
                    <a:pt x="27278" y="32532"/>
                    <a:pt x="27350" y="32592"/>
                    <a:pt x="27397" y="32687"/>
                  </a:cubicBezTo>
                  <a:lnTo>
                    <a:pt x="28088" y="34116"/>
                  </a:lnTo>
                  <a:cubicBezTo>
                    <a:pt x="28124" y="34175"/>
                    <a:pt x="28147" y="34235"/>
                    <a:pt x="28195" y="34271"/>
                  </a:cubicBezTo>
                  <a:lnTo>
                    <a:pt x="29600" y="36080"/>
                  </a:lnTo>
                  <a:cubicBezTo>
                    <a:pt x="29695" y="36223"/>
                    <a:pt x="29850" y="36330"/>
                    <a:pt x="30029" y="36390"/>
                  </a:cubicBezTo>
                  <a:lnTo>
                    <a:pt x="34255" y="37842"/>
                  </a:lnTo>
                  <a:cubicBezTo>
                    <a:pt x="34386" y="37890"/>
                    <a:pt x="34458" y="38009"/>
                    <a:pt x="34481" y="38128"/>
                  </a:cubicBezTo>
                  <a:cubicBezTo>
                    <a:pt x="34565" y="39438"/>
                    <a:pt x="33708" y="40498"/>
                    <a:pt x="33327" y="40902"/>
                  </a:cubicBezTo>
                  <a:cubicBezTo>
                    <a:pt x="33184" y="41069"/>
                    <a:pt x="33088" y="41271"/>
                    <a:pt x="33077" y="41510"/>
                  </a:cubicBezTo>
                  <a:cubicBezTo>
                    <a:pt x="33005" y="43665"/>
                    <a:pt x="32338" y="45081"/>
                    <a:pt x="32136" y="45474"/>
                  </a:cubicBezTo>
                  <a:cubicBezTo>
                    <a:pt x="32112" y="45510"/>
                    <a:pt x="32064" y="45558"/>
                    <a:pt x="32017" y="45582"/>
                  </a:cubicBezTo>
                  <a:lnTo>
                    <a:pt x="29433" y="47189"/>
                  </a:lnTo>
                  <a:cubicBezTo>
                    <a:pt x="29255" y="47308"/>
                    <a:pt x="29124" y="47475"/>
                    <a:pt x="29040" y="47689"/>
                  </a:cubicBezTo>
                  <a:lnTo>
                    <a:pt x="27254" y="52785"/>
                  </a:lnTo>
                  <a:cubicBezTo>
                    <a:pt x="27231" y="52844"/>
                    <a:pt x="27195" y="52892"/>
                    <a:pt x="27159" y="52940"/>
                  </a:cubicBezTo>
                  <a:lnTo>
                    <a:pt x="24956" y="54797"/>
                  </a:lnTo>
                  <a:cubicBezTo>
                    <a:pt x="24778" y="54952"/>
                    <a:pt x="24659" y="55166"/>
                    <a:pt x="24623" y="55404"/>
                  </a:cubicBezTo>
                  <a:lnTo>
                    <a:pt x="24492" y="56619"/>
                  </a:lnTo>
                  <a:lnTo>
                    <a:pt x="24492" y="56702"/>
                  </a:lnTo>
                  <a:lnTo>
                    <a:pt x="24444" y="58119"/>
                  </a:lnTo>
                  <a:cubicBezTo>
                    <a:pt x="24444" y="58369"/>
                    <a:pt x="24540" y="58607"/>
                    <a:pt x="24695" y="58786"/>
                  </a:cubicBezTo>
                  <a:lnTo>
                    <a:pt x="25802" y="59976"/>
                  </a:lnTo>
                  <a:cubicBezTo>
                    <a:pt x="25885" y="60083"/>
                    <a:pt x="25909" y="60214"/>
                    <a:pt x="25861" y="60333"/>
                  </a:cubicBezTo>
                  <a:cubicBezTo>
                    <a:pt x="25813" y="60459"/>
                    <a:pt x="25695" y="60537"/>
                    <a:pt x="25563" y="60537"/>
                  </a:cubicBezTo>
                  <a:cubicBezTo>
                    <a:pt x="25532" y="60537"/>
                    <a:pt x="25500" y="60533"/>
                    <a:pt x="25468" y="60524"/>
                  </a:cubicBezTo>
                  <a:lnTo>
                    <a:pt x="24183" y="60190"/>
                  </a:lnTo>
                  <a:cubicBezTo>
                    <a:pt x="24099" y="60167"/>
                    <a:pt x="24040" y="60131"/>
                    <a:pt x="24004" y="60071"/>
                  </a:cubicBezTo>
                  <a:lnTo>
                    <a:pt x="20968" y="55916"/>
                  </a:lnTo>
                  <a:cubicBezTo>
                    <a:pt x="20253" y="55023"/>
                    <a:pt x="20158" y="53547"/>
                    <a:pt x="20146" y="52951"/>
                  </a:cubicBezTo>
                  <a:cubicBezTo>
                    <a:pt x="20146" y="52701"/>
                    <a:pt x="20039" y="52475"/>
                    <a:pt x="19861" y="52297"/>
                  </a:cubicBezTo>
                  <a:cubicBezTo>
                    <a:pt x="19337" y="51820"/>
                    <a:pt x="19265" y="50892"/>
                    <a:pt x="19265" y="50749"/>
                  </a:cubicBezTo>
                  <a:lnTo>
                    <a:pt x="19432" y="46856"/>
                  </a:lnTo>
                  <a:cubicBezTo>
                    <a:pt x="19444" y="46451"/>
                    <a:pt x="19194" y="46082"/>
                    <a:pt x="18801" y="45927"/>
                  </a:cubicBezTo>
                  <a:cubicBezTo>
                    <a:pt x="18360" y="45748"/>
                    <a:pt x="18194" y="45284"/>
                    <a:pt x="18194" y="45284"/>
                  </a:cubicBezTo>
                  <a:lnTo>
                    <a:pt x="17884" y="43772"/>
                  </a:lnTo>
                  <a:cubicBezTo>
                    <a:pt x="17825" y="43462"/>
                    <a:pt x="17610" y="43200"/>
                    <a:pt x="17313" y="43081"/>
                  </a:cubicBezTo>
                  <a:cubicBezTo>
                    <a:pt x="13907" y="41652"/>
                    <a:pt x="13157" y="38593"/>
                    <a:pt x="13038" y="37985"/>
                  </a:cubicBezTo>
                  <a:cubicBezTo>
                    <a:pt x="13026" y="37938"/>
                    <a:pt x="13026" y="37890"/>
                    <a:pt x="13038" y="37842"/>
                  </a:cubicBezTo>
                  <a:lnTo>
                    <a:pt x="13503" y="35699"/>
                  </a:lnTo>
                  <a:lnTo>
                    <a:pt x="14443" y="32866"/>
                  </a:lnTo>
                  <a:cubicBezTo>
                    <a:pt x="14562" y="32509"/>
                    <a:pt x="14455" y="32116"/>
                    <a:pt x="14193" y="31866"/>
                  </a:cubicBezTo>
                  <a:lnTo>
                    <a:pt x="12360" y="30199"/>
                  </a:lnTo>
                  <a:cubicBezTo>
                    <a:pt x="12324" y="30187"/>
                    <a:pt x="12312" y="30163"/>
                    <a:pt x="12300" y="30139"/>
                  </a:cubicBezTo>
                  <a:lnTo>
                    <a:pt x="11300" y="28579"/>
                  </a:lnTo>
                  <a:cubicBezTo>
                    <a:pt x="11288" y="28556"/>
                    <a:pt x="11288" y="28544"/>
                    <a:pt x="11276" y="28532"/>
                  </a:cubicBezTo>
                  <a:cubicBezTo>
                    <a:pt x="11169" y="28282"/>
                    <a:pt x="10776" y="27603"/>
                    <a:pt x="9276" y="26865"/>
                  </a:cubicBezTo>
                  <a:cubicBezTo>
                    <a:pt x="8157" y="26293"/>
                    <a:pt x="7550" y="25210"/>
                    <a:pt x="7299" y="24615"/>
                  </a:cubicBezTo>
                  <a:cubicBezTo>
                    <a:pt x="7144" y="24271"/>
                    <a:pt x="6814" y="24051"/>
                    <a:pt x="6442" y="24051"/>
                  </a:cubicBezTo>
                  <a:cubicBezTo>
                    <a:pt x="6415" y="24051"/>
                    <a:pt x="6387" y="24053"/>
                    <a:pt x="6359" y="24055"/>
                  </a:cubicBezTo>
                  <a:lnTo>
                    <a:pt x="3013" y="24317"/>
                  </a:lnTo>
                  <a:cubicBezTo>
                    <a:pt x="3004" y="24318"/>
                    <a:pt x="2994" y="24318"/>
                    <a:pt x="2985" y="24318"/>
                  </a:cubicBezTo>
                  <a:cubicBezTo>
                    <a:pt x="2862" y="24318"/>
                    <a:pt x="2735" y="24248"/>
                    <a:pt x="2680" y="24127"/>
                  </a:cubicBezTo>
                  <a:lnTo>
                    <a:pt x="715" y="19709"/>
                  </a:lnTo>
                  <a:cubicBezTo>
                    <a:pt x="680" y="19602"/>
                    <a:pt x="692" y="19471"/>
                    <a:pt x="751" y="19376"/>
                  </a:cubicBezTo>
                  <a:lnTo>
                    <a:pt x="7716" y="9196"/>
                  </a:lnTo>
                  <a:cubicBezTo>
                    <a:pt x="7740" y="9137"/>
                    <a:pt x="7788" y="9113"/>
                    <a:pt x="7847" y="9077"/>
                  </a:cubicBezTo>
                  <a:lnTo>
                    <a:pt x="27207" y="659"/>
                  </a:lnTo>
                  <a:cubicBezTo>
                    <a:pt x="27251" y="633"/>
                    <a:pt x="27296" y="619"/>
                    <a:pt x="27341" y="619"/>
                  </a:cubicBezTo>
                  <a:close/>
                  <a:moveTo>
                    <a:pt x="27315" y="0"/>
                  </a:moveTo>
                  <a:cubicBezTo>
                    <a:pt x="27193" y="0"/>
                    <a:pt x="27072" y="27"/>
                    <a:pt x="26957" y="76"/>
                  </a:cubicBezTo>
                  <a:lnTo>
                    <a:pt x="7597" y="8494"/>
                  </a:lnTo>
                  <a:cubicBezTo>
                    <a:pt x="7430" y="8553"/>
                    <a:pt x="7299" y="8672"/>
                    <a:pt x="7192" y="8827"/>
                  </a:cubicBezTo>
                  <a:lnTo>
                    <a:pt x="227" y="19007"/>
                  </a:lnTo>
                  <a:cubicBezTo>
                    <a:pt x="37" y="19269"/>
                    <a:pt x="1" y="19614"/>
                    <a:pt x="144" y="19912"/>
                  </a:cubicBezTo>
                  <a:lnTo>
                    <a:pt x="2108" y="24329"/>
                  </a:lnTo>
                  <a:cubicBezTo>
                    <a:pt x="2256" y="24669"/>
                    <a:pt x="2608" y="24890"/>
                    <a:pt x="2980" y="24890"/>
                  </a:cubicBezTo>
                  <a:cubicBezTo>
                    <a:pt x="2999" y="24890"/>
                    <a:pt x="3018" y="24890"/>
                    <a:pt x="3037" y="24889"/>
                  </a:cubicBezTo>
                  <a:lnTo>
                    <a:pt x="6395" y="24615"/>
                  </a:lnTo>
                  <a:cubicBezTo>
                    <a:pt x="6526" y="24615"/>
                    <a:pt x="6657" y="24686"/>
                    <a:pt x="6716" y="24829"/>
                  </a:cubicBezTo>
                  <a:cubicBezTo>
                    <a:pt x="7014" y="25496"/>
                    <a:pt x="7704" y="26734"/>
                    <a:pt x="8990" y="27365"/>
                  </a:cubicBezTo>
                  <a:cubicBezTo>
                    <a:pt x="10419" y="28079"/>
                    <a:pt x="10657" y="28651"/>
                    <a:pt x="10693" y="28710"/>
                  </a:cubicBezTo>
                  <a:cubicBezTo>
                    <a:pt x="10705" y="28770"/>
                    <a:pt x="10740" y="28818"/>
                    <a:pt x="10764" y="28877"/>
                  </a:cubicBezTo>
                  <a:lnTo>
                    <a:pt x="11764" y="30449"/>
                  </a:lnTo>
                  <a:cubicBezTo>
                    <a:pt x="11812" y="30520"/>
                    <a:pt x="11871" y="30580"/>
                    <a:pt x="11931" y="30639"/>
                  </a:cubicBezTo>
                  <a:lnTo>
                    <a:pt x="13741" y="32306"/>
                  </a:lnTo>
                  <a:cubicBezTo>
                    <a:pt x="13836" y="32401"/>
                    <a:pt x="13872" y="32532"/>
                    <a:pt x="13836" y="32651"/>
                  </a:cubicBezTo>
                  <a:lnTo>
                    <a:pt x="12884" y="35497"/>
                  </a:lnTo>
                  <a:cubicBezTo>
                    <a:pt x="12872" y="35533"/>
                    <a:pt x="12848" y="35557"/>
                    <a:pt x="12848" y="35592"/>
                  </a:cubicBezTo>
                  <a:lnTo>
                    <a:pt x="12383" y="37700"/>
                  </a:lnTo>
                  <a:cubicBezTo>
                    <a:pt x="12372" y="37819"/>
                    <a:pt x="12360" y="37950"/>
                    <a:pt x="12383" y="38069"/>
                  </a:cubicBezTo>
                  <a:cubicBezTo>
                    <a:pt x="12514" y="38724"/>
                    <a:pt x="13324" y="42093"/>
                    <a:pt x="17039" y="43641"/>
                  </a:cubicBezTo>
                  <a:cubicBezTo>
                    <a:pt x="17134" y="43688"/>
                    <a:pt x="17229" y="43772"/>
                    <a:pt x="17241" y="43879"/>
                  </a:cubicBezTo>
                  <a:lnTo>
                    <a:pt x="17575" y="45427"/>
                  </a:lnTo>
                  <a:cubicBezTo>
                    <a:pt x="17586" y="45451"/>
                    <a:pt x="17813" y="46201"/>
                    <a:pt x="18551" y="46475"/>
                  </a:cubicBezTo>
                  <a:cubicBezTo>
                    <a:pt x="18706" y="46546"/>
                    <a:pt x="18789" y="46665"/>
                    <a:pt x="18789" y="46808"/>
                  </a:cubicBezTo>
                  <a:lnTo>
                    <a:pt x="18622" y="50713"/>
                  </a:lnTo>
                  <a:lnTo>
                    <a:pt x="18622" y="50808"/>
                  </a:lnTo>
                  <a:cubicBezTo>
                    <a:pt x="18634" y="51023"/>
                    <a:pt x="18741" y="52106"/>
                    <a:pt x="19420" y="52737"/>
                  </a:cubicBezTo>
                  <a:cubicBezTo>
                    <a:pt x="19491" y="52797"/>
                    <a:pt x="19515" y="52868"/>
                    <a:pt x="19515" y="52951"/>
                  </a:cubicBezTo>
                  <a:cubicBezTo>
                    <a:pt x="19515" y="53606"/>
                    <a:pt x="19634" y="55261"/>
                    <a:pt x="20456" y="56285"/>
                  </a:cubicBezTo>
                  <a:lnTo>
                    <a:pt x="23492" y="60441"/>
                  </a:lnTo>
                  <a:cubicBezTo>
                    <a:pt x="23623" y="60619"/>
                    <a:pt x="23802" y="60738"/>
                    <a:pt x="24016" y="60798"/>
                  </a:cubicBezTo>
                  <a:lnTo>
                    <a:pt x="25314" y="61143"/>
                  </a:lnTo>
                  <a:cubicBezTo>
                    <a:pt x="25385" y="61155"/>
                    <a:pt x="25468" y="61167"/>
                    <a:pt x="25552" y="61167"/>
                  </a:cubicBezTo>
                  <a:cubicBezTo>
                    <a:pt x="25921" y="61167"/>
                    <a:pt x="26278" y="60952"/>
                    <a:pt x="26421" y="60595"/>
                  </a:cubicBezTo>
                  <a:cubicBezTo>
                    <a:pt x="26576" y="60250"/>
                    <a:pt x="26504" y="59845"/>
                    <a:pt x="26242" y="59583"/>
                  </a:cubicBezTo>
                  <a:lnTo>
                    <a:pt x="25147" y="58393"/>
                  </a:lnTo>
                  <a:cubicBezTo>
                    <a:pt x="25087" y="58309"/>
                    <a:pt x="25052" y="58238"/>
                    <a:pt x="25052" y="58155"/>
                  </a:cubicBezTo>
                  <a:lnTo>
                    <a:pt x="25099" y="56702"/>
                  </a:lnTo>
                  <a:lnTo>
                    <a:pt x="25230" y="55499"/>
                  </a:lnTo>
                  <a:cubicBezTo>
                    <a:pt x="25254" y="55428"/>
                    <a:pt x="25290" y="55357"/>
                    <a:pt x="25349" y="55297"/>
                  </a:cubicBezTo>
                  <a:lnTo>
                    <a:pt x="27588" y="53356"/>
                  </a:lnTo>
                  <a:cubicBezTo>
                    <a:pt x="27719" y="53249"/>
                    <a:pt x="27814" y="53118"/>
                    <a:pt x="27873" y="52951"/>
                  </a:cubicBezTo>
                  <a:lnTo>
                    <a:pt x="29636" y="47856"/>
                  </a:lnTo>
                  <a:cubicBezTo>
                    <a:pt x="29659" y="47772"/>
                    <a:pt x="29719" y="47713"/>
                    <a:pt x="29778" y="47677"/>
                  </a:cubicBezTo>
                  <a:lnTo>
                    <a:pt x="32362" y="46046"/>
                  </a:lnTo>
                  <a:cubicBezTo>
                    <a:pt x="32517" y="45963"/>
                    <a:pt x="32636" y="45843"/>
                    <a:pt x="32707" y="45689"/>
                  </a:cubicBezTo>
                  <a:cubicBezTo>
                    <a:pt x="32993" y="45177"/>
                    <a:pt x="33624" y="43700"/>
                    <a:pt x="33719" y="41486"/>
                  </a:cubicBezTo>
                  <a:cubicBezTo>
                    <a:pt x="33719" y="41391"/>
                    <a:pt x="33743" y="41319"/>
                    <a:pt x="33803" y="41260"/>
                  </a:cubicBezTo>
                  <a:cubicBezTo>
                    <a:pt x="34243" y="40795"/>
                    <a:pt x="35232" y="39581"/>
                    <a:pt x="35136" y="38033"/>
                  </a:cubicBezTo>
                  <a:cubicBezTo>
                    <a:pt x="35112" y="37652"/>
                    <a:pt x="34862" y="37331"/>
                    <a:pt x="34505" y="37211"/>
                  </a:cubicBezTo>
                  <a:lnTo>
                    <a:pt x="30279" y="35747"/>
                  </a:lnTo>
                  <a:cubicBezTo>
                    <a:pt x="30219" y="35735"/>
                    <a:pt x="30171" y="35687"/>
                    <a:pt x="30136" y="35652"/>
                  </a:cubicBezTo>
                  <a:lnTo>
                    <a:pt x="28731" y="33842"/>
                  </a:lnTo>
                  <a:cubicBezTo>
                    <a:pt x="28719" y="33830"/>
                    <a:pt x="28719" y="33806"/>
                    <a:pt x="28707" y="33782"/>
                  </a:cubicBezTo>
                  <a:lnTo>
                    <a:pt x="28004" y="32354"/>
                  </a:lnTo>
                  <a:cubicBezTo>
                    <a:pt x="27885" y="32104"/>
                    <a:pt x="27647" y="31925"/>
                    <a:pt x="27373" y="31854"/>
                  </a:cubicBezTo>
                  <a:lnTo>
                    <a:pt x="23063" y="30794"/>
                  </a:lnTo>
                  <a:cubicBezTo>
                    <a:pt x="23004" y="30782"/>
                    <a:pt x="22956" y="30746"/>
                    <a:pt x="22909" y="30723"/>
                  </a:cubicBezTo>
                  <a:lnTo>
                    <a:pt x="21897" y="29818"/>
                  </a:lnTo>
                  <a:cubicBezTo>
                    <a:pt x="21742" y="29675"/>
                    <a:pt x="21527" y="29591"/>
                    <a:pt x="21301" y="29580"/>
                  </a:cubicBezTo>
                  <a:lnTo>
                    <a:pt x="19206" y="29484"/>
                  </a:lnTo>
                  <a:cubicBezTo>
                    <a:pt x="19146" y="29484"/>
                    <a:pt x="19087" y="29472"/>
                    <a:pt x="19027" y="29425"/>
                  </a:cubicBezTo>
                  <a:lnTo>
                    <a:pt x="18908" y="29341"/>
                  </a:lnTo>
                  <a:cubicBezTo>
                    <a:pt x="18825" y="29282"/>
                    <a:pt x="18777" y="29187"/>
                    <a:pt x="18777" y="29080"/>
                  </a:cubicBezTo>
                  <a:cubicBezTo>
                    <a:pt x="18765" y="28984"/>
                    <a:pt x="18801" y="28877"/>
                    <a:pt x="18896" y="28818"/>
                  </a:cubicBezTo>
                  <a:lnTo>
                    <a:pt x="19063" y="28687"/>
                  </a:lnTo>
                  <a:cubicBezTo>
                    <a:pt x="19182" y="28591"/>
                    <a:pt x="19206" y="28448"/>
                    <a:pt x="19146" y="28306"/>
                  </a:cubicBezTo>
                  <a:cubicBezTo>
                    <a:pt x="19097" y="28207"/>
                    <a:pt x="18991" y="28142"/>
                    <a:pt x="18876" y="28142"/>
                  </a:cubicBezTo>
                  <a:cubicBezTo>
                    <a:pt x="18851" y="28142"/>
                    <a:pt x="18826" y="28145"/>
                    <a:pt x="18801" y="28151"/>
                  </a:cubicBezTo>
                  <a:lnTo>
                    <a:pt x="17896" y="28341"/>
                  </a:lnTo>
                  <a:cubicBezTo>
                    <a:pt x="17729" y="28389"/>
                    <a:pt x="17586" y="28460"/>
                    <a:pt x="17467" y="28568"/>
                  </a:cubicBezTo>
                  <a:lnTo>
                    <a:pt x="15991" y="29889"/>
                  </a:lnTo>
                  <a:cubicBezTo>
                    <a:pt x="15943" y="29949"/>
                    <a:pt x="15872" y="29972"/>
                    <a:pt x="15801" y="29972"/>
                  </a:cubicBezTo>
                  <a:lnTo>
                    <a:pt x="14384" y="30080"/>
                  </a:lnTo>
                  <a:lnTo>
                    <a:pt x="14300" y="30080"/>
                  </a:lnTo>
                  <a:lnTo>
                    <a:pt x="13265" y="29413"/>
                  </a:lnTo>
                  <a:cubicBezTo>
                    <a:pt x="13253" y="29401"/>
                    <a:pt x="13229" y="29401"/>
                    <a:pt x="13193" y="29377"/>
                  </a:cubicBezTo>
                  <a:cubicBezTo>
                    <a:pt x="13086" y="29341"/>
                    <a:pt x="13003" y="29246"/>
                    <a:pt x="12967" y="29127"/>
                  </a:cubicBezTo>
                  <a:cubicBezTo>
                    <a:pt x="12967" y="29115"/>
                    <a:pt x="12955" y="29103"/>
                    <a:pt x="12955" y="29080"/>
                  </a:cubicBezTo>
                  <a:lnTo>
                    <a:pt x="12038" y="26579"/>
                  </a:lnTo>
                  <a:cubicBezTo>
                    <a:pt x="12014" y="26520"/>
                    <a:pt x="12038" y="26448"/>
                    <a:pt x="12062" y="26389"/>
                  </a:cubicBezTo>
                  <a:lnTo>
                    <a:pt x="12788" y="24948"/>
                  </a:lnTo>
                  <a:cubicBezTo>
                    <a:pt x="12907" y="24710"/>
                    <a:pt x="12931" y="24424"/>
                    <a:pt x="12824" y="24174"/>
                  </a:cubicBezTo>
                  <a:lnTo>
                    <a:pt x="12455" y="23234"/>
                  </a:lnTo>
                  <a:cubicBezTo>
                    <a:pt x="12300" y="22862"/>
                    <a:pt x="11940" y="22634"/>
                    <a:pt x="11559" y="22634"/>
                  </a:cubicBezTo>
                  <a:cubicBezTo>
                    <a:pt x="11501" y="22634"/>
                    <a:pt x="11442" y="22639"/>
                    <a:pt x="11383" y="22650"/>
                  </a:cubicBezTo>
                  <a:lnTo>
                    <a:pt x="10086" y="22924"/>
                  </a:lnTo>
                  <a:cubicBezTo>
                    <a:pt x="10064" y="22929"/>
                    <a:pt x="10041" y="22931"/>
                    <a:pt x="10019" y="22931"/>
                  </a:cubicBezTo>
                  <a:cubicBezTo>
                    <a:pt x="9932" y="22931"/>
                    <a:pt x="9845" y="22895"/>
                    <a:pt x="9788" y="22829"/>
                  </a:cubicBezTo>
                  <a:cubicBezTo>
                    <a:pt x="9716" y="22757"/>
                    <a:pt x="9669" y="22638"/>
                    <a:pt x="9693" y="22531"/>
                  </a:cubicBezTo>
                  <a:lnTo>
                    <a:pt x="9907" y="21555"/>
                  </a:lnTo>
                  <a:cubicBezTo>
                    <a:pt x="9919" y="21448"/>
                    <a:pt x="9990" y="21364"/>
                    <a:pt x="10097" y="21317"/>
                  </a:cubicBezTo>
                  <a:lnTo>
                    <a:pt x="11645" y="20686"/>
                  </a:lnTo>
                  <a:cubicBezTo>
                    <a:pt x="11675" y="20674"/>
                    <a:pt x="11714" y="20668"/>
                    <a:pt x="11754" y="20668"/>
                  </a:cubicBezTo>
                  <a:cubicBezTo>
                    <a:pt x="11794" y="20668"/>
                    <a:pt x="11836" y="20674"/>
                    <a:pt x="11871" y="20686"/>
                  </a:cubicBezTo>
                  <a:lnTo>
                    <a:pt x="15455" y="21912"/>
                  </a:lnTo>
                  <a:lnTo>
                    <a:pt x="16324" y="22293"/>
                  </a:lnTo>
                  <a:cubicBezTo>
                    <a:pt x="16445" y="22349"/>
                    <a:pt x="16574" y="22376"/>
                    <a:pt x="16702" y="22376"/>
                  </a:cubicBezTo>
                  <a:cubicBezTo>
                    <a:pt x="16979" y="22376"/>
                    <a:pt x="17253" y="22251"/>
                    <a:pt x="17432" y="22031"/>
                  </a:cubicBezTo>
                  <a:lnTo>
                    <a:pt x="17944" y="21400"/>
                  </a:lnTo>
                  <a:cubicBezTo>
                    <a:pt x="18134" y="21162"/>
                    <a:pt x="18194" y="20852"/>
                    <a:pt x="18122" y="20555"/>
                  </a:cubicBezTo>
                  <a:lnTo>
                    <a:pt x="17229" y="17269"/>
                  </a:lnTo>
                  <a:cubicBezTo>
                    <a:pt x="17194" y="17173"/>
                    <a:pt x="17217" y="17078"/>
                    <a:pt x="17277" y="16995"/>
                  </a:cubicBezTo>
                  <a:lnTo>
                    <a:pt x="18468" y="15256"/>
                  </a:lnTo>
                  <a:lnTo>
                    <a:pt x="20527" y="12196"/>
                  </a:lnTo>
                  <a:cubicBezTo>
                    <a:pt x="20575" y="12113"/>
                    <a:pt x="20646" y="12077"/>
                    <a:pt x="20742" y="12054"/>
                  </a:cubicBezTo>
                  <a:lnTo>
                    <a:pt x="29695" y="10172"/>
                  </a:lnTo>
                  <a:cubicBezTo>
                    <a:pt x="29898" y="10125"/>
                    <a:pt x="30052" y="10030"/>
                    <a:pt x="30195" y="9899"/>
                  </a:cubicBezTo>
                  <a:lnTo>
                    <a:pt x="31838" y="8136"/>
                  </a:lnTo>
                  <a:cubicBezTo>
                    <a:pt x="31862" y="8136"/>
                    <a:pt x="31874" y="8125"/>
                    <a:pt x="31886" y="8113"/>
                  </a:cubicBezTo>
                  <a:lnTo>
                    <a:pt x="33588" y="6851"/>
                  </a:lnTo>
                  <a:cubicBezTo>
                    <a:pt x="33612" y="6827"/>
                    <a:pt x="33624" y="6815"/>
                    <a:pt x="33660" y="6803"/>
                  </a:cubicBezTo>
                  <a:lnTo>
                    <a:pt x="35803" y="5934"/>
                  </a:lnTo>
                  <a:cubicBezTo>
                    <a:pt x="36089" y="5815"/>
                    <a:pt x="36291" y="5565"/>
                    <a:pt x="36363" y="5267"/>
                  </a:cubicBezTo>
                  <a:lnTo>
                    <a:pt x="36982" y="2541"/>
                  </a:lnTo>
                  <a:cubicBezTo>
                    <a:pt x="37041" y="2291"/>
                    <a:pt x="36994" y="2029"/>
                    <a:pt x="36839" y="1814"/>
                  </a:cubicBezTo>
                  <a:cubicBezTo>
                    <a:pt x="36708" y="1612"/>
                    <a:pt x="36470" y="1457"/>
                    <a:pt x="36220" y="1409"/>
                  </a:cubicBezTo>
                  <a:lnTo>
                    <a:pt x="27481" y="16"/>
                  </a:lnTo>
                  <a:cubicBezTo>
                    <a:pt x="27425" y="5"/>
                    <a:pt x="27370" y="0"/>
                    <a:pt x="2731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4" name="Google Shape;11884;p44"/>
          <p:cNvSpPr txBox="1">
            <a:spLocks noGrp="1"/>
          </p:cNvSpPr>
          <p:nvPr>
            <p:ph type="title"/>
          </p:nvPr>
        </p:nvSpPr>
        <p:spPr>
          <a:xfrm>
            <a:off x="76692" y="445025"/>
            <a:ext cx="835403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НАЦІОНАЛЬНЕ ПЛАТТЯ В УЗБЕКИСТАНІ</a:t>
            </a:r>
            <a:endParaRPr dirty="0"/>
          </a:p>
        </p:txBody>
      </p:sp>
      <p:sp>
        <p:nvSpPr>
          <p:cNvPr id="11885" name="Google Shape;11885;p44"/>
          <p:cNvSpPr txBox="1">
            <a:spLocks noGrp="1"/>
          </p:cNvSpPr>
          <p:nvPr>
            <p:ph type="subTitle" idx="1"/>
          </p:nvPr>
        </p:nvSpPr>
        <p:spPr>
          <a:xfrm>
            <a:off x="3115218" y="1425000"/>
            <a:ext cx="5775110" cy="16662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ru-RU" sz="1800" dirty="0"/>
              <a:t>Основою </a:t>
            </a:r>
            <a:r>
              <a:rPr lang="ru-RU" sz="1800" dirty="0" err="1"/>
              <a:t>національного</a:t>
            </a:r>
            <a:r>
              <a:rPr lang="ru-RU" sz="1800" dirty="0"/>
              <a:t> </a:t>
            </a:r>
            <a:r>
              <a:rPr lang="ru-RU" sz="1800" dirty="0" err="1"/>
              <a:t>чоловічого</a:t>
            </a:r>
            <a:r>
              <a:rPr lang="ru-RU" sz="1800" dirty="0"/>
              <a:t> костюма є чапан - </a:t>
            </a:r>
            <a:r>
              <a:rPr lang="ru-RU" sz="1800" dirty="0" err="1"/>
              <a:t>стьобаний</a:t>
            </a:r>
            <a:r>
              <a:rPr lang="ru-RU" sz="1800" dirty="0"/>
              <a:t> халат,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зав'язується</a:t>
            </a:r>
            <a:r>
              <a:rPr lang="ru-RU" sz="1800" dirty="0"/>
              <a:t> поясним шарфом. 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30EFB47-85E4-6EEA-287F-5399705D6F96}"/>
              </a:ext>
            </a:extLst>
          </p:cNvPr>
          <p:cNvGrpSpPr/>
          <p:nvPr/>
        </p:nvGrpSpPr>
        <p:grpSpPr>
          <a:xfrm>
            <a:off x="7447319" y="3498537"/>
            <a:ext cx="1495028" cy="1521971"/>
            <a:chOff x="156470" y="1368186"/>
            <a:chExt cx="2864874" cy="2939114"/>
          </a:xfrm>
        </p:grpSpPr>
        <p:grpSp>
          <p:nvGrpSpPr>
            <p:cNvPr id="10662" name="Google Shape;10662;p44"/>
            <p:cNvGrpSpPr/>
            <p:nvPr/>
          </p:nvGrpSpPr>
          <p:grpSpPr>
            <a:xfrm>
              <a:off x="156470" y="1444386"/>
              <a:ext cx="2794622" cy="2862914"/>
              <a:chOff x="3119125" y="1476475"/>
              <a:chExt cx="2063975" cy="2114100"/>
            </a:xfrm>
          </p:grpSpPr>
          <p:sp>
            <p:nvSpPr>
              <p:cNvPr id="10663" name="Google Shape;10663;p44"/>
              <p:cNvSpPr/>
              <p:nvPr/>
            </p:nvSpPr>
            <p:spPr>
              <a:xfrm>
                <a:off x="3247200" y="1557975"/>
                <a:ext cx="251175" cy="456400"/>
              </a:xfrm>
              <a:custGeom>
                <a:avLst/>
                <a:gdLst/>
                <a:ahLst/>
                <a:cxnLst/>
                <a:rect l="l" t="t" r="r" b="b"/>
                <a:pathLst>
                  <a:path w="10047" h="18256" extrusionOk="0">
                    <a:moveTo>
                      <a:pt x="2306" y="1"/>
                    </a:moveTo>
                    <a:cubicBezTo>
                      <a:pt x="1500" y="1"/>
                      <a:pt x="717" y="171"/>
                      <a:pt x="57" y="575"/>
                    </a:cubicBezTo>
                    <a:cubicBezTo>
                      <a:pt x="1" y="609"/>
                      <a:pt x="40" y="695"/>
                      <a:pt x="104" y="695"/>
                    </a:cubicBezTo>
                    <a:cubicBezTo>
                      <a:pt x="108" y="695"/>
                      <a:pt x="112" y="695"/>
                      <a:pt x="116" y="694"/>
                    </a:cubicBezTo>
                    <a:cubicBezTo>
                      <a:pt x="940" y="544"/>
                      <a:pt x="1700" y="373"/>
                      <a:pt x="2485" y="373"/>
                    </a:cubicBezTo>
                    <a:cubicBezTo>
                      <a:pt x="2880" y="373"/>
                      <a:pt x="3281" y="416"/>
                      <a:pt x="3700" y="528"/>
                    </a:cubicBezTo>
                    <a:cubicBezTo>
                      <a:pt x="4760" y="790"/>
                      <a:pt x="5724" y="1373"/>
                      <a:pt x="6498" y="2135"/>
                    </a:cubicBezTo>
                    <a:cubicBezTo>
                      <a:pt x="8117" y="3731"/>
                      <a:pt x="8701" y="5957"/>
                      <a:pt x="8867" y="8172"/>
                    </a:cubicBezTo>
                    <a:cubicBezTo>
                      <a:pt x="9034" y="10410"/>
                      <a:pt x="8748" y="12791"/>
                      <a:pt x="7570" y="14744"/>
                    </a:cubicBezTo>
                    <a:cubicBezTo>
                      <a:pt x="6986" y="15720"/>
                      <a:pt x="6189" y="16554"/>
                      <a:pt x="5153" y="17077"/>
                    </a:cubicBezTo>
                    <a:cubicBezTo>
                      <a:pt x="4188" y="17566"/>
                      <a:pt x="3105" y="17637"/>
                      <a:pt x="2045" y="17804"/>
                    </a:cubicBezTo>
                    <a:cubicBezTo>
                      <a:pt x="1878" y="17839"/>
                      <a:pt x="1902" y="18089"/>
                      <a:pt x="2045" y="18113"/>
                    </a:cubicBezTo>
                    <a:cubicBezTo>
                      <a:pt x="2488" y="18208"/>
                      <a:pt x="2924" y="18255"/>
                      <a:pt x="3349" y="18255"/>
                    </a:cubicBezTo>
                    <a:cubicBezTo>
                      <a:pt x="4695" y="18255"/>
                      <a:pt x="5937" y="17778"/>
                      <a:pt x="6986" y="16792"/>
                    </a:cubicBezTo>
                    <a:cubicBezTo>
                      <a:pt x="8463" y="15422"/>
                      <a:pt x="9260" y="13434"/>
                      <a:pt x="9534" y="11481"/>
                    </a:cubicBezTo>
                    <a:cubicBezTo>
                      <a:pt x="10046" y="7802"/>
                      <a:pt x="9284" y="3076"/>
                      <a:pt x="5855" y="1004"/>
                    </a:cubicBezTo>
                    <a:cubicBezTo>
                      <a:pt x="4875" y="416"/>
                      <a:pt x="3564" y="1"/>
                      <a:pt x="23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4" name="Google Shape;10664;p44"/>
              <p:cNvSpPr/>
              <p:nvPr/>
            </p:nvSpPr>
            <p:spPr>
              <a:xfrm>
                <a:off x="3320350" y="1915375"/>
                <a:ext cx="1397250" cy="94025"/>
              </a:xfrm>
              <a:custGeom>
                <a:avLst/>
                <a:gdLst/>
                <a:ahLst/>
                <a:cxnLst/>
                <a:rect l="l" t="t" r="r" b="b"/>
                <a:pathLst>
                  <a:path w="55890" h="3761" extrusionOk="0">
                    <a:moveTo>
                      <a:pt x="45780" y="1"/>
                    </a:moveTo>
                    <a:cubicBezTo>
                      <a:pt x="45129" y="1"/>
                      <a:pt x="44478" y="7"/>
                      <a:pt x="43827" y="19"/>
                    </a:cubicBezTo>
                    <a:cubicBezTo>
                      <a:pt x="39338" y="103"/>
                      <a:pt x="34838" y="269"/>
                      <a:pt x="30349" y="460"/>
                    </a:cubicBezTo>
                    <a:cubicBezTo>
                      <a:pt x="23920" y="734"/>
                      <a:pt x="17491" y="1186"/>
                      <a:pt x="11085" y="1841"/>
                    </a:cubicBezTo>
                    <a:cubicBezTo>
                      <a:pt x="9120" y="2031"/>
                      <a:pt x="7156" y="2258"/>
                      <a:pt x="5191" y="2531"/>
                    </a:cubicBezTo>
                    <a:cubicBezTo>
                      <a:pt x="3501" y="2770"/>
                      <a:pt x="1703" y="3031"/>
                      <a:pt x="72" y="3579"/>
                    </a:cubicBezTo>
                    <a:cubicBezTo>
                      <a:pt x="5" y="3612"/>
                      <a:pt x="1" y="3760"/>
                      <a:pt x="88" y="3760"/>
                    </a:cubicBezTo>
                    <a:cubicBezTo>
                      <a:pt x="94" y="3760"/>
                      <a:pt x="100" y="3759"/>
                      <a:pt x="107" y="3758"/>
                    </a:cubicBezTo>
                    <a:cubicBezTo>
                      <a:pt x="3334" y="3543"/>
                      <a:pt x="6549" y="2984"/>
                      <a:pt x="9763" y="2662"/>
                    </a:cubicBezTo>
                    <a:cubicBezTo>
                      <a:pt x="13466" y="2293"/>
                      <a:pt x="17181" y="2008"/>
                      <a:pt x="20884" y="1757"/>
                    </a:cubicBezTo>
                    <a:cubicBezTo>
                      <a:pt x="27980" y="1281"/>
                      <a:pt x="35076" y="984"/>
                      <a:pt x="42196" y="817"/>
                    </a:cubicBezTo>
                    <a:cubicBezTo>
                      <a:pt x="43355" y="788"/>
                      <a:pt x="44513" y="770"/>
                      <a:pt x="45670" y="770"/>
                    </a:cubicBezTo>
                    <a:cubicBezTo>
                      <a:pt x="48864" y="770"/>
                      <a:pt x="52052" y="910"/>
                      <a:pt x="55233" y="1365"/>
                    </a:cubicBezTo>
                    <a:cubicBezTo>
                      <a:pt x="55256" y="1368"/>
                      <a:pt x="55277" y="1370"/>
                      <a:pt x="55298" y="1370"/>
                    </a:cubicBezTo>
                    <a:cubicBezTo>
                      <a:pt x="55727" y="1370"/>
                      <a:pt x="55889" y="706"/>
                      <a:pt x="55424" y="638"/>
                    </a:cubicBezTo>
                    <a:cubicBezTo>
                      <a:pt x="52234" y="163"/>
                      <a:pt x="49004" y="1"/>
                      <a:pt x="457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5" name="Google Shape;10665;p44"/>
              <p:cNvSpPr/>
              <p:nvPr/>
            </p:nvSpPr>
            <p:spPr>
              <a:xfrm>
                <a:off x="4637775" y="1480075"/>
                <a:ext cx="200650" cy="468000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8720" extrusionOk="0">
                    <a:moveTo>
                      <a:pt x="107" y="0"/>
                    </a:moveTo>
                    <a:cubicBezTo>
                      <a:pt x="12" y="0"/>
                      <a:pt x="0" y="155"/>
                      <a:pt x="96" y="179"/>
                    </a:cubicBezTo>
                    <a:cubicBezTo>
                      <a:pt x="5656" y="1941"/>
                      <a:pt x="8025" y="9323"/>
                      <a:pt x="6001" y="14490"/>
                    </a:cubicBezTo>
                    <a:cubicBezTo>
                      <a:pt x="5739" y="15193"/>
                      <a:pt x="5346" y="15860"/>
                      <a:pt x="4870" y="16443"/>
                    </a:cubicBezTo>
                    <a:cubicBezTo>
                      <a:pt x="4501" y="16883"/>
                      <a:pt x="4072" y="17300"/>
                      <a:pt x="3572" y="17622"/>
                    </a:cubicBezTo>
                    <a:cubicBezTo>
                      <a:pt x="3144" y="17896"/>
                      <a:pt x="2536" y="18015"/>
                      <a:pt x="2203" y="18431"/>
                    </a:cubicBezTo>
                    <a:cubicBezTo>
                      <a:pt x="2179" y="18479"/>
                      <a:pt x="2179" y="18538"/>
                      <a:pt x="2215" y="18574"/>
                    </a:cubicBezTo>
                    <a:cubicBezTo>
                      <a:pt x="2373" y="18676"/>
                      <a:pt x="2547" y="18719"/>
                      <a:pt x="2728" y="18719"/>
                    </a:cubicBezTo>
                    <a:cubicBezTo>
                      <a:pt x="3393" y="18719"/>
                      <a:pt x="4154" y="18141"/>
                      <a:pt x="4584" y="17776"/>
                    </a:cubicBezTo>
                    <a:cubicBezTo>
                      <a:pt x="5263" y="17217"/>
                      <a:pt x="5811" y="16502"/>
                      <a:pt x="6227" y="15740"/>
                    </a:cubicBezTo>
                    <a:cubicBezTo>
                      <a:pt x="6954" y="14371"/>
                      <a:pt x="7299" y="12823"/>
                      <a:pt x="7370" y="11276"/>
                    </a:cubicBezTo>
                    <a:cubicBezTo>
                      <a:pt x="7525" y="8109"/>
                      <a:pt x="6549" y="4668"/>
                      <a:pt x="4394" y="2286"/>
                    </a:cubicBezTo>
                    <a:cubicBezTo>
                      <a:pt x="3263" y="1036"/>
                      <a:pt x="1822" y="143"/>
                      <a:pt x="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6" name="Google Shape;10666;p44"/>
              <p:cNvSpPr/>
              <p:nvPr/>
            </p:nvSpPr>
            <p:spPr>
              <a:xfrm>
                <a:off x="3298625" y="1476475"/>
                <a:ext cx="1348500" cy="96500"/>
              </a:xfrm>
              <a:custGeom>
                <a:avLst/>
                <a:gdLst/>
                <a:ahLst/>
                <a:cxnLst/>
                <a:rect l="l" t="t" r="r" b="b"/>
                <a:pathLst>
                  <a:path w="53940" h="3860" extrusionOk="0">
                    <a:moveTo>
                      <a:pt x="53010" y="1"/>
                    </a:moveTo>
                    <a:cubicBezTo>
                      <a:pt x="52572" y="1"/>
                      <a:pt x="52114" y="67"/>
                      <a:pt x="51721" y="97"/>
                    </a:cubicBezTo>
                    <a:cubicBezTo>
                      <a:pt x="50459" y="204"/>
                      <a:pt x="49197" y="394"/>
                      <a:pt x="47947" y="585"/>
                    </a:cubicBezTo>
                    <a:cubicBezTo>
                      <a:pt x="45458" y="978"/>
                      <a:pt x="42970" y="1430"/>
                      <a:pt x="40481" y="1764"/>
                    </a:cubicBezTo>
                    <a:cubicBezTo>
                      <a:pt x="36981" y="2228"/>
                      <a:pt x="33433" y="2430"/>
                      <a:pt x="29885" y="2609"/>
                    </a:cubicBezTo>
                    <a:cubicBezTo>
                      <a:pt x="25348" y="2835"/>
                      <a:pt x="20824" y="3121"/>
                      <a:pt x="16288" y="3264"/>
                    </a:cubicBezTo>
                    <a:cubicBezTo>
                      <a:pt x="13949" y="3347"/>
                      <a:pt x="11629" y="3385"/>
                      <a:pt x="9295" y="3385"/>
                    </a:cubicBezTo>
                    <a:cubicBezTo>
                      <a:pt x="8967" y="3385"/>
                      <a:pt x="8639" y="3384"/>
                      <a:pt x="8311" y="3383"/>
                    </a:cubicBezTo>
                    <a:cubicBezTo>
                      <a:pt x="5823" y="3372"/>
                      <a:pt x="3334" y="3238"/>
                      <a:pt x="846" y="3238"/>
                    </a:cubicBezTo>
                    <a:cubicBezTo>
                      <a:pt x="656" y="3238"/>
                      <a:pt x="465" y="3238"/>
                      <a:pt x="274" y="3240"/>
                    </a:cubicBezTo>
                    <a:cubicBezTo>
                      <a:pt x="0" y="3240"/>
                      <a:pt x="24" y="3621"/>
                      <a:pt x="274" y="3657"/>
                    </a:cubicBezTo>
                    <a:cubicBezTo>
                      <a:pt x="2655" y="3859"/>
                      <a:pt x="5084" y="3835"/>
                      <a:pt x="7465" y="3847"/>
                    </a:cubicBezTo>
                    <a:cubicBezTo>
                      <a:pt x="7976" y="3850"/>
                      <a:pt x="8487" y="3851"/>
                      <a:pt x="8999" y="3851"/>
                    </a:cubicBezTo>
                    <a:cubicBezTo>
                      <a:pt x="10762" y="3851"/>
                      <a:pt x="12525" y="3834"/>
                      <a:pt x="14288" y="3788"/>
                    </a:cubicBezTo>
                    <a:cubicBezTo>
                      <a:pt x="18931" y="3669"/>
                      <a:pt x="23563" y="3335"/>
                      <a:pt x="28206" y="3061"/>
                    </a:cubicBezTo>
                    <a:cubicBezTo>
                      <a:pt x="31849" y="2847"/>
                      <a:pt x="35528" y="2680"/>
                      <a:pt x="39160" y="2311"/>
                    </a:cubicBezTo>
                    <a:cubicBezTo>
                      <a:pt x="41612" y="2061"/>
                      <a:pt x="44077" y="1645"/>
                      <a:pt x="46518" y="1287"/>
                    </a:cubicBezTo>
                    <a:cubicBezTo>
                      <a:pt x="48030" y="1061"/>
                      <a:pt x="49530" y="823"/>
                      <a:pt x="51054" y="633"/>
                    </a:cubicBezTo>
                    <a:cubicBezTo>
                      <a:pt x="51657" y="549"/>
                      <a:pt x="52441" y="335"/>
                      <a:pt x="53130" y="335"/>
                    </a:cubicBezTo>
                    <a:cubicBezTo>
                      <a:pt x="53325" y="335"/>
                      <a:pt x="53512" y="352"/>
                      <a:pt x="53685" y="394"/>
                    </a:cubicBezTo>
                    <a:cubicBezTo>
                      <a:pt x="53693" y="396"/>
                      <a:pt x="53701" y="396"/>
                      <a:pt x="53708" y="396"/>
                    </a:cubicBezTo>
                    <a:cubicBezTo>
                      <a:pt x="53871" y="396"/>
                      <a:pt x="53940" y="154"/>
                      <a:pt x="53769" y="97"/>
                    </a:cubicBezTo>
                    <a:cubicBezTo>
                      <a:pt x="53535" y="25"/>
                      <a:pt x="53276" y="1"/>
                      <a:pt x="530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7" name="Google Shape;10667;p44"/>
              <p:cNvSpPr/>
              <p:nvPr/>
            </p:nvSpPr>
            <p:spPr>
              <a:xfrm>
                <a:off x="3119125" y="1566175"/>
                <a:ext cx="544450" cy="2024400"/>
              </a:xfrm>
              <a:custGeom>
                <a:avLst/>
                <a:gdLst/>
                <a:ahLst/>
                <a:cxnLst/>
                <a:rect l="l" t="t" r="r" b="b"/>
                <a:pathLst>
                  <a:path w="21778" h="80976" extrusionOk="0">
                    <a:moveTo>
                      <a:pt x="6856" y="0"/>
                    </a:moveTo>
                    <a:cubicBezTo>
                      <a:pt x="4179" y="0"/>
                      <a:pt x="2406" y="2144"/>
                      <a:pt x="1441" y="4486"/>
                    </a:cubicBezTo>
                    <a:cubicBezTo>
                      <a:pt x="322" y="7224"/>
                      <a:pt x="1" y="10391"/>
                      <a:pt x="405" y="13309"/>
                    </a:cubicBezTo>
                    <a:cubicBezTo>
                      <a:pt x="655" y="15202"/>
                      <a:pt x="1441" y="16988"/>
                      <a:pt x="2215" y="18714"/>
                    </a:cubicBezTo>
                    <a:cubicBezTo>
                      <a:pt x="3287" y="21083"/>
                      <a:pt x="4585" y="23345"/>
                      <a:pt x="5954" y="25524"/>
                    </a:cubicBezTo>
                    <a:cubicBezTo>
                      <a:pt x="8621" y="29787"/>
                      <a:pt x="11633" y="33823"/>
                      <a:pt x="14050" y="38240"/>
                    </a:cubicBezTo>
                    <a:cubicBezTo>
                      <a:pt x="18634" y="46622"/>
                      <a:pt x="21777" y="56576"/>
                      <a:pt x="20265" y="66208"/>
                    </a:cubicBezTo>
                    <a:cubicBezTo>
                      <a:pt x="19694" y="69911"/>
                      <a:pt x="18562" y="73590"/>
                      <a:pt x="16038" y="76447"/>
                    </a:cubicBezTo>
                    <a:cubicBezTo>
                      <a:pt x="14656" y="78030"/>
                      <a:pt x="12356" y="80128"/>
                      <a:pt x="10044" y="80128"/>
                    </a:cubicBezTo>
                    <a:cubicBezTo>
                      <a:pt x="9748" y="80128"/>
                      <a:pt x="9451" y="80093"/>
                      <a:pt x="9157" y="80019"/>
                    </a:cubicBezTo>
                    <a:cubicBezTo>
                      <a:pt x="7787" y="79674"/>
                      <a:pt x="6990" y="78424"/>
                      <a:pt x="6549" y="77174"/>
                    </a:cubicBezTo>
                    <a:cubicBezTo>
                      <a:pt x="5823" y="75114"/>
                      <a:pt x="5644" y="72816"/>
                      <a:pt x="5858" y="70649"/>
                    </a:cubicBezTo>
                    <a:cubicBezTo>
                      <a:pt x="5978" y="69434"/>
                      <a:pt x="6251" y="68208"/>
                      <a:pt x="6692" y="67065"/>
                    </a:cubicBezTo>
                    <a:cubicBezTo>
                      <a:pt x="7049" y="66136"/>
                      <a:pt x="7585" y="64803"/>
                      <a:pt x="8561" y="64350"/>
                    </a:cubicBezTo>
                    <a:cubicBezTo>
                      <a:pt x="8751" y="64264"/>
                      <a:pt x="8927" y="64225"/>
                      <a:pt x="9089" y="64225"/>
                    </a:cubicBezTo>
                    <a:cubicBezTo>
                      <a:pt x="10423" y="64225"/>
                      <a:pt x="10855" y="66882"/>
                      <a:pt x="10823" y="67827"/>
                    </a:cubicBezTo>
                    <a:cubicBezTo>
                      <a:pt x="10764" y="69149"/>
                      <a:pt x="10300" y="70339"/>
                      <a:pt x="9657" y="71482"/>
                    </a:cubicBezTo>
                    <a:cubicBezTo>
                      <a:pt x="9476" y="71803"/>
                      <a:pt x="9766" y="72107"/>
                      <a:pt x="10046" y="72107"/>
                    </a:cubicBezTo>
                    <a:cubicBezTo>
                      <a:pt x="10171" y="72107"/>
                      <a:pt x="10294" y="72046"/>
                      <a:pt x="10371" y="71899"/>
                    </a:cubicBezTo>
                    <a:cubicBezTo>
                      <a:pt x="11431" y="70006"/>
                      <a:pt x="12074" y="67720"/>
                      <a:pt x="11323" y="65589"/>
                    </a:cubicBezTo>
                    <a:cubicBezTo>
                      <a:pt x="10966" y="64546"/>
                      <a:pt x="10120" y="63421"/>
                      <a:pt x="9000" y="63421"/>
                    </a:cubicBezTo>
                    <a:cubicBezTo>
                      <a:pt x="8777" y="63421"/>
                      <a:pt x="8543" y="63466"/>
                      <a:pt x="8299" y="63565"/>
                    </a:cubicBezTo>
                    <a:cubicBezTo>
                      <a:pt x="7454" y="63910"/>
                      <a:pt x="6894" y="64743"/>
                      <a:pt x="6490" y="65517"/>
                    </a:cubicBezTo>
                    <a:cubicBezTo>
                      <a:pt x="5918" y="66589"/>
                      <a:pt x="5525" y="67768"/>
                      <a:pt x="5263" y="68970"/>
                    </a:cubicBezTo>
                    <a:cubicBezTo>
                      <a:pt x="4775" y="71339"/>
                      <a:pt x="4846" y="73745"/>
                      <a:pt x="5358" y="76102"/>
                    </a:cubicBezTo>
                    <a:cubicBezTo>
                      <a:pt x="5680" y="77602"/>
                      <a:pt x="6275" y="79221"/>
                      <a:pt x="7549" y="80198"/>
                    </a:cubicBezTo>
                    <a:cubicBezTo>
                      <a:pt x="8250" y="80734"/>
                      <a:pt x="9084" y="80975"/>
                      <a:pt x="9944" y="80975"/>
                    </a:cubicBezTo>
                    <a:cubicBezTo>
                      <a:pt x="10267" y="80975"/>
                      <a:pt x="10594" y="80941"/>
                      <a:pt x="10919" y="80876"/>
                    </a:cubicBezTo>
                    <a:cubicBezTo>
                      <a:pt x="13859" y="80293"/>
                      <a:pt x="16324" y="77757"/>
                      <a:pt x="17931" y="75388"/>
                    </a:cubicBezTo>
                    <a:cubicBezTo>
                      <a:pt x="20289" y="71923"/>
                      <a:pt x="21098" y="67387"/>
                      <a:pt x="21325" y="63267"/>
                    </a:cubicBezTo>
                    <a:cubicBezTo>
                      <a:pt x="21599" y="58326"/>
                      <a:pt x="20777" y="53337"/>
                      <a:pt x="19301" y="48622"/>
                    </a:cubicBezTo>
                    <a:cubicBezTo>
                      <a:pt x="17741" y="43622"/>
                      <a:pt x="15443" y="38883"/>
                      <a:pt x="12669" y="34442"/>
                    </a:cubicBezTo>
                    <a:cubicBezTo>
                      <a:pt x="9776" y="29846"/>
                      <a:pt x="6513" y="25500"/>
                      <a:pt x="3953" y="20690"/>
                    </a:cubicBezTo>
                    <a:cubicBezTo>
                      <a:pt x="2822" y="18559"/>
                      <a:pt x="1632" y="16273"/>
                      <a:pt x="1132" y="13892"/>
                    </a:cubicBezTo>
                    <a:cubicBezTo>
                      <a:pt x="822" y="12380"/>
                      <a:pt x="786" y="10820"/>
                      <a:pt x="905" y="9308"/>
                    </a:cubicBezTo>
                    <a:cubicBezTo>
                      <a:pt x="1144" y="6296"/>
                      <a:pt x="1989" y="2319"/>
                      <a:pt x="4882" y="747"/>
                    </a:cubicBezTo>
                    <a:cubicBezTo>
                      <a:pt x="5585" y="366"/>
                      <a:pt x="6370" y="176"/>
                      <a:pt x="7156" y="152"/>
                    </a:cubicBezTo>
                    <a:cubicBezTo>
                      <a:pt x="7160" y="153"/>
                      <a:pt x="7164" y="153"/>
                      <a:pt x="7168" y="153"/>
                    </a:cubicBezTo>
                    <a:cubicBezTo>
                      <a:pt x="7263" y="153"/>
                      <a:pt x="7259" y="9"/>
                      <a:pt x="7156" y="9"/>
                    </a:cubicBezTo>
                    <a:cubicBezTo>
                      <a:pt x="7055" y="3"/>
                      <a:pt x="6955" y="0"/>
                      <a:pt x="68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8" name="Google Shape;10668;p44"/>
              <p:cNvSpPr/>
              <p:nvPr/>
            </p:nvSpPr>
            <p:spPr>
              <a:xfrm>
                <a:off x="4644875" y="1927300"/>
                <a:ext cx="538225" cy="1618975"/>
              </a:xfrm>
              <a:custGeom>
                <a:avLst/>
                <a:gdLst/>
                <a:ahLst/>
                <a:cxnLst/>
                <a:rect l="l" t="t" r="r" b="b"/>
                <a:pathLst>
                  <a:path w="21529" h="64759" extrusionOk="0">
                    <a:moveTo>
                      <a:pt x="120" y="1"/>
                    </a:moveTo>
                    <a:cubicBezTo>
                      <a:pt x="57" y="1"/>
                      <a:pt x="0" y="55"/>
                      <a:pt x="14" y="137"/>
                    </a:cubicBezTo>
                    <a:cubicBezTo>
                      <a:pt x="1907" y="10103"/>
                      <a:pt x="9551" y="17652"/>
                      <a:pt x="14516" y="26164"/>
                    </a:cubicBezTo>
                    <a:cubicBezTo>
                      <a:pt x="15814" y="28379"/>
                      <a:pt x="16957" y="30689"/>
                      <a:pt x="17790" y="33106"/>
                    </a:cubicBezTo>
                    <a:cubicBezTo>
                      <a:pt x="18552" y="35308"/>
                      <a:pt x="19100" y="37606"/>
                      <a:pt x="19540" y="39880"/>
                    </a:cubicBezTo>
                    <a:cubicBezTo>
                      <a:pt x="20421" y="44310"/>
                      <a:pt x="20850" y="48989"/>
                      <a:pt x="20016" y="53465"/>
                    </a:cubicBezTo>
                    <a:cubicBezTo>
                      <a:pt x="19600" y="55704"/>
                      <a:pt x="18850" y="57871"/>
                      <a:pt x="17576" y="59752"/>
                    </a:cubicBezTo>
                    <a:cubicBezTo>
                      <a:pt x="16242" y="61728"/>
                      <a:pt x="14421" y="62955"/>
                      <a:pt x="12420" y="64157"/>
                    </a:cubicBezTo>
                    <a:cubicBezTo>
                      <a:pt x="12152" y="64318"/>
                      <a:pt x="12280" y="64758"/>
                      <a:pt x="12568" y="64758"/>
                    </a:cubicBezTo>
                    <a:cubicBezTo>
                      <a:pt x="12600" y="64758"/>
                      <a:pt x="12634" y="64753"/>
                      <a:pt x="12670" y="64741"/>
                    </a:cubicBezTo>
                    <a:cubicBezTo>
                      <a:pt x="16504" y="63467"/>
                      <a:pt x="19088" y="59681"/>
                      <a:pt x="20231" y="55966"/>
                    </a:cubicBezTo>
                    <a:cubicBezTo>
                      <a:pt x="21529" y="51715"/>
                      <a:pt x="21386" y="47096"/>
                      <a:pt x="20778" y="42750"/>
                    </a:cubicBezTo>
                    <a:cubicBezTo>
                      <a:pt x="20112" y="37952"/>
                      <a:pt x="18873" y="33142"/>
                      <a:pt x="16695" y="28760"/>
                    </a:cubicBezTo>
                    <a:cubicBezTo>
                      <a:pt x="14385" y="24081"/>
                      <a:pt x="11230" y="19878"/>
                      <a:pt x="8265" y="15592"/>
                    </a:cubicBezTo>
                    <a:cubicBezTo>
                      <a:pt x="4955" y="10817"/>
                      <a:pt x="1800" y="5757"/>
                      <a:pt x="240" y="102"/>
                    </a:cubicBezTo>
                    <a:cubicBezTo>
                      <a:pt x="215" y="31"/>
                      <a:pt x="166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9" name="Google Shape;10669;p44"/>
              <p:cNvSpPr/>
              <p:nvPr/>
            </p:nvSpPr>
            <p:spPr>
              <a:xfrm>
                <a:off x="3372425" y="3586875"/>
                <a:ext cx="15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49" extrusionOk="0">
                    <a:moveTo>
                      <a:pt x="37" y="1"/>
                    </a:moveTo>
                    <a:cubicBezTo>
                      <a:pt x="1" y="25"/>
                      <a:pt x="1" y="48"/>
                      <a:pt x="37" y="48"/>
                    </a:cubicBezTo>
                    <a:cubicBezTo>
                      <a:pt x="60" y="48"/>
                      <a:pt x="60" y="1"/>
                      <a:pt x="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0" name="Google Shape;10670;p44"/>
              <p:cNvSpPr/>
              <p:nvPr/>
            </p:nvSpPr>
            <p:spPr>
              <a:xfrm>
                <a:off x="3355775" y="3522200"/>
                <a:ext cx="161122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64449" h="2398" extrusionOk="0">
                    <a:moveTo>
                      <a:pt x="60968" y="0"/>
                    </a:moveTo>
                    <a:cubicBezTo>
                      <a:pt x="59574" y="0"/>
                      <a:pt x="58176" y="52"/>
                      <a:pt x="56793" y="52"/>
                    </a:cubicBezTo>
                    <a:cubicBezTo>
                      <a:pt x="53161" y="64"/>
                      <a:pt x="49506" y="111"/>
                      <a:pt x="45875" y="171"/>
                    </a:cubicBezTo>
                    <a:cubicBezTo>
                      <a:pt x="36350" y="314"/>
                      <a:pt x="26849" y="576"/>
                      <a:pt x="17336" y="1028"/>
                    </a:cubicBezTo>
                    <a:cubicBezTo>
                      <a:pt x="14442" y="1159"/>
                      <a:pt x="11561" y="1373"/>
                      <a:pt x="8668" y="1552"/>
                    </a:cubicBezTo>
                    <a:cubicBezTo>
                      <a:pt x="5810" y="1730"/>
                      <a:pt x="2989" y="2028"/>
                      <a:pt x="131" y="2219"/>
                    </a:cubicBezTo>
                    <a:cubicBezTo>
                      <a:pt x="4" y="2219"/>
                      <a:pt x="0" y="2398"/>
                      <a:pt x="119" y="2398"/>
                    </a:cubicBezTo>
                    <a:cubicBezTo>
                      <a:pt x="123" y="2398"/>
                      <a:pt x="127" y="2398"/>
                      <a:pt x="131" y="2397"/>
                    </a:cubicBezTo>
                    <a:cubicBezTo>
                      <a:pt x="2667" y="2231"/>
                      <a:pt x="5227" y="2207"/>
                      <a:pt x="7763" y="2088"/>
                    </a:cubicBezTo>
                    <a:cubicBezTo>
                      <a:pt x="10311" y="1969"/>
                      <a:pt x="12859" y="1921"/>
                      <a:pt x="15383" y="1814"/>
                    </a:cubicBezTo>
                    <a:cubicBezTo>
                      <a:pt x="20384" y="1611"/>
                      <a:pt x="25396" y="1445"/>
                      <a:pt x="30421" y="1302"/>
                    </a:cubicBezTo>
                    <a:cubicBezTo>
                      <a:pt x="38791" y="1040"/>
                      <a:pt x="47196" y="885"/>
                      <a:pt x="55578" y="837"/>
                    </a:cubicBezTo>
                    <a:cubicBezTo>
                      <a:pt x="55693" y="837"/>
                      <a:pt x="55807" y="837"/>
                      <a:pt x="55921" y="837"/>
                    </a:cubicBezTo>
                    <a:cubicBezTo>
                      <a:pt x="57661" y="837"/>
                      <a:pt x="59413" y="890"/>
                      <a:pt x="61160" y="890"/>
                    </a:cubicBezTo>
                    <a:cubicBezTo>
                      <a:pt x="62112" y="890"/>
                      <a:pt x="63062" y="874"/>
                      <a:pt x="64008" y="826"/>
                    </a:cubicBezTo>
                    <a:cubicBezTo>
                      <a:pt x="64449" y="790"/>
                      <a:pt x="64449" y="171"/>
                      <a:pt x="64008" y="123"/>
                    </a:cubicBezTo>
                    <a:cubicBezTo>
                      <a:pt x="63003" y="28"/>
                      <a:pt x="61987" y="0"/>
                      <a:pt x="609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1" name="Google Shape;10671;p44"/>
              <p:cNvSpPr/>
              <p:nvPr/>
            </p:nvSpPr>
            <p:spPr>
              <a:xfrm>
                <a:off x="3348625" y="3154975"/>
                <a:ext cx="303025" cy="43975"/>
              </a:xfrm>
              <a:custGeom>
                <a:avLst/>
                <a:gdLst/>
                <a:ahLst/>
                <a:cxnLst/>
                <a:rect l="l" t="t" r="r" b="b"/>
                <a:pathLst>
                  <a:path w="12121" h="1759" extrusionOk="0">
                    <a:moveTo>
                      <a:pt x="155" y="1"/>
                    </a:moveTo>
                    <a:cubicBezTo>
                      <a:pt x="60" y="1"/>
                      <a:pt x="0" y="132"/>
                      <a:pt x="72" y="191"/>
                    </a:cubicBezTo>
                    <a:cubicBezTo>
                      <a:pt x="596" y="656"/>
                      <a:pt x="1358" y="810"/>
                      <a:pt x="2024" y="953"/>
                    </a:cubicBezTo>
                    <a:cubicBezTo>
                      <a:pt x="2965" y="1168"/>
                      <a:pt x="3917" y="1322"/>
                      <a:pt x="4870" y="1441"/>
                    </a:cubicBezTo>
                    <a:cubicBezTo>
                      <a:pt x="6025" y="1596"/>
                      <a:pt x="7204" y="1680"/>
                      <a:pt x="8370" y="1727"/>
                    </a:cubicBezTo>
                    <a:cubicBezTo>
                      <a:pt x="8779" y="1743"/>
                      <a:pt x="9191" y="1759"/>
                      <a:pt x="9602" y="1759"/>
                    </a:cubicBezTo>
                    <a:cubicBezTo>
                      <a:pt x="10424" y="1759"/>
                      <a:pt x="11244" y="1695"/>
                      <a:pt x="12038" y="1441"/>
                    </a:cubicBezTo>
                    <a:cubicBezTo>
                      <a:pt x="12121" y="1418"/>
                      <a:pt x="12121" y="1310"/>
                      <a:pt x="12038" y="1299"/>
                    </a:cubicBezTo>
                    <a:cubicBezTo>
                      <a:pt x="10930" y="1001"/>
                      <a:pt x="9775" y="989"/>
                      <a:pt x="8632" y="929"/>
                    </a:cubicBezTo>
                    <a:cubicBezTo>
                      <a:pt x="7501" y="870"/>
                      <a:pt x="6358" y="787"/>
                      <a:pt x="5227" y="691"/>
                    </a:cubicBezTo>
                    <a:cubicBezTo>
                      <a:pt x="4215" y="596"/>
                      <a:pt x="3203" y="489"/>
                      <a:pt x="2191" y="334"/>
                    </a:cubicBezTo>
                    <a:cubicBezTo>
                      <a:pt x="1524" y="215"/>
                      <a:pt x="834" y="13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2" name="Google Shape;10672;p44"/>
              <p:cNvSpPr/>
              <p:nvPr/>
            </p:nvSpPr>
            <p:spPr>
              <a:xfrm>
                <a:off x="3361725" y="3355375"/>
                <a:ext cx="24825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930" h="956" extrusionOk="0">
                    <a:moveTo>
                      <a:pt x="720" y="1"/>
                    </a:moveTo>
                    <a:cubicBezTo>
                      <a:pt x="500" y="1"/>
                      <a:pt x="286" y="23"/>
                      <a:pt x="84" y="81"/>
                    </a:cubicBezTo>
                    <a:cubicBezTo>
                      <a:pt x="0" y="93"/>
                      <a:pt x="0" y="200"/>
                      <a:pt x="72" y="260"/>
                    </a:cubicBezTo>
                    <a:cubicBezTo>
                      <a:pt x="643" y="653"/>
                      <a:pt x="1429" y="653"/>
                      <a:pt x="2096" y="736"/>
                    </a:cubicBezTo>
                    <a:cubicBezTo>
                      <a:pt x="2977" y="843"/>
                      <a:pt x="3858" y="903"/>
                      <a:pt x="4727" y="926"/>
                    </a:cubicBezTo>
                    <a:cubicBezTo>
                      <a:pt x="5248" y="938"/>
                      <a:pt x="5794" y="955"/>
                      <a:pt x="6346" y="955"/>
                    </a:cubicBezTo>
                    <a:cubicBezTo>
                      <a:pt x="7471" y="955"/>
                      <a:pt x="8622" y="885"/>
                      <a:pt x="9644" y="557"/>
                    </a:cubicBezTo>
                    <a:cubicBezTo>
                      <a:pt x="9930" y="474"/>
                      <a:pt x="9894" y="10"/>
                      <a:pt x="9573" y="10"/>
                    </a:cubicBezTo>
                    <a:cubicBezTo>
                      <a:pt x="8799" y="33"/>
                      <a:pt x="8025" y="200"/>
                      <a:pt x="7227" y="248"/>
                    </a:cubicBezTo>
                    <a:cubicBezTo>
                      <a:pt x="6581" y="294"/>
                      <a:pt x="5935" y="311"/>
                      <a:pt x="5283" y="311"/>
                    </a:cubicBezTo>
                    <a:cubicBezTo>
                      <a:pt x="5094" y="311"/>
                      <a:pt x="4905" y="310"/>
                      <a:pt x="4715" y="307"/>
                    </a:cubicBezTo>
                    <a:cubicBezTo>
                      <a:pt x="3929" y="295"/>
                      <a:pt x="3143" y="236"/>
                      <a:pt x="2370" y="176"/>
                    </a:cubicBezTo>
                    <a:cubicBezTo>
                      <a:pt x="1844" y="134"/>
                      <a:pt x="1264" y="1"/>
                      <a:pt x="7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3" name="Google Shape;10673;p44"/>
              <p:cNvSpPr/>
              <p:nvPr/>
            </p:nvSpPr>
            <p:spPr>
              <a:xfrm>
                <a:off x="3665325" y="1969800"/>
                <a:ext cx="26525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433" extrusionOk="0">
                    <a:moveTo>
                      <a:pt x="109" y="1"/>
                    </a:moveTo>
                    <a:cubicBezTo>
                      <a:pt x="89" y="1"/>
                      <a:pt x="69" y="3"/>
                      <a:pt x="48" y="9"/>
                    </a:cubicBezTo>
                    <a:cubicBezTo>
                      <a:pt x="12" y="9"/>
                      <a:pt x="1" y="33"/>
                      <a:pt x="1" y="69"/>
                    </a:cubicBezTo>
                    <a:cubicBezTo>
                      <a:pt x="12" y="176"/>
                      <a:pt x="108" y="247"/>
                      <a:pt x="179" y="331"/>
                    </a:cubicBezTo>
                    <a:cubicBezTo>
                      <a:pt x="263" y="473"/>
                      <a:pt x="358" y="593"/>
                      <a:pt x="429" y="735"/>
                    </a:cubicBezTo>
                    <a:cubicBezTo>
                      <a:pt x="536" y="926"/>
                      <a:pt x="596" y="1331"/>
                      <a:pt x="822" y="1426"/>
                    </a:cubicBezTo>
                    <a:cubicBezTo>
                      <a:pt x="834" y="1430"/>
                      <a:pt x="849" y="1433"/>
                      <a:pt x="864" y="1433"/>
                    </a:cubicBezTo>
                    <a:cubicBezTo>
                      <a:pt x="894" y="1433"/>
                      <a:pt x="925" y="1422"/>
                      <a:pt x="941" y="1390"/>
                    </a:cubicBezTo>
                    <a:cubicBezTo>
                      <a:pt x="1060" y="1128"/>
                      <a:pt x="786" y="735"/>
                      <a:pt x="655" y="509"/>
                    </a:cubicBezTo>
                    <a:cubicBezTo>
                      <a:pt x="557" y="345"/>
                      <a:pt x="338" y="1"/>
                      <a:pt x="1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4" name="Google Shape;10674;p44"/>
              <p:cNvSpPr/>
              <p:nvPr/>
            </p:nvSpPr>
            <p:spPr>
              <a:xfrm>
                <a:off x="3562225" y="2015250"/>
                <a:ext cx="137350" cy="114000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4560" extrusionOk="0">
                    <a:moveTo>
                      <a:pt x="5041" y="1"/>
                    </a:moveTo>
                    <a:cubicBezTo>
                      <a:pt x="4863" y="108"/>
                      <a:pt x="4839" y="263"/>
                      <a:pt x="4732" y="453"/>
                    </a:cubicBezTo>
                    <a:cubicBezTo>
                      <a:pt x="4565" y="739"/>
                      <a:pt x="4363" y="977"/>
                      <a:pt x="4101" y="1168"/>
                    </a:cubicBezTo>
                    <a:cubicBezTo>
                      <a:pt x="3601" y="1584"/>
                      <a:pt x="3005" y="1894"/>
                      <a:pt x="2422" y="2203"/>
                    </a:cubicBezTo>
                    <a:cubicBezTo>
                      <a:pt x="1660" y="2644"/>
                      <a:pt x="148" y="3477"/>
                      <a:pt x="17" y="4442"/>
                    </a:cubicBezTo>
                    <a:cubicBezTo>
                      <a:pt x="0" y="4501"/>
                      <a:pt x="49" y="4560"/>
                      <a:pt x="104" y="4560"/>
                    </a:cubicBezTo>
                    <a:cubicBezTo>
                      <a:pt x="127" y="4560"/>
                      <a:pt x="151" y="4550"/>
                      <a:pt x="172" y="4525"/>
                    </a:cubicBezTo>
                    <a:cubicBezTo>
                      <a:pt x="434" y="4311"/>
                      <a:pt x="565" y="4013"/>
                      <a:pt x="803" y="3775"/>
                    </a:cubicBezTo>
                    <a:cubicBezTo>
                      <a:pt x="1065" y="3501"/>
                      <a:pt x="1362" y="3299"/>
                      <a:pt x="1708" y="3120"/>
                    </a:cubicBezTo>
                    <a:cubicBezTo>
                      <a:pt x="2291" y="2823"/>
                      <a:pt x="2874" y="2501"/>
                      <a:pt x="3422" y="2168"/>
                    </a:cubicBezTo>
                    <a:cubicBezTo>
                      <a:pt x="3934" y="1846"/>
                      <a:pt x="5494" y="763"/>
                      <a:pt x="50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5" name="Google Shape;10675;p44"/>
              <p:cNvSpPr/>
              <p:nvPr/>
            </p:nvSpPr>
            <p:spPr>
              <a:xfrm>
                <a:off x="3548950" y="2137825"/>
                <a:ext cx="19375" cy="20995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8398" extrusionOk="0">
                    <a:moveTo>
                      <a:pt x="570" y="0"/>
                    </a:moveTo>
                    <a:cubicBezTo>
                      <a:pt x="555" y="0"/>
                      <a:pt x="541" y="8"/>
                      <a:pt x="536" y="27"/>
                    </a:cubicBezTo>
                    <a:cubicBezTo>
                      <a:pt x="0" y="1230"/>
                      <a:pt x="72" y="2873"/>
                      <a:pt x="24" y="4170"/>
                    </a:cubicBezTo>
                    <a:cubicBezTo>
                      <a:pt x="12" y="4920"/>
                      <a:pt x="12" y="5682"/>
                      <a:pt x="60" y="6444"/>
                    </a:cubicBezTo>
                    <a:cubicBezTo>
                      <a:pt x="84" y="7052"/>
                      <a:pt x="12" y="7814"/>
                      <a:pt x="357" y="8338"/>
                    </a:cubicBezTo>
                    <a:cubicBezTo>
                      <a:pt x="383" y="8378"/>
                      <a:pt x="424" y="8397"/>
                      <a:pt x="465" y="8397"/>
                    </a:cubicBezTo>
                    <a:cubicBezTo>
                      <a:pt x="520" y="8397"/>
                      <a:pt x="575" y="8363"/>
                      <a:pt x="596" y="8302"/>
                    </a:cubicBezTo>
                    <a:cubicBezTo>
                      <a:pt x="774" y="7742"/>
                      <a:pt x="548" y="7040"/>
                      <a:pt x="500" y="6444"/>
                    </a:cubicBezTo>
                    <a:cubicBezTo>
                      <a:pt x="441" y="5682"/>
                      <a:pt x="429" y="4920"/>
                      <a:pt x="441" y="4170"/>
                    </a:cubicBezTo>
                    <a:cubicBezTo>
                      <a:pt x="453" y="3456"/>
                      <a:pt x="488" y="2742"/>
                      <a:pt x="536" y="2003"/>
                    </a:cubicBezTo>
                    <a:cubicBezTo>
                      <a:pt x="572" y="1349"/>
                      <a:pt x="691" y="682"/>
                      <a:pt x="607" y="39"/>
                    </a:cubicBezTo>
                    <a:cubicBezTo>
                      <a:pt x="615" y="17"/>
                      <a:pt x="592" y="0"/>
                      <a:pt x="5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6" name="Google Shape;10676;p44"/>
              <p:cNvSpPr/>
              <p:nvPr/>
            </p:nvSpPr>
            <p:spPr>
              <a:xfrm>
                <a:off x="3564125" y="2357275"/>
                <a:ext cx="114625" cy="33675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1347" extrusionOk="0">
                    <a:moveTo>
                      <a:pt x="200" y="1"/>
                    </a:moveTo>
                    <a:cubicBezTo>
                      <a:pt x="100" y="1"/>
                      <a:pt x="0" y="66"/>
                      <a:pt x="0" y="179"/>
                    </a:cubicBezTo>
                    <a:cubicBezTo>
                      <a:pt x="12" y="941"/>
                      <a:pt x="1179" y="1191"/>
                      <a:pt x="1751" y="1262"/>
                    </a:cubicBezTo>
                    <a:cubicBezTo>
                      <a:pt x="2109" y="1306"/>
                      <a:pt x="2562" y="1347"/>
                      <a:pt x="3020" y="1347"/>
                    </a:cubicBezTo>
                    <a:cubicBezTo>
                      <a:pt x="3565" y="1347"/>
                      <a:pt x="4117" y="1289"/>
                      <a:pt x="4525" y="1107"/>
                    </a:cubicBezTo>
                    <a:cubicBezTo>
                      <a:pt x="4584" y="1072"/>
                      <a:pt x="4561" y="988"/>
                      <a:pt x="4513" y="964"/>
                    </a:cubicBezTo>
                    <a:cubicBezTo>
                      <a:pt x="4335" y="926"/>
                      <a:pt x="4147" y="912"/>
                      <a:pt x="3955" y="912"/>
                    </a:cubicBezTo>
                    <a:cubicBezTo>
                      <a:pt x="3535" y="912"/>
                      <a:pt x="3093" y="976"/>
                      <a:pt x="2681" y="976"/>
                    </a:cubicBezTo>
                    <a:cubicBezTo>
                      <a:pt x="2587" y="976"/>
                      <a:pt x="2495" y="973"/>
                      <a:pt x="2406" y="964"/>
                    </a:cubicBezTo>
                    <a:cubicBezTo>
                      <a:pt x="1977" y="941"/>
                      <a:pt x="1501" y="905"/>
                      <a:pt x="1084" y="750"/>
                    </a:cubicBezTo>
                    <a:cubicBezTo>
                      <a:pt x="679" y="595"/>
                      <a:pt x="560" y="417"/>
                      <a:pt x="358" y="72"/>
                    </a:cubicBezTo>
                    <a:cubicBezTo>
                      <a:pt x="318" y="23"/>
                      <a:pt x="259" y="1"/>
                      <a:pt x="2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7" name="Google Shape;10677;p44"/>
              <p:cNvSpPr/>
              <p:nvPr/>
            </p:nvSpPr>
            <p:spPr>
              <a:xfrm>
                <a:off x="3662350" y="2378400"/>
                <a:ext cx="14052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762" extrusionOk="0">
                    <a:moveTo>
                      <a:pt x="2081" y="21"/>
                    </a:moveTo>
                    <a:cubicBezTo>
                      <a:pt x="1360" y="21"/>
                      <a:pt x="598" y="76"/>
                      <a:pt x="1" y="358"/>
                    </a:cubicBezTo>
                    <a:cubicBezTo>
                      <a:pt x="1" y="358"/>
                      <a:pt x="12" y="358"/>
                      <a:pt x="12" y="381"/>
                    </a:cubicBezTo>
                    <a:cubicBezTo>
                      <a:pt x="402" y="534"/>
                      <a:pt x="847" y="574"/>
                      <a:pt x="1301" y="574"/>
                    </a:cubicBezTo>
                    <a:cubicBezTo>
                      <a:pt x="1806" y="574"/>
                      <a:pt x="2323" y="524"/>
                      <a:pt x="2787" y="524"/>
                    </a:cubicBezTo>
                    <a:cubicBezTo>
                      <a:pt x="3239" y="524"/>
                      <a:pt x="3703" y="536"/>
                      <a:pt x="4156" y="596"/>
                    </a:cubicBezTo>
                    <a:cubicBezTo>
                      <a:pt x="4540" y="644"/>
                      <a:pt x="4893" y="762"/>
                      <a:pt x="5259" y="762"/>
                    </a:cubicBezTo>
                    <a:cubicBezTo>
                      <a:pt x="5347" y="762"/>
                      <a:pt x="5435" y="755"/>
                      <a:pt x="5525" y="739"/>
                    </a:cubicBezTo>
                    <a:cubicBezTo>
                      <a:pt x="5596" y="715"/>
                      <a:pt x="5620" y="596"/>
                      <a:pt x="5561" y="560"/>
                    </a:cubicBezTo>
                    <a:cubicBezTo>
                      <a:pt x="4942" y="0"/>
                      <a:pt x="3703" y="48"/>
                      <a:pt x="2906" y="36"/>
                    </a:cubicBezTo>
                    <a:cubicBezTo>
                      <a:pt x="2646" y="29"/>
                      <a:pt x="2367" y="21"/>
                      <a:pt x="2081" y="2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8" name="Google Shape;10678;p44"/>
              <p:cNvSpPr/>
              <p:nvPr/>
            </p:nvSpPr>
            <p:spPr>
              <a:xfrm>
                <a:off x="3811175" y="2396100"/>
                <a:ext cx="354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579" extrusionOk="0">
                    <a:moveTo>
                      <a:pt x="204" y="1"/>
                    </a:moveTo>
                    <a:cubicBezTo>
                      <a:pt x="161" y="1"/>
                      <a:pt x="117" y="3"/>
                      <a:pt x="72" y="7"/>
                    </a:cubicBezTo>
                    <a:cubicBezTo>
                      <a:pt x="24" y="31"/>
                      <a:pt x="1" y="126"/>
                      <a:pt x="60" y="126"/>
                    </a:cubicBezTo>
                    <a:cubicBezTo>
                      <a:pt x="310" y="173"/>
                      <a:pt x="548" y="245"/>
                      <a:pt x="786" y="352"/>
                    </a:cubicBezTo>
                    <a:cubicBezTo>
                      <a:pt x="965" y="424"/>
                      <a:pt x="1120" y="566"/>
                      <a:pt x="1310" y="578"/>
                    </a:cubicBezTo>
                    <a:cubicBezTo>
                      <a:pt x="1370" y="578"/>
                      <a:pt x="1417" y="507"/>
                      <a:pt x="1370" y="459"/>
                    </a:cubicBezTo>
                    <a:cubicBezTo>
                      <a:pt x="1251" y="281"/>
                      <a:pt x="1013" y="209"/>
                      <a:pt x="822" y="126"/>
                    </a:cubicBezTo>
                    <a:cubicBezTo>
                      <a:pt x="605" y="47"/>
                      <a:pt x="413" y="1"/>
                      <a:pt x="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9" name="Google Shape;10679;p44"/>
              <p:cNvSpPr/>
              <p:nvPr/>
            </p:nvSpPr>
            <p:spPr>
              <a:xfrm>
                <a:off x="3830825" y="2422775"/>
                <a:ext cx="27100" cy="15707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6283" extrusionOk="0">
                    <a:moveTo>
                      <a:pt x="906" y="1"/>
                    </a:moveTo>
                    <a:cubicBezTo>
                      <a:pt x="891" y="1"/>
                      <a:pt x="875" y="13"/>
                      <a:pt x="870" y="35"/>
                    </a:cubicBezTo>
                    <a:cubicBezTo>
                      <a:pt x="751" y="1107"/>
                      <a:pt x="691" y="2190"/>
                      <a:pt x="548" y="3262"/>
                    </a:cubicBezTo>
                    <a:cubicBezTo>
                      <a:pt x="477" y="3857"/>
                      <a:pt x="393" y="4452"/>
                      <a:pt x="239" y="5036"/>
                    </a:cubicBezTo>
                    <a:cubicBezTo>
                      <a:pt x="131" y="5453"/>
                      <a:pt x="0" y="5774"/>
                      <a:pt x="72" y="6191"/>
                    </a:cubicBezTo>
                    <a:cubicBezTo>
                      <a:pt x="87" y="6251"/>
                      <a:pt x="145" y="6283"/>
                      <a:pt x="201" y="6283"/>
                    </a:cubicBezTo>
                    <a:cubicBezTo>
                      <a:pt x="233" y="6283"/>
                      <a:pt x="264" y="6272"/>
                      <a:pt x="286" y="6250"/>
                    </a:cubicBezTo>
                    <a:cubicBezTo>
                      <a:pt x="882" y="5631"/>
                      <a:pt x="893" y="4357"/>
                      <a:pt x="965" y="3548"/>
                    </a:cubicBezTo>
                    <a:cubicBezTo>
                      <a:pt x="1084" y="2381"/>
                      <a:pt x="1036" y="1202"/>
                      <a:pt x="929" y="47"/>
                    </a:cubicBezTo>
                    <a:cubicBezTo>
                      <a:pt x="935" y="16"/>
                      <a:pt x="922" y="1"/>
                      <a:pt x="9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0" name="Google Shape;10680;p44"/>
              <p:cNvSpPr/>
              <p:nvPr/>
            </p:nvSpPr>
            <p:spPr>
              <a:xfrm>
                <a:off x="3818925" y="2591425"/>
                <a:ext cx="113300" cy="179150"/>
              </a:xfrm>
              <a:custGeom>
                <a:avLst/>
                <a:gdLst/>
                <a:ahLst/>
                <a:cxnLst/>
                <a:rect l="l" t="t" r="r" b="b"/>
                <a:pathLst>
                  <a:path w="4532" h="7166" extrusionOk="0">
                    <a:moveTo>
                      <a:pt x="675" y="1"/>
                    </a:moveTo>
                    <a:cubicBezTo>
                      <a:pt x="659" y="1"/>
                      <a:pt x="643" y="9"/>
                      <a:pt x="631" y="28"/>
                    </a:cubicBezTo>
                    <a:cubicBezTo>
                      <a:pt x="0" y="1207"/>
                      <a:pt x="191" y="2933"/>
                      <a:pt x="691" y="4136"/>
                    </a:cubicBezTo>
                    <a:cubicBezTo>
                      <a:pt x="965" y="4814"/>
                      <a:pt x="1381" y="5279"/>
                      <a:pt x="2012" y="5672"/>
                    </a:cubicBezTo>
                    <a:cubicBezTo>
                      <a:pt x="2370" y="5886"/>
                      <a:pt x="2810" y="5945"/>
                      <a:pt x="3155" y="6207"/>
                    </a:cubicBezTo>
                    <a:cubicBezTo>
                      <a:pt x="3584" y="6529"/>
                      <a:pt x="3882" y="6898"/>
                      <a:pt x="4394" y="7160"/>
                    </a:cubicBezTo>
                    <a:cubicBezTo>
                      <a:pt x="4403" y="7164"/>
                      <a:pt x="4412" y="7165"/>
                      <a:pt x="4422" y="7165"/>
                    </a:cubicBezTo>
                    <a:cubicBezTo>
                      <a:pt x="4476" y="7165"/>
                      <a:pt x="4531" y="7113"/>
                      <a:pt x="4501" y="7053"/>
                    </a:cubicBezTo>
                    <a:cubicBezTo>
                      <a:pt x="4048" y="6350"/>
                      <a:pt x="3227" y="6219"/>
                      <a:pt x="2679" y="5648"/>
                    </a:cubicBezTo>
                    <a:cubicBezTo>
                      <a:pt x="2191" y="5148"/>
                      <a:pt x="1560" y="4791"/>
                      <a:pt x="1203" y="4160"/>
                    </a:cubicBezTo>
                    <a:cubicBezTo>
                      <a:pt x="524" y="2957"/>
                      <a:pt x="512" y="1409"/>
                      <a:pt x="715" y="76"/>
                    </a:cubicBezTo>
                    <a:cubicBezTo>
                      <a:pt x="739" y="36"/>
                      <a:pt x="709" y="1"/>
                      <a:pt x="6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1" name="Google Shape;10681;p44"/>
              <p:cNvSpPr/>
              <p:nvPr/>
            </p:nvSpPr>
            <p:spPr>
              <a:xfrm>
                <a:off x="3934250" y="2776550"/>
                <a:ext cx="99000" cy="71400"/>
              </a:xfrm>
              <a:custGeom>
                <a:avLst/>
                <a:gdLst/>
                <a:ahLst/>
                <a:cxnLst/>
                <a:rect l="l" t="t" r="r" b="b"/>
                <a:pathLst>
                  <a:path w="3960" h="2856" extrusionOk="0">
                    <a:moveTo>
                      <a:pt x="217" y="0"/>
                    </a:moveTo>
                    <a:cubicBezTo>
                      <a:pt x="101" y="0"/>
                      <a:pt x="1" y="107"/>
                      <a:pt x="43" y="207"/>
                    </a:cubicBezTo>
                    <a:cubicBezTo>
                      <a:pt x="257" y="838"/>
                      <a:pt x="864" y="1338"/>
                      <a:pt x="1388" y="1731"/>
                    </a:cubicBezTo>
                    <a:cubicBezTo>
                      <a:pt x="2031" y="2208"/>
                      <a:pt x="2757" y="2672"/>
                      <a:pt x="3555" y="2851"/>
                    </a:cubicBezTo>
                    <a:cubicBezTo>
                      <a:pt x="3576" y="2854"/>
                      <a:pt x="3597" y="2856"/>
                      <a:pt x="3617" y="2856"/>
                    </a:cubicBezTo>
                    <a:cubicBezTo>
                      <a:pt x="3732" y="2856"/>
                      <a:pt x="3829" y="2799"/>
                      <a:pt x="3900" y="2708"/>
                    </a:cubicBezTo>
                    <a:cubicBezTo>
                      <a:pt x="3960" y="2636"/>
                      <a:pt x="3948" y="2577"/>
                      <a:pt x="3936" y="2493"/>
                    </a:cubicBezTo>
                    <a:cubicBezTo>
                      <a:pt x="3912" y="2386"/>
                      <a:pt x="3817" y="2315"/>
                      <a:pt x="3722" y="2279"/>
                    </a:cubicBezTo>
                    <a:cubicBezTo>
                      <a:pt x="2424" y="1839"/>
                      <a:pt x="1233" y="1124"/>
                      <a:pt x="364" y="64"/>
                    </a:cubicBezTo>
                    <a:cubicBezTo>
                      <a:pt x="318" y="19"/>
                      <a:pt x="266" y="0"/>
                      <a:pt x="2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2" name="Google Shape;10682;p44"/>
              <p:cNvSpPr/>
              <p:nvPr/>
            </p:nvSpPr>
            <p:spPr>
              <a:xfrm>
                <a:off x="4013275" y="2829675"/>
                <a:ext cx="110475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4419" h="2012" extrusionOk="0">
                    <a:moveTo>
                      <a:pt x="574" y="0"/>
                    </a:moveTo>
                    <a:cubicBezTo>
                      <a:pt x="399" y="0"/>
                      <a:pt x="243" y="35"/>
                      <a:pt x="120" y="118"/>
                    </a:cubicBezTo>
                    <a:cubicBezTo>
                      <a:pt x="1" y="225"/>
                      <a:pt x="13" y="380"/>
                      <a:pt x="144" y="440"/>
                    </a:cubicBezTo>
                    <a:cubicBezTo>
                      <a:pt x="442" y="559"/>
                      <a:pt x="811" y="547"/>
                      <a:pt x="1132" y="630"/>
                    </a:cubicBezTo>
                    <a:cubicBezTo>
                      <a:pt x="1573" y="749"/>
                      <a:pt x="1989" y="916"/>
                      <a:pt x="2418" y="1095"/>
                    </a:cubicBezTo>
                    <a:cubicBezTo>
                      <a:pt x="2823" y="1273"/>
                      <a:pt x="3228" y="1452"/>
                      <a:pt x="3609" y="1666"/>
                    </a:cubicBezTo>
                    <a:cubicBezTo>
                      <a:pt x="3818" y="1782"/>
                      <a:pt x="4038" y="2012"/>
                      <a:pt x="4281" y="2012"/>
                    </a:cubicBezTo>
                    <a:cubicBezTo>
                      <a:pt x="4287" y="2012"/>
                      <a:pt x="4293" y="2012"/>
                      <a:pt x="4299" y="2011"/>
                    </a:cubicBezTo>
                    <a:cubicBezTo>
                      <a:pt x="4359" y="2011"/>
                      <a:pt x="4418" y="1964"/>
                      <a:pt x="4418" y="1892"/>
                    </a:cubicBezTo>
                    <a:cubicBezTo>
                      <a:pt x="4359" y="1297"/>
                      <a:pt x="2930" y="809"/>
                      <a:pt x="2466" y="618"/>
                    </a:cubicBezTo>
                    <a:cubicBezTo>
                      <a:pt x="2048" y="433"/>
                      <a:pt x="1195" y="0"/>
                      <a:pt x="5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3" name="Google Shape;10683;p44"/>
              <p:cNvSpPr/>
              <p:nvPr/>
            </p:nvSpPr>
            <p:spPr>
              <a:xfrm>
                <a:off x="4125800" y="2884425"/>
                <a:ext cx="3000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6" extrusionOk="0">
                    <a:moveTo>
                      <a:pt x="60" y="0"/>
                    </a:moveTo>
                    <a:cubicBezTo>
                      <a:pt x="1" y="0"/>
                      <a:pt x="1" y="95"/>
                      <a:pt x="60" y="95"/>
                    </a:cubicBezTo>
                    <a:cubicBezTo>
                      <a:pt x="120" y="95"/>
                      <a:pt x="120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4" name="Google Shape;10684;p44"/>
              <p:cNvSpPr/>
              <p:nvPr/>
            </p:nvSpPr>
            <p:spPr>
              <a:xfrm>
                <a:off x="4127000" y="2885375"/>
                <a:ext cx="36925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2626" extrusionOk="0">
                    <a:moveTo>
                      <a:pt x="5" y="1"/>
                    </a:moveTo>
                    <a:cubicBezTo>
                      <a:pt x="3" y="1"/>
                      <a:pt x="0" y="4"/>
                      <a:pt x="0" y="10"/>
                    </a:cubicBezTo>
                    <a:cubicBezTo>
                      <a:pt x="6" y="4"/>
                      <a:pt x="6" y="1"/>
                      <a:pt x="5" y="1"/>
                    </a:cubicBezTo>
                    <a:close/>
                    <a:moveTo>
                      <a:pt x="0" y="10"/>
                    </a:moveTo>
                    <a:cubicBezTo>
                      <a:pt x="48" y="260"/>
                      <a:pt x="36" y="486"/>
                      <a:pt x="107" y="724"/>
                    </a:cubicBezTo>
                    <a:cubicBezTo>
                      <a:pt x="191" y="962"/>
                      <a:pt x="334" y="1165"/>
                      <a:pt x="465" y="1379"/>
                    </a:cubicBezTo>
                    <a:cubicBezTo>
                      <a:pt x="584" y="1581"/>
                      <a:pt x="715" y="1784"/>
                      <a:pt x="822" y="1986"/>
                    </a:cubicBezTo>
                    <a:cubicBezTo>
                      <a:pt x="929" y="2200"/>
                      <a:pt x="953" y="2439"/>
                      <a:pt x="1119" y="2605"/>
                    </a:cubicBezTo>
                    <a:cubicBezTo>
                      <a:pt x="1138" y="2619"/>
                      <a:pt x="1159" y="2626"/>
                      <a:pt x="1178" y="2626"/>
                    </a:cubicBezTo>
                    <a:cubicBezTo>
                      <a:pt x="1208" y="2626"/>
                      <a:pt x="1236" y="2610"/>
                      <a:pt x="1250" y="2581"/>
                    </a:cubicBezTo>
                    <a:cubicBezTo>
                      <a:pt x="1477" y="2224"/>
                      <a:pt x="1167" y="1724"/>
                      <a:pt x="965" y="1415"/>
                    </a:cubicBezTo>
                    <a:cubicBezTo>
                      <a:pt x="810" y="1165"/>
                      <a:pt x="631" y="926"/>
                      <a:pt x="465" y="700"/>
                    </a:cubicBezTo>
                    <a:cubicBezTo>
                      <a:pt x="310" y="486"/>
                      <a:pt x="60" y="236"/>
                      <a:pt x="0" y="1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5" name="Google Shape;10685;p44"/>
              <p:cNvSpPr/>
              <p:nvPr/>
            </p:nvSpPr>
            <p:spPr>
              <a:xfrm>
                <a:off x="4111800" y="2960275"/>
                <a:ext cx="64325" cy="160850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6434" extrusionOk="0">
                    <a:moveTo>
                      <a:pt x="2024" y="1"/>
                    </a:moveTo>
                    <a:cubicBezTo>
                      <a:pt x="1992" y="1"/>
                      <a:pt x="1961" y="24"/>
                      <a:pt x="1954" y="62"/>
                    </a:cubicBezTo>
                    <a:cubicBezTo>
                      <a:pt x="1858" y="812"/>
                      <a:pt x="1894" y="1550"/>
                      <a:pt x="1715" y="2288"/>
                    </a:cubicBezTo>
                    <a:cubicBezTo>
                      <a:pt x="1549" y="2979"/>
                      <a:pt x="1251" y="3431"/>
                      <a:pt x="787" y="3955"/>
                    </a:cubicBezTo>
                    <a:cubicBezTo>
                      <a:pt x="191" y="4622"/>
                      <a:pt x="1" y="5443"/>
                      <a:pt x="227" y="6336"/>
                    </a:cubicBezTo>
                    <a:cubicBezTo>
                      <a:pt x="240" y="6400"/>
                      <a:pt x="294" y="6433"/>
                      <a:pt x="349" y="6433"/>
                    </a:cubicBezTo>
                    <a:cubicBezTo>
                      <a:pt x="396" y="6433"/>
                      <a:pt x="443" y="6409"/>
                      <a:pt x="465" y="6360"/>
                    </a:cubicBezTo>
                    <a:cubicBezTo>
                      <a:pt x="763" y="5872"/>
                      <a:pt x="549" y="5241"/>
                      <a:pt x="846" y="4741"/>
                    </a:cubicBezTo>
                    <a:cubicBezTo>
                      <a:pt x="1144" y="4265"/>
                      <a:pt x="1620" y="3931"/>
                      <a:pt x="1870" y="3419"/>
                    </a:cubicBezTo>
                    <a:cubicBezTo>
                      <a:pt x="2335" y="2491"/>
                      <a:pt x="2573" y="978"/>
                      <a:pt x="2073" y="26"/>
                    </a:cubicBezTo>
                    <a:cubicBezTo>
                      <a:pt x="2060" y="8"/>
                      <a:pt x="2042" y="1"/>
                      <a:pt x="20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6" name="Google Shape;10686;p44"/>
              <p:cNvSpPr/>
              <p:nvPr/>
            </p:nvSpPr>
            <p:spPr>
              <a:xfrm>
                <a:off x="4117775" y="3134550"/>
                <a:ext cx="4565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3683" extrusionOk="0">
                    <a:moveTo>
                      <a:pt x="105" y="1"/>
                    </a:moveTo>
                    <a:cubicBezTo>
                      <a:pt x="63" y="1"/>
                      <a:pt x="24" y="27"/>
                      <a:pt x="24" y="80"/>
                    </a:cubicBezTo>
                    <a:cubicBezTo>
                      <a:pt x="0" y="1354"/>
                      <a:pt x="143" y="3199"/>
                      <a:pt x="1655" y="3675"/>
                    </a:cubicBezTo>
                    <a:cubicBezTo>
                      <a:pt x="1666" y="3680"/>
                      <a:pt x="1678" y="3682"/>
                      <a:pt x="1689" y="3682"/>
                    </a:cubicBezTo>
                    <a:cubicBezTo>
                      <a:pt x="1761" y="3682"/>
                      <a:pt x="1826" y="3591"/>
                      <a:pt x="1774" y="3509"/>
                    </a:cubicBezTo>
                    <a:cubicBezTo>
                      <a:pt x="1429" y="2997"/>
                      <a:pt x="893" y="2675"/>
                      <a:pt x="619" y="2104"/>
                    </a:cubicBezTo>
                    <a:cubicBezTo>
                      <a:pt x="322" y="1485"/>
                      <a:pt x="238" y="746"/>
                      <a:pt x="202" y="91"/>
                    </a:cubicBezTo>
                    <a:cubicBezTo>
                      <a:pt x="196" y="30"/>
                      <a:pt x="149" y="1"/>
                      <a:pt x="1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7" name="Google Shape;10687;p44"/>
              <p:cNvSpPr/>
              <p:nvPr/>
            </p:nvSpPr>
            <p:spPr>
              <a:xfrm>
                <a:off x="4170150" y="3230875"/>
                <a:ext cx="130250" cy="82325"/>
              </a:xfrm>
              <a:custGeom>
                <a:avLst/>
                <a:gdLst/>
                <a:ahLst/>
                <a:cxnLst/>
                <a:rect l="l" t="t" r="r" b="b"/>
                <a:pathLst>
                  <a:path w="5210" h="3293" extrusionOk="0">
                    <a:moveTo>
                      <a:pt x="60" y="1"/>
                    </a:moveTo>
                    <a:cubicBezTo>
                      <a:pt x="48" y="1"/>
                      <a:pt x="1" y="37"/>
                      <a:pt x="36" y="60"/>
                    </a:cubicBezTo>
                    <a:cubicBezTo>
                      <a:pt x="786" y="715"/>
                      <a:pt x="1656" y="1263"/>
                      <a:pt x="2501" y="1799"/>
                    </a:cubicBezTo>
                    <a:cubicBezTo>
                      <a:pt x="3346" y="2334"/>
                      <a:pt x="4203" y="2954"/>
                      <a:pt x="5132" y="3287"/>
                    </a:cubicBezTo>
                    <a:cubicBezTo>
                      <a:pt x="5140" y="3291"/>
                      <a:pt x="5147" y="3292"/>
                      <a:pt x="5154" y="3292"/>
                    </a:cubicBezTo>
                    <a:cubicBezTo>
                      <a:pt x="5189" y="3292"/>
                      <a:pt x="5210" y="3246"/>
                      <a:pt x="5180" y="3216"/>
                    </a:cubicBezTo>
                    <a:cubicBezTo>
                      <a:pt x="4430" y="2596"/>
                      <a:pt x="3572" y="2132"/>
                      <a:pt x="2763" y="1596"/>
                    </a:cubicBezTo>
                    <a:cubicBezTo>
                      <a:pt x="1894" y="1013"/>
                      <a:pt x="1025" y="418"/>
                      <a:pt x="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8" name="Google Shape;10688;p44"/>
              <p:cNvSpPr/>
              <p:nvPr/>
            </p:nvSpPr>
            <p:spPr>
              <a:xfrm>
                <a:off x="4316000" y="3320175"/>
                <a:ext cx="777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7" extrusionOk="0">
                    <a:moveTo>
                      <a:pt x="36" y="1"/>
                    </a:moveTo>
                    <a:cubicBezTo>
                      <a:pt x="1" y="1"/>
                      <a:pt x="1" y="36"/>
                      <a:pt x="36" y="36"/>
                    </a:cubicBezTo>
                    <a:lnTo>
                      <a:pt x="298" y="36"/>
                    </a:lnTo>
                    <a:cubicBezTo>
                      <a:pt x="310" y="36"/>
                      <a:pt x="310" y="1"/>
                      <a:pt x="2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9" name="Google Shape;10689;p44"/>
              <p:cNvSpPr/>
              <p:nvPr/>
            </p:nvSpPr>
            <p:spPr>
              <a:xfrm>
                <a:off x="4315500" y="3319850"/>
                <a:ext cx="1867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747" h="245" extrusionOk="0">
                    <a:moveTo>
                      <a:pt x="53" y="0"/>
                    </a:moveTo>
                    <a:cubicBezTo>
                      <a:pt x="7" y="0"/>
                      <a:pt x="0" y="51"/>
                      <a:pt x="33" y="61"/>
                    </a:cubicBezTo>
                    <a:cubicBezTo>
                      <a:pt x="152" y="85"/>
                      <a:pt x="294" y="121"/>
                      <a:pt x="402" y="169"/>
                    </a:cubicBezTo>
                    <a:cubicBezTo>
                      <a:pt x="473" y="180"/>
                      <a:pt x="509" y="228"/>
                      <a:pt x="568" y="240"/>
                    </a:cubicBezTo>
                    <a:cubicBezTo>
                      <a:pt x="582" y="243"/>
                      <a:pt x="596" y="245"/>
                      <a:pt x="610" y="245"/>
                    </a:cubicBezTo>
                    <a:cubicBezTo>
                      <a:pt x="643" y="245"/>
                      <a:pt x="674" y="236"/>
                      <a:pt x="699" y="228"/>
                    </a:cubicBezTo>
                    <a:cubicBezTo>
                      <a:pt x="735" y="228"/>
                      <a:pt x="747" y="169"/>
                      <a:pt x="723" y="145"/>
                    </a:cubicBezTo>
                    <a:cubicBezTo>
                      <a:pt x="687" y="121"/>
                      <a:pt x="640" y="85"/>
                      <a:pt x="616" y="73"/>
                    </a:cubicBezTo>
                    <a:cubicBezTo>
                      <a:pt x="596" y="69"/>
                      <a:pt x="576" y="68"/>
                      <a:pt x="556" y="68"/>
                    </a:cubicBezTo>
                    <a:cubicBezTo>
                      <a:pt x="517" y="68"/>
                      <a:pt x="477" y="73"/>
                      <a:pt x="437" y="73"/>
                    </a:cubicBezTo>
                    <a:cubicBezTo>
                      <a:pt x="318" y="61"/>
                      <a:pt x="187" y="14"/>
                      <a:pt x="68" y="2"/>
                    </a:cubicBezTo>
                    <a:cubicBezTo>
                      <a:pt x="63" y="1"/>
                      <a:pt x="58" y="0"/>
                      <a:pt x="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0" name="Google Shape;10690;p44"/>
              <p:cNvSpPr/>
              <p:nvPr/>
            </p:nvSpPr>
            <p:spPr>
              <a:xfrm>
                <a:off x="4336650" y="3327300"/>
                <a:ext cx="147250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1153" extrusionOk="0">
                    <a:moveTo>
                      <a:pt x="174" y="1"/>
                    </a:moveTo>
                    <a:cubicBezTo>
                      <a:pt x="73" y="1"/>
                      <a:pt x="1" y="135"/>
                      <a:pt x="115" y="192"/>
                    </a:cubicBezTo>
                    <a:cubicBezTo>
                      <a:pt x="1032" y="716"/>
                      <a:pt x="2318" y="1073"/>
                      <a:pt x="3378" y="1144"/>
                    </a:cubicBezTo>
                    <a:cubicBezTo>
                      <a:pt x="3463" y="1149"/>
                      <a:pt x="3555" y="1152"/>
                      <a:pt x="3650" y="1152"/>
                    </a:cubicBezTo>
                    <a:cubicBezTo>
                      <a:pt x="4482" y="1152"/>
                      <a:pt x="5611" y="943"/>
                      <a:pt x="5878" y="121"/>
                    </a:cubicBezTo>
                    <a:cubicBezTo>
                      <a:pt x="5890" y="73"/>
                      <a:pt x="5842" y="25"/>
                      <a:pt x="5795" y="25"/>
                    </a:cubicBezTo>
                    <a:cubicBezTo>
                      <a:pt x="5354" y="61"/>
                      <a:pt x="5056" y="311"/>
                      <a:pt x="4640" y="466"/>
                    </a:cubicBezTo>
                    <a:cubicBezTo>
                      <a:pt x="4241" y="612"/>
                      <a:pt x="3826" y="678"/>
                      <a:pt x="3415" y="678"/>
                    </a:cubicBezTo>
                    <a:cubicBezTo>
                      <a:pt x="3323" y="678"/>
                      <a:pt x="3231" y="675"/>
                      <a:pt x="3139" y="668"/>
                    </a:cubicBezTo>
                    <a:cubicBezTo>
                      <a:pt x="2092" y="621"/>
                      <a:pt x="1199" y="144"/>
                      <a:pt x="187" y="1"/>
                    </a:cubicBezTo>
                    <a:cubicBezTo>
                      <a:pt x="182" y="1"/>
                      <a:pt x="178" y="1"/>
                      <a:pt x="1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1" name="Google Shape;10691;p44"/>
              <p:cNvSpPr/>
              <p:nvPr/>
            </p:nvSpPr>
            <p:spPr>
              <a:xfrm>
                <a:off x="4493400" y="3309600"/>
                <a:ext cx="382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640" extrusionOk="0">
                    <a:moveTo>
                      <a:pt x="1254" y="1"/>
                    </a:moveTo>
                    <a:cubicBezTo>
                      <a:pt x="1238" y="1"/>
                      <a:pt x="1221" y="3"/>
                      <a:pt x="1203" y="7"/>
                    </a:cubicBezTo>
                    <a:cubicBezTo>
                      <a:pt x="1001" y="67"/>
                      <a:pt x="810" y="162"/>
                      <a:pt x="608" y="245"/>
                    </a:cubicBezTo>
                    <a:cubicBezTo>
                      <a:pt x="406" y="340"/>
                      <a:pt x="215" y="519"/>
                      <a:pt x="1" y="590"/>
                    </a:cubicBezTo>
                    <a:cubicBezTo>
                      <a:pt x="1" y="590"/>
                      <a:pt x="1" y="602"/>
                      <a:pt x="25" y="614"/>
                    </a:cubicBezTo>
                    <a:cubicBezTo>
                      <a:pt x="139" y="627"/>
                      <a:pt x="240" y="640"/>
                      <a:pt x="344" y="640"/>
                    </a:cubicBezTo>
                    <a:cubicBezTo>
                      <a:pt x="434" y="640"/>
                      <a:pt x="526" y="630"/>
                      <a:pt x="632" y="602"/>
                    </a:cubicBezTo>
                    <a:cubicBezTo>
                      <a:pt x="870" y="543"/>
                      <a:pt x="1084" y="436"/>
                      <a:pt x="1310" y="376"/>
                    </a:cubicBezTo>
                    <a:cubicBezTo>
                      <a:pt x="1531" y="321"/>
                      <a:pt x="1455" y="1"/>
                      <a:pt x="12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2" name="Google Shape;10692;p44"/>
              <p:cNvSpPr/>
              <p:nvPr/>
            </p:nvSpPr>
            <p:spPr>
              <a:xfrm>
                <a:off x="4554050" y="3130275"/>
                <a:ext cx="213225" cy="170125"/>
              </a:xfrm>
              <a:custGeom>
                <a:avLst/>
                <a:gdLst/>
                <a:ahLst/>
                <a:cxnLst/>
                <a:rect l="l" t="t" r="r" b="b"/>
                <a:pathLst>
                  <a:path w="8529" h="6805" extrusionOk="0">
                    <a:moveTo>
                      <a:pt x="8445" y="1"/>
                    </a:moveTo>
                    <a:cubicBezTo>
                      <a:pt x="7802" y="24"/>
                      <a:pt x="7255" y="489"/>
                      <a:pt x="6778" y="882"/>
                    </a:cubicBezTo>
                    <a:cubicBezTo>
                      <a:pt x="6088" y="1453"/>
                      <a:pt x="5481" y="2120"/>
                      <a:pt x="4778" y="2679"/>
                    </a:cubicBezTo>
                    <a:cubicBezTo>
                      <a:pt x="3183" y="3989"/>
                      <a:pt x="1540" y="5144"/>
                      <a:pt x="75" y="6597"/>
                    </a:cubicBezTo>
                    <a:cubicBezTo>
                      <a:pt x="1" y="6690"/>
                      <a:pt x="79" y="6805"/>
                      <a:pt x="174" y="6805"/>
                    </a:cubicBezTo>
                    <a:cubicBezTo>
                      <a:pt x="200" y="6805"/>
                      <a:pt x="228" y="6796"/>
                      <a:pt x="254" y="6775"/>
                    </a:cubicBezTo>
                    <a:cubicBezTo>
                      <a:pt x="1790" y="5585"/>
                      <a:pt x="3314" y="4382"/>
                      <a:pt x="4826" y="3191"/>
                    </a:cubicBezTo>
                    <a:cubicBezTo>
                      <a:pt x="5433" y="2715"/>
                      <a:pt x="5969" y="2167"/>
                      <a:pt x="6540" y="1644"/>
                    </a:cubicBezTo>
                    <a:cubicBezTo>
                      <a:pt x="7147" y="1096"/>
                      <a:pt x="7909" y="703"/>
                      <a:pt x="8493" y="120"/>
                    </a:cubicBezTo>
                    <a:cubicBezTo>
                      <a:pt x="8529" y="84"/>
                      <a:pt x="8505" y="1"/>
                      <a:pt x="84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3" name="Google Shape;10693;p44"/>
              <p:cNvSpPr/>
              <p:nvPr/>
            </p:nvSpPr>
            <p:spPr>
              <a:xfrm>
                <a:off x="4780650" y="3094200"/>
                <a:ext cx="29475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1123" extrusionOk="0">
                    <a:moveTo>
                      <a:pt x="907" y="1"/>
                    </a:moveTo>
                    <a:cubicBezTo>
                      <a:pt x="854" y="1"/>
                      <a:pt x="797" y="37"/>
                      <a:pt x="774" y="98"/>
                    </a:cubicBezTo>
                    <a:cubicBezTo>
                      <a:pt x="750" y="181"/>
                      <a:pt x="750" y="277"/>
                      <a:pt x="715" y="360"/>
                    </a:cubicBezTo>
                    <a:cubicBezTo>
                      <a:pt x="691" y="467"/>
                      <a:pt x="596" y="551"/>
                      <a:pt x="524" y="646"/>
                    </a:cubicBezTo>
                    <a:cubicBezTo>
                      <a:pt x="453" y="741"/>
                      <a:pt x="346" y="801"/>
                      <a:pt x="250" y="872"/>
                    </a:cubicBezTo>
                    <a:cubicBezTo>
                      <a:pt x="167" y="943"/>
                      <a:pt x="96" y="1015"/>
                      <a:pt x="0" y="1098"/>
                    </a:cubicBezTo>
                    <a:cubicBezTo>
                      <a:pt x="0" y="1098"/>
                      <a:pt x="0" y="1122"/>
                      <a:pt x="24" y="1122"/>
                    </a:cubicBezTo>
                    <a:cubicBezTo>
                      <a:pt x="155" y="1110"/>
                      <a:pt x="286" y="1110"/>
                      <a:pt x="405" y="1051"/>
                    </a:cubicBezTo>
                    <a:cubicBezTo>
                      <a:pt x="548" y="979"/>
                      <a:pt x="703" y="896"/>
                      <a:pt x="822" y="777"/>
                    </a:cubicBezTo>
                    <a:cubicBezTo>
                      <a:pt x="1000" y="598"/>
                      <a:pt x="1179" y="265"/>
                      <a:pt x="989" y="39"/>
                    </a:cubicBezTo>
                    <a:cubicBezTo>
                      <a:pt x="967" y="13"/>
                      <a:pt x="938" y="1"/>
                      <a:pt x="9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4" name="Google Shape;10694;p44"/>
              <p:cNvSpPr/>
              <p:nvPr/>
            </p:nvSpPr>
            <p:spPr>
              <a:xfrm>
                <a:off x="4750875" y="2940425"/>
                <a:ext cx="52125" cy="15297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6119" extrusionOk="0">
                    <a:moveTo>
                      <a:pt x="154" y="1"/>
                    </a:moveTo>
                    <a:cubicBezTo>
                      <a:pt x="127" y="1"/>
                      <a:pt x="93" y="23"/>
                      <a:pt x="84" y="58"/>
                    </a:cubicBezTo>
                    <a:cubicBezTo>
                      <a:pt x="1" y="558"/>
                      <a:pt x="263" y="1082"/>
                      <a:pt x="334" y="1570"/>
                    </a:cubicBezTo>
                    <a:cubicBezTo>
                      <a:pt x="417" y="2142"/>
                      <a:pt x="477" y="2725"/>
                      <a:pt x="632" y="3285"/>
                    </a:cubicBezTo>
                    <a:cubicBezTo>
                      <a:pt x="751" y="3773"/>
                      <a:pt x="977" y="4213"/>
                      <a:pt x="1191" y="4654"/>
                    </a:cubicBezTo>
                    <a:cubicBezTo>
                      <a:pt x="1429" y="5130"/>
                      <a:pt x="1572" y="5701"/>
                      <a:pt x="1906" y="6118"/>
                    </a:cubicBezTo>
                    <a:cubicBezTo>
                      <a:pt x="1906" y="6106"/>
                      <a:pt x="1941" y="6094"/>
                      <a:pt x="1941" y="6082"/>
                    </a:cubicBezTo>
                    <a:cubicBezTo>
                      <a:pt x="2084" y="5666"/>
                      <a:pt x="1882" y="5285"/>
                      <a:pt x="1727" y="4892"/>
                    </a:cubicBezTo>
                    <a:cubicBezTo>
                      <a:pt x="1477" y="4285"/>
                      <a:pt x="1167" y="3689"/>
                      <a:pt x="1013" y="3046"/>
                    </a:cubicBezTo>
                    <a:cubicBezTo>
                      <a:pt x="822" y="2189"/>
                      <a:pt x="941" y="594"/>
                      <a:pt x="179" y="10"/>
                    </a:cubicBezTo>
                    <a:cubicBezTo>
                      <a:pt x="173" y="4"/>
                      <a:pt x="164" y="1"/>
                      <a:pt x="1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5" name="Google Shape;10695;p44"/>
              <p:cNvSpPr/>
              <p:nvPr/>
            </p:nvSpPr>
            <p:spPr>
              <a:xfrm>
                <a:off x="4722000" y="2866500"/>
                <a:ext cx="33675" cy="5677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2271" extrusionOk="0">
                    <a:moveTo>
                      <a:pt x="79" y="1"/>
                    </a:moveTo>
                    <a:cubicBezTo>
                      <a:pt x="65" y="1"/>
                      <a:pt x="51" y="1"/>
                      <a:pt x="36" y="3"/>
                    </a:cubicBezTo>
                    <a:cubicBezTo>
                      <a:pt x="13" y="3"/>
                      <a:pt x="1" y="38"/>
                      <a:pt x="13" y="62"/>
                    </a:cubicBezTo>
                    <a:cubicBezTo>
                      <a:pt x="132" y="419"/>
                      <a:pt x="453" y="693"/>
                      <a:pt x="620" y="1027"/>
                    </a:cubicBezTo>
                    <a:cubicBezTo>
                      <a:pt x="798" y="1408"/>
                      <a:pt x="846" y="1896"/>
                      <a:pt x="1072" y="2217"/>
                    </a:cubicBezTo>
                    <a:cubicBezTo>
                      <a:pt x="1090" y="2253"/>
                      <a:pt x="1117" y="2271"/>
                      <a:pt x="1141" y="2271"/>
                    </a:cubicBezTo>
                    <a:cubicBezTo>
                      <a:pt x="1165" y="2271"/>
                      <a:pt x="1185" y="2253"/>
                      <a:pt x="1191" y="2217"/>
                    </a:cubicBezTo>
                    <a:cubicBezTo>
                      <a:pt x="1346" y="1824"/>
                      <a:pt x="1049" y="1193"/>
                      <a:pt x="894" y="824"/>
                    </a:cubicBezTo>
                    <a:cubicBezTo>
                      <a:pt x="744" y="502"/>
                      <a:pt x="494" y="1"/>
                      <a:pt x="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6" name="Google Shape;10696;p44"/>
              <p:cNvSpPr/>
              <p:nvPr/>
            </p:nvSpPr>
            <p:spPr>
              <a:xfrm>
                <a:off x="4615950" y="2802400"/>
                <a:ext cx="95950" cy="62050"/>
              </a:xfrm>
              <a:custGeom>
                <a:avLst/>
                <a:gdLst/>
                <a:ahLst/>
                <a:cxnLst/>
                <a:rect l="l" t="t" r="r" b="b"/>
                <a:pathLst>
                  <a:path w="3838" h="2482" extrusionOk="0">
                    <a:moveTo>
                      <a:pt x="234" y="0"/>
                    </a:moveTo>
                    <a:cubicBezTo>
                      <a:pt x="110" y="0"/>
                      <a:pt x="0" y="148"/>
                      <a:pt x="123" y="245"/>
                    </a:cubicBezTo>
                    <a:cubicBezTo>
                      <a:pt x="1219" y="1221"/>
                      <a:pt x="2754" y="1424"/>
                      <a:pt x="3814" y="2471"/>
                    </a:cubicBezTo>
                    <a:cubicBezTo>
                      <a:pt x="3818" y="2478"/>
                      <a:pt x="3821" y="2481"/>
                      <a:pt x="3824" y="2481"/>
                    </a:cubicBezTo>
                    <a:cubicBezTo>
                      <a:pt x="3832" y="2481"/>
                      <a:pt x="3838" y="2464"/>
                      <a:pt x="3838" y="2448"/>
                    </a:cubicBezTo>
                    <a:cubicBezTo>
                      <a:pt x="2993" y="1221"/>
                      <a:pt x="1230" y="1245"/>
                      <a:pt x="361" y="66"/>
                    </a:cubicBezTo>
                    <a:cubicBezTo>
                      <a:pt x="324" y="19"/>
                      <a:pt x="278" y="0"/>
                      <a:pt x="2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7" name="Google Shape;10697;p44"/>
              <p:cNvSpPr/>
              <p:nvPr/>
            </p:nvSpPr>
            <p:spPr>
              <a:xfrm>
                <a:off x="4613950" y="2755800"/>
                <a:ext cx="14625" cy="4732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1893" extrusionOk="0">
                    <a:moveTo>
                      <a:pt x="486" y="0"/>
                    </a:moveTo>
                    <a:cubicBezTo>
                      <a:pt x="478" y="0"/>
                      <a:pt x="470" y="4"/>
                      <a:pt x="465" y="13"/>
                    </a:cubicBezTo>
                    <a:cubicBezTo>
                      <a:pt x="418" y="204"/>
                      <a:pt x="275" y="323"/>
                      <a:pt x="203" y="502"/>
                    </a:cubicBezTo>
                    <a:cubicBezTo>
                      <a:pt x="120" y="656"/>
                      <a:pt x="108" y="811"/>
                      <a:pt x="96" y="978"/>
                    </a:cubicBezTo>
                    <a:cubicBezTo>
                      <a:pt x="48" y="1311"/>
                      <a:pt x="1" y="1633"/>
                      <a:pt x="263" y="1871"/>
                    </a:cubicBezTo>
                    <a:cubicBezTo>
                      <a:pt x="279" y="1879"/>
                      <a:pt x="301" y="1893"/>
                      <a:pt x="313" y="1893"/>
                    </a:cubicBezTo>
                    <a:cubicBezTo>
                      <a:pt x="319" y="1893"/>
                      <a:pt x="322" y="1890"/>
                      <a:pt x="322" y="1883"/>
                    </a:cubicBezTo>
                    <a:cubicBezTo>
                      <a:pt x="501" y="1668"/>
                      <a:pt x="501" y="1430"/>
                      <a:pt x="525" y="1145"/>
                    </a:cubicBezTo>
                    <a:cubicBezTo>
                      <a:pt x="537" y="978"/>
                      <a:pt x="584" y="835"/>
                      <a:pt x="584" y="668"/>
                    </a:cubicBezTo>
                    <a:cubicBezTo>
                      <a:pt x="584" y="454"/>
                      <a:pt x="477" y="216"/>
                      <a:pt x="513" y="25"/>
                    </a:cubicBezTo>
                    <a:cubicBezTo>
                      <a:pt x="513" y="11"/>
                      <a:pt x="499" y="0"/>
                      <a:pt x="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8" name="Google Shape;10698;p44"/>
              <p:cNvSpPr/>
              <p:nvPr/>
            </p:nvSpPr>
            <p:spPr>
              <a:xfrm>
                <a:off x="4626450" y="2662050"/>
                <a:ext cx="97950" cy="81600"/>
              </a:xfrm>
              <a:custGeom>
                <a:avLst/>
                <a:gdLst/>
                <a:ahLst/>
                <a:cxnLst/>
                <a:rect l="l" t="t" r="r" b="b"/>
                <a:pathLst>
                  <a:path w="3918" h="3264" extrusionOk="0">
                    <a:moveTo>
                      <a:pt x="3585" y="1"/>
                    </a:moveTo>
                    <a:cubicBezTo>
                      <a:pt x="3329" y="1"/>
                      <a:pt x="3054" y="149"/>
                      <a:pt x="2811" y="227"/>
                    </a:cubicBezTo>
                    <a:cubicBezTo>
                      <a:pt x="2287" y="382"/>
                      <a:pt x="1751" y="561"/>
                      <a:pt x="1275" y="835"/>
                    </a:cubicBezTo>
                    <a:cubicBezTo>
                      <a:pt x="251" y="1394"/>
                      <a:pt x="191" y="2204"/>
                      <a:pt x="1" y="3263"/>
                    </a:cubicBezTo>
                    <a:lnTo>
                      <a:pt x="25" y="3263"/>
                    </a:lnTo>
                    <a:cubicBezTo>
                      <a:pt x="263" y="2859"/>
                      <a:pt x="334" y="2382"/>
                      <a:pt x="584" y="1978"/>
                    </a:cubicBezTo>
                    <a:cubicBezTo>
                      <a:pt x="918" y="1442"/>
                      <a:pt x="1442" y="1156"/>
                      <a:pt x="2013" y="954"/>
                    </a:cubicBezTo>
                    <a:cubicBezTo>
                      <a:pt x="2513" y="775"/>
                      <a:pt x="3704" y="704"/>
                      <a:pt x="3906" y="168"/>
                    </a:cubicBezTo>
                    <a:cubicBezTo>
                      <a:pt x="3918" y="132"/>
                      <a:pt x="3894" y="84"/>
                      <a:pt x="3858" y="73"/>
                    </a:cubicBezTo>
                    <a:cubicBezTo>
                      <a:pt x="3772" y="21"/>
                      <a:pt x="3680" y="1"/>
                      <a:pt x="35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9" name="Google Shape;10699;p44"/>
              <p:cNvSpPr/>
              <p:nvPr/>
            </p:nvSpPr>
            <p:spPr>
              <a:xfrm>
                <a:off x="4728250" y="2666525"/>
                <a:ext cx="249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997" h="479" extrusionOk="0">
                    <a:moveTo>
                      <a:pt x="72" y="1"/>
                    </a:moveTo>
                    <a:cubicBezTo>
                      <a:pt x="37" y="1"/>
                      <a:pt x="1" y="72"/>
                      <a:pt x="48" y="108"/>
                    </a:cubicBezTo>
                    <a:cubicBezTo>
                      <a:pt x="191" y="167"/>
                      <a:pt x="346" y="239"/>
                      <a:pt x="489" y="298"/>
                    </a:cubicBezTo>
                    <a:cubicBezTo>
                      <a:pt x="632" y="358"/>
                      <a:pt x="763" y="441"/>
                      <a:pt x="906" y="477"/>
                    </a:cubicBezTo>
                    <a:cubicBezTo>
                      <a:pt x="910" y="478"/>
                      <a:pt x="914" y="478"/>
                      <a:pt x="918" y="478"/>
                    </a:cubicBezTo>
                    <a:cubicBezTo>
                      <a:pt x="961" y="478"/>
                      <a:pt x="997" y="425"/>
                      <a:pt x="953" y="382"/>
                    </a:cubicBezTo>
                    <a:cubicBezTo>
                      <a:pt x="727" y="167"/>
                      <a:pt x="358" y="108"/>
                      <a:pt x="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0" name="Google Shape;10700;p44"/>
              <p:cNvSpPr/>
              <p:nvPr/>
            </p:nvSpPr>
            <p:spPr>
              <a:xfrm>
                <a:off x="4767850" y="2680875"/>
                <a:ext cx="7375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717" extrusionOk="0">
                    <a:moveTo>
                      <a:pt x="385" y="1"/>
                    </a:moveTo>
                    <a:cubicBezTo>
                      <a:pt x="266" y="1"/>
                      <a:pt x="150" y="14"/>
                      <a:pt x="36" y="46"/>
                    </a:cubicBezTo>
                    <a:cubicBezTo>
                      <a:pt x="0" y="46"/>
                      <a:pt x="0" y="105"/>
                      <a:pt x="36" y="129"/>
                    </a:cubicBezTo>
                    <a:cubicBezTo>
                      <a:pt x="631" y="284"/>
                      <a:pt x="1227" y="582"/>
                      <a:pt x="1822" y="689"/>
                    </a:cubicBezTo>
                    <a:cubicBezTo>
                      <a:pt x="1922" y="707"/>
                      <a:pt x="2012" y="716"/>
                      <a:pt x="2094" y="716"/>
                    </a:cubicBezTo>
                    <a:cubicBezTo>
                      <a:pt x="2435" y="716"/>
                      <a:pt x="2651" y="562"/>
                      <a:pt x="2929" y="284"/>
                    </a:cubicBezTo>
                    <a:cubicBezTo>
                      <a:pt x="2949" y="254"/>
                      <a:pt x="2927" y="207"/>
                      <a:pt x="2891" y="207"/>
                    </a:cubicBezTo>
                    <a:cubicBezTo>
                      <a:pt x="2885" y="207"/>
                      <a:pt x="2877" y="209"/>
                      <a:pt x="2870" y="212"/>
                    </a:cubicBezTo>
                    <a:cubicBezTo>
                      <a:pt x="2681" y="316"/>
                      <a:pt x="2483" y="355"/>
                      <a:pt x="2279" y="355"/>
                    </a:cubicBezTo>
                    <a:cubicBezTo>
                      <a:pt x="1663" y="355"/>
                      <a:pt x="996" y="1"/>
                      <a:pt x="3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1" name="Google Shape;10701;p44"/>
              <p:cNvSpPr/>
              <p:nvPr/>
            </p:nvSpPr>
            <p:spPr>
              <a:xfrm>
                <a:off x="4827675" y="2587325"/>
                <a:ext cx="30375" cy="96350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3854" extrusionOk="0">
                    <a:moveTo>
                      <a:pt x="107" y="1"/>
                    </a:moveTo>
                    <a:cubicBezTo>
                      <a:pt x="95" y="1"/>
                      <a:pt x="84" y="1"/>
                      <a:pt x="72" y="2"/>
                    </a:cubicBezTo>
                    <a:cubicBezTo>
                      <a:pt x="24" y="2"/>
                      <a:pt x="0" y="37"/>
                      <a:pt x="12" y="85"/>
                    </a:cubicBezTo>
                    <a:cubicBezTo>
                      <a:pt x="143" y="335"/>
                      <a:pt x="346" y="514"/>
                      <a:pt x="477" y="776"/>
                    </a:cubicBezTo>
                    <a:cubicBezTo>
                      <a:pt x="655" y="1109"/>
                      <a:pt x="727" y="1514"/>
                      <a:pt x="751" y="1883"/>
                    </a:cubicBezTo>
                    <a:cubicBezTo>
                      <a:pt x="798" y="2478"/>
                      <a:pt x="774" y="3252"/>
                      <a:pt x="560" y="3812"/>
                    </a:cubicBezTo>
                    <a:cubicBezTo>
                      <a:pt x="560" y="3835"/>
                      <a:pt x="585" y="3853"/>
                      <a:pt x="610" y="3853"/>
                    </a:cubicBezTo>
                    <a:cubicBezTo>
                      <a:pt x="622" y="3853"/>
                      <a:pt x="635" y="3848"/>
                      <a:pt x="643" y="3835"/>
                    </a:cubicBezTo>
                    <a:cubicBezTo>
                      <a:pt x="1132" y="3157"/>
                      <a:pt x="1215" y="2395"/>
                      <a:pt x="1120" y="1573"/>
                    </a:cubicBezTo>
                    <a:cubicBezTo>
                      <a:pt x="1038" y="1035"/>
                      <a:pt x="794" y="1"/>
                      <a:pt x="1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2" name="Google Shape;10702;p44"/>
              <p:cNvSpPr/>
              <p:nvPr/>
            </p:nvSpPr>
            <p:spPr>
              <a:xfrm>
                <a:off x="4771725" y="2516800"/>
                <a:ext cx="52125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846" extrusionOk="0">
                    <a:moveTo>
                      <a:pt x="691" y="1"/>
                    </a:moveTo>
                    <a:cubicBezTo>
                      <a:pt x="441" y="1"/>
                      <a:pt x="0" y="132"/>
                      <a:pt x="60" y="465"/>
                    </a:cubicBezTo>
                    <a:cubicBezTo>
                      <a:pt x="60" y="501"/>
                      <a:pt x="107" y="513"/>
                      <a:pt x="143" y="513"/>
                    </a:cubicBezTo>
                    <a:cubicBezTo>
                      <a:pt x="322" y="477"/>
                      <a:pt x="441" y="322"/>
                      <a:pt x="619" y="239"/>
                    </a:cubicBezTo>
                    <a:cubicBezTo>
                      <a:pt x="711" y="195"/>
                      <a:pt x="807" y="174"/>
                      <a:pt x="903" y="174"/>
                    </a:cubicBezTo>
                    <a:cubicBezTo>
                      <a:pt x="1069" y="174"/>
                      <a:pt x="1234" y="237"/>
                      <a:pt x="1369" y="358"/>
                    </a:cubicBezTo>
                    <a:cubicBezTo>
                      <a:pt x="1774" y="739"/>
                      <a:pt x="1655" y="1251"/>
                      <a:pt x="1476" y="1692"/>
                    </a:cubicBezTo>
                    <a:cubicBezTo>
                      <a:pt x="1405" y="1882"/>
                      <a:pt x="1274" y="2168"/>
                      <a:pt x="1310" y="2370"/>
                    </a:cubicBezTo>
                    <a:cubicBezTo>
                      <a:pt x="1393" y="2644"/>
                      <a:pt x="1750" y="2787"/>
                      <a:pt x="1988" y="2835"/>
                    </a:cubicBezTo>
                    <a:cubicBezTo>
                      <a:pt x="2000" y="2842"/>
                      <a:pt x="2010" y="2845"/>
                      <a:pt x="2020" y="2845"/>
                    </a:cubicBezTo>
                    <a:cubicBezTo>
                      <a:pt x="2069" y="2845"/>
                      <a:pt x="2084" y="2754"/>
                      <a:pt x="2024" y="2704"/>
                    </a:cubicBezTo>
                    <a:cubicBezTo>
                      <a:pt x="1798" y="2561"/>
                      <a:pt x="1429" y="2406"/>
                      <a:pt x="1465" y="2084"/>
                    </a:cubicBezTo>
                    <a:cubicBezTo>
                      <a:pt x="1476" y="1906"/>
                      <a:pt x="1643" y="1715"/>
                      <a:pt x="1715" y="1549"/>
                    </a:cubicBezTo>
                    <a:cubicBezTo>
                      <a:pt x="1869" y="1227"/>
                      <a:pt x="1941" y="834"/>
                      <a:pt x="1750" y="513"/>
                    </a:cubicBezTo>
                    <a:cubicBezTo>
                      <a:pt x="1536" y="132"/>
                      <a:pt x="1095" y="1"/>
                      <a:pt x="6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3" name="Google Shape;10703;p44"/>
              <p:cNvSpPr/>
              <p:nvPr/>
            </p:nvSpPr>
            <p:spPr>
              <a:xfrm>
                <a:off x="4743450" y="2520675"/>
                <a:ext cx="28000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531" extrusionOk="0">
                    <a:moveTo>
                      <a:pt x="107" y="1"/>
                    </a:moveTo>
                    <a:cubicBezTo>
                      <a:pt x="36" y="1"/>
                      <a:pt x="0" y="60"/>
                      <a:pt x="24" y="120"/>
                    </a:cubicBezTo>
                    <a:cubicBezTo>
                      <a:pt x="49" y="377"/>
                      <a:pt x="434" y="531"/>
                      <a:pt x="753" y="531"/>
                    </a:cubicBezTo>
                    <a:cubicBezTo>
                      <a:pt x="891" y="531"/>
                      <a:pt x="1016" y="502"/>
                      <a:pt x="1095" y="441"/>
                    </a:cubicBezTo>
                    <a:cubicBezTo>
                      <a:pt x="1119" y="429"/>
                      <a:pt x="1119" y="405"/>
                      <a:pt x="1095" y="382"/>
                    </a:cubicBezTo>
                    <a:cubicBezTo>
                      <a:pt x="1000" y="358"/>
                      <a:pt x="929" y="358"/>
                      <a:pt x="833" y="346"/>
                    </a:cubicBezTo>
                    <a:cubicBezTo>
                      <a:pt x="738" y="322"/>
                      <a:pt x="643" y="286"/>
                      <a:pt x="536" y="239"/>
                    </a:cubicBezTo>
                    <a:cubicBezTo>
                      <a:pt x="393" y="167"/>
                      <a:pt x="286" y="13"/>
                      <a:pt x="1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4" name="Google Shape;10704;p44"/>
              <p:cNvSpPr/>
              <p:nvPr/>
            </p:nvSpPr>
            <p:spPr>
              <a:xfrm>
                <a:off x="4521950" y="2329975"/>
                <a:ext cx="235800" cy="198175"/>
              </a:xfrm>
              <a:custGeom>
                <a:avLst/>
                <a:gdLst/>
                <a:ahLst/>
                <a:cxnLst/>
                <a:rect l="l" t="t" r="r" b="b"/>
                <a:pathLst>
                  <a:path w="9432" h="7927" extrusionOk="0">
                    <a:moveTo>
                      <a:pt x="60" y="1"/>
                    </a:moveTo>
                    <a:cubicBezTo>
                      <a:pt x="29" y="1"/>
                      <a:pt x="0" y="34"/>
                      <a:pt x="26" y="68"/>
                    </a:cubicBezTo>
                    <a:cubicBezTo>
                      <a:pt x="1169" y="1961"/>
                      <a:pt x="2883" y="3247"/>
                      <a:pt x="4407" y="4783"/>
                    </a:cubicBezTo>
                    <a:cubicBezTo>
                      <a:pt x="5633" y="6009"/>
                      <a:pt x="7419" y="7914"/>
                      <a:pt x="9289" y="7926"/>
                    </a:cubicBezTo>
                    <a:cubicBezTo>
                      <a:pt x="9396" y="7926"/>
                      <a:pt x="9432" y="7795"/>
                      <a:pt x="9336" y="7748"/>
                    </a:cubicBezTo>
                    <a:cubicBezTo>
                      <a:pt x="8503" y="7295"/>
                      <a:pt x="7646" y="7021"/>
                      <a:pt x="6848" y="6450"/>
                    </a:cubicBezTo>
                    <a:cubicBezTo>
                      <a:pt x="6003" y="5831"/>
                      <a:pt x="5264" y="5081"/>
                      <a:pt x="4514" y="4342"/>
                    </a:cubicBezTo>
                    <a:cubicBezTo>
                      <a:pt x="3038" y="2878"/>
                      <a:pt x="1252" y="1759"/>
                      <a:pt x="97" y="21"/>
                    </a:cubicBezTo>
                    <a:cubicBezTo>
                      <a:pt x="87" y="7"/>
                      <a:pt x="73" y="1"/>
                      <a:pt x="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5" name="Google Shape;10705;p44"/>
              <p:cNvSpPr/>
              <p:nvPr/>
            </p:nvSpPr>
            <p:spPr>
              <a:xfrm>
                <a:off x="4458975" y="2227950"/>
                <a:ext cx="55875" cy="93325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3733" extrusionOk="0">
                    <a:moveTo>
                      <a:pt x="112" y="1"/>
                    </a:moveTo>
                    <a:cubicBezTo>
                      <a:pt x="56" y="1"/>
                      <a:pt x="1" y="38"/>
                      <a:pt x="9" y="101"/>
                    </a:cubicBezTo>
                    <a:cubicBezTo>
                      <a:pt x="68" y="780"/>
                      <a:pt x="580" y="1470"/>
                      <a:pt x="913" y="2054"/>
                    </a:cubicBezTo>
                    <a:cubicBezTo>
                      <a:pt x="1259" y="2625"/>
                      <a:pt x="1628" y="3316"/>
                      <a:pt x="2199" y="3732"/>
                    </a:cubicBezTo>
                    <a:cubicBezTo>
                      <a:pt x="2199" y="3732"/>
                      <a:pt x="2235" y="3697"/>
                      <a:pt x="2235" y="3685"/>
                    </a:cubicBezTo>
                    <a:cubicBezTo>
                      <a:pt x="1973" y="3042"/>
                      <a:pt x="1521" y="2482"/>
                      <a:pt x="1199" y="1875"/>
                    </a:cubicBezTo>
                    <a:cubicBezTo>
                      <a:pt x="890" y="1280"/>
                      <a:pt x="663" y="482"/>
                      <a:pt x="187" y="30"/>
                    </a:cubicBezTo>
                    <a:cubicBezTo>
                      <a:pt x="167" y="10"/>
                      <a:pt x="140" y="1"/>
                      <a:pt x="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6" name="Google Shape;10706;p44"/>
              <p:cNvSpPr/>
              <p:nvPr/>
            </p:nvSpPr>
            <p:spPr>
              <a:xfrm>
                <a:off x="4455900" y="2204200"/>
                <a:ext cx="567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788" extrusionOk="0">
                    <a:moveTo>
                      <a:pt x="84" y="0"/>
                    </a:moveTo>
                    <a:cubicBezTo>
                      <a:pt x="72" y="0"/>
                      <a:pt x="60" y="9"/>
                      <a:pt x="60" y="27"/>
                    </a:cubicBezTo>
                    <a:cubicBezTo>
                      <a:pt x="48" y="110"/>
                      <a:pt x="1" y="158"/>
                      <a:pt x="1" y="241"/>
                    </a:cubicBezTo>
                    <a:cubicBezTo>
                      <a:pt x="1" y="301"/>
                      <a:pt x="12" y="384"/>
                      <a:pt x="12" y="444"/>
                    </a:cubicBezTo>
                    <a:cubicBezTo>
                      <a:pt x="24" y="563"/>
                      <a:pt x="120" y="658"/>
                      <a:pt x="167" y="777"/>
                    </a:cubicBezTo>
                    <a:cubicBezTo>
                      <a:pt x="167" y="785"/>
                      <a:pt x="170" y="788"/>
                      <a:pt x="173" y="788"/>
                    </a:cubicBezTo>
                    <a:cubicBezTo>
                      <a:pt x="180" y="788"/>
                      <a:pt x="191" y="777"/>
                      <a:pt x="191" y="777"/>
                    </a:cubicBezTo>
                    <a:cubicBezTo>
                      <a:pt x="191" y="658"/>
                      <a:pt x="227" y="539"/>
                      <a:pt x="215" y="420"/>
                    </a:cubicBezTo>
                    <a:cubicBezTo>
                      <a:pt x="215" y="360"/>
                      <a:pt x="191" y="289"/>
                      <a:pt x="179" y="230"/>
                    </a:cubicBezTo>
                    <a:cubicBezTo>
                      <a:pt x="167" y="158"/>
                      <a:pt x="108" y="110"/>
                      <a:pt x="108" y="27"/>
                    </a:cubicBezTo>
                    <a:cubicBezTo>
                      <a:pt x="108" y="9"/>
                      <a:pt x="96" y="0"/>
                      <a:pt x="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7" name="Google Shape;10707;p44"/>
              <p:cNvSpPr/>
              <p:nvPr/>
            </p:nvSpPr>
            <p:spPr>
              <a:xfrm>
                <a:off x="4448175" y="2100200"/>
                <a:ext cx="67550" cy="94450"/>
              </a:xfrm>
              <a:custGeom>
                <a:avLst/>
                <a:gdLst/>
                <a:ahLst/>
                <a:cxnLst/>
                <a:rect l="l" t="t" r="r" b="b"/>
                <a:pathLst>
                  <a:path w="2702" h="3778" extrusionOk="0">
                    <a:moveTo>
                      <a:pt x="1368" y="1"/>
                    </a:moveTo>
                    <a:cubicBezTo>
                      <a:pt x="1052" y="1"/>
                      <a:pt x="757" y="116"/>
                      <a:pt x="583" y="389"/>
                    </a:cubicBezTo>
                    <a:cubicBezTo>
                      <a:pt x="298" y="830"/>
                      <a:pt x="226" y="1449"/>
                      <a:pt x="179" y="1961"/>
                    </a:cubicBezTo>
                    <a:cubicBezTo>
                      <a:pt x="131" y="2485"/>
                      <a:pt x="0" y="3270"/>
                      <a:pt x="250" y="3747"/>
                    </a:cubicBezTo>
                    <a:cubicBezTo>
                      <a:pt x="258" y="3769"/>
                      <a:pt x="270" y="3778"/>
                      <a:pt x="281" y="3778"/>
                    </a:cubicBezTo>
                    <a:cubicBezTo>
                      <a:pt x="287" y="3778"/>
                      <a:pt x="293" y="3775"/>
                      <a:pt x="298" y="3770"/>
                    </a:cubicBezTo>
                    <a:cubicBezTo>
                      <a:pt x="524" y="3473"/>
                      <a:pt x="488" y="3080"/>
                      <a:pt x="500" y="2723"/>
                    </a:cubicBezTo>
                    <a:cubicBezTo>
                      <a:pt x="536" y="2223"/>
                      <a:pt x="560" y="1699"/>
                      <a:pt x="702" y="1211"/>
                    </a:cubicBezTo>
                    <a:cubicBezTo>
                      <a:pt x="774" y="925"/>
                      <a:pt x="857" y="389"/>
                      <a:pt x="1179" y="294"/>
                    </a:cubicBezTo>
                    <a:cubicBezTo>
                      <a:pt x="1218" y="283"/>
                      <a:pt x="1259" y="278"/>
                      <a:pt x="1301" y="278"/>
                    </a:cubicBezTo>
                    <a:cubicBezTo>
                      <a:pt x="1725" y="278"/>
                      <a:pt x="2251" y="783"/>
                      <a:pt x="2619" y="913"/>
                    </a:cubicBezTo>
                    <a:cubicBezTo>
                      <a:pt x="2624" y="914"/>
                      <a:pt x="2629" y="915"/>
                      <a:pt x="2634" y="915"/>
                    </a:cubicBezTo>
                    <a:cubicBezTo>
                      <a:pt x="2674" y="915"/>
                      <a:pt x="2701" y="872"/>
                      <a:pt x="2691" y="830"/>
                    </a:cubicBezTo>
                    <a:cubicBezTo>
                      <a:pt x="2539" y="353"/>
                      <a:pt x="1921" y="1"/>
                      <a:pt x="13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8" name="Google Shape;10708;p44"/>
              <p:cNvSpPr/>
              <p:nvPr/>
            </p:nvSpPr>
            <p:spPr>
              <a:xfrm>
                <a:off x="4520200" y="2126575"/>
                <a:ext cx="9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37" h="37" extrusionOk="0">
                    <a:moveTo>
                      <a:pt x="24" y="1"/>
                    </a:moveTo>
                    <a:cubicBezTo>
                      <a:pt x="0" y="1"/>
                      <a:pt x="0" y="36"/>
                      <a:pt x="24" y="36"/>
                    </a:cubicBezTo>
                    <a:cubicBezTo>
                      <a:pt x="36" y="36"/>
                      <a:pt x="3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9" name="Google Shape;10709;p44"/>
              <p:cNvSpPr/>
              <p:nvPr/>
            </p:nvSpPr>
            <p:spPr>
              <a:xfrm>
                <a:off x="4520200" y="2126525"/>
                <a:ext cx="25325" cy="778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3113" extrusionOk="0">
                    <a:moveTo>
                      <a:pt x="15" y="1"/>
                    </a:moveTo>
                    <a:cubicBezTo>
                      <a:pt x="8" y="1"/>
                      <a:pt x="0" y="8"/>
                      <a:pt x="0" y="15"/>
                    </a:cubicBezTo>
                    <a:cubicBezTo>
                      <a:pt x="334" y="717"/>
                      <a:pt x="655" y="1193"/>
                      <a:pt x="596" y="2015"/>
                    </a:cubicBezTo>
                    <a:cubicBezTo>
                      <a:pt x="572" y="2420"/>
                      <a:pt x="465" y="2848"/>
                      <a:pt x="822" y="3098"/>
                    </a:cubicBezTo>
                    <a:cubicBezTo>
                      <a:pt x="835" y="3109"/>
                      <a:pt x="850" y="3113"/>
                      <a:pt x="864" y="3113"/>
                    </a:cubicBezTo>
                    <a:cubicBezTo>
                      <a:pt x="899" y="3113"/>
                      <a:pt x="932" y="3085"/>
                      <a:pt x="941" y="3051"/>
                    </a:cubicBezTo>
                    <a:cubicBezTo>
                      <a:pt x="1012" y="2789"/>
                      <a:pt x="953" y="2539"/>
                      <a:pt x="929" y="2253"/>
                    </a:cubicBezTo>
                    <a:cubicBezTo>
                      <a:pt x="917" y="1967"/>
                      <a:pt x="917" y="1682"/>
                      <a:pt x="822" y="1408"/>
                    </a:cubicBezTo>
                    <a:cubicBezTo>
                      <a:pt x="655" y="896"/>
                      <a:pt x="262" y="479"/>
                      <a:pt x="24" y="15"/>
                    </a:cubicBezTo>
                    <a:cubicBezTo>
                      <a:pt x="24" y="5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0" name="Google Shape;10710;p44"/>
              <p:cNvSpPr/>
              <p:nvPr/>
            </p:nvSpPr>
            <p:spPr>
              <a:xfrm>
                <a:off x="4538375" y="2199125"/>
                <a:ext cx="366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572" extrusionOk="0">
                    <a:moveTo>
                      <a:pt x="273" y="0"/>
                    </a:moveTo>
                    <a:cubicBezTo>
                      <a:pt x="115" y="0"/>
                      <a:pt x="0" y="222"/>
                      <a:pt x="166" y="325"/>
                    </a:cubicBezTo>
                    <a:cubicBezTo>
                      <a:pt x="373" y="466"/>
                      <a:pt x="660" y="572"/>
                      <a:pt x="931" y="572"/>
                    </a:cubicBezTo>
                    <a:cubicBezTo>
                      <a:pt x="1051" y="572"/>
                      <a:pt x="1168" y="551"/>
                      <a:pt x="1274" y="504"/>
                    </a:cubicBezTo>
                    <a:cubicBezTo>
                      <a:pt x="1464" y="433"/>
                      <a:pt x="1440" y="171"/>
                      <a:pt x="1226" y="147"/>
                    </a:cubicBezTo>
                    <a:cubicBezTo>
                      <a:pt x="916" y="123"/>
                      <a:pt x="631" y="171"/>
                      <a:pt x="345" y="16"/>
                    </a:cubicBezTo>
                    <a:cubicBezTo>
                      <a:pt x="320" y="5"/>
                      <a:pt x="296" y="0"/>
                      <a:pt x="2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1" name="Google Shape;10711;p44"/>
              <p:cNvSpPr/>
              <p:nvPr/>
            </p:nvSpPr>
            <p:spPr>
              <a:xfrm>
                <a:off x="4572075" y="2168125"/>
                <a:ext cx="16300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391" extrusionOk="0">
                    <a:moveTo>
                      <a:pt x="622" y="1"/>
                    </a:moveTo>
                    <a:cubicBezTo>
                      <a:pt x="617" y="1"/>
                      <a:pt x="611" y="2"/>
                      <a:pt x="604" y="6"/>
                    </a:cubicBezTo>
                    <a:cubicBezTo>
                      <a:pt x="545" y="101"/>
                      <a:pt x="449" y="137"/>
                      <a:pt x="378" y="232"/>
                    </a:cubicBezTo>
                    <a:cubicBezTo>
                      <a:pt x="318" y="315"/>
                      <a:pt x="283" y="422"/>
                      <a:pt x="247" y="518"/>
                    </a:cubicBezTo>
                    <a:cubicBezTo>
                      <a:pt x="140" y="768"/>
                      <a:pt x="80" y="1018"/>
                      <a:pt x="9" y="1268"/>
                    </a:cubicBezTo>
                    <a:cubicBezTo>
                      <a:pt x="1" y="1340"/>
                      <a:pt x="52" y="1390"/>
                      <a:pt x="101" y="1390"/>
                    </a:cubicBezTo>
                    <a:cubicBezTo>
                      <a:pt x="125" y="1390"/>
                      <a:pt x="148" y="1378"/>
                      <a:pt x="164" y="1351"/>
                    </a:cubicBezTo>
                    <a:cubicBezTo>
                      <a:pt x="283" y="1125"/>
                      <a:pt x="402" y="899"/>
                      <a:pt x="509" y="672"/>
                    </a:cubicBezTo>
                    <a:cubicBezTo>
                      <a:pt x="545" y="589"/>
                      <a:pt x="592" y="494"/>
                      <a:pt x="628" y="399"/>
                    </a:cubicBezTo>
                    <a:cubicBezTo>
                      <a:pt x="652" y="279"/>
                      <a:pt x="604" y="137"/>
                      <a:pt x="640" y="18"/>
                    </a:cubicBezTo>
                    <a:cubicBezTo>
                      <a:pt x="640" y="9"/>
                      <a:pt x="634" y="1"/>
                      <a:pt x="6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2" name="Google Shape;10712;p44"/>
              <p:cNvSpPr/>
              <p:nvPr/>
            </p:nvSpPr>
            <p:spPr>
              <a:xfrm>
                <a:off x="4580650" y="2081775"/>
                <a:ext cx="16375" cy="7637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055" extrusionOk="0">
                    <a:moveTo>
                      <a:pt x="137" y="0"/>
                    </a:moveTo>
                    <a:cubicBezTo>
                      <a:pt x="70" y="0"/>
                      <a:pt x="0" y="73"/>
                      <a:pt x="47" y="138"/>
                    </a:cubicBezTo>
                    <a:cubicBezTo>
                      <a:pt x="309" y="495"/>
                      <a:pt x="285" y="1138"/>
                      <a:pt x="261" y="1555"/>
                    </a:cubicBezTo>
                    <a:cubicBezTo>
                      <a:pt x="261" y="1805"/>
                      <a:pt x="237" y="2079"/>
                      <a:pt x="226" y="2329"/>
                    </a:cubicBezTo>
                    <a:cubicBezTo>
                      <a:pt x="202" y="2602"/>
                      <a:pt x="297" y="2793"/>
                      <a:pt x="321" y="3055"/>
                    </a:cubicBezTo>
                    <a:cubicBezTo>
                      <a:pt x="321" y="3055"/>
                      <a:pt x="356" y="3055"/>
                      <a:pt x="356" y="3043"/>
                    </a:cubicBezTo>
                    <a:cubicBezTo>
                      <a:pt x="404" y="2757"/>
                      <a:pt x="535" y="2519"/>
                      <a:pt x="583" y="2245"/>
                    </a:cubicBezTo>
                    <a:cubicBezTo>
                      <a:pt x="618" y="1912"/>
                      <a:pt x="654" y="1567"/>
                      <a:pt x="654" y="1233"/>
                    </a:cubicBezTo>
                    <a:cubicBezTo>
                      <a:pt x="654" y="721"/>
                      <a:pt x="583" y="340"/>
                      <a:pt x="190" y="19"/>
                    </a:cubicBezTo>
                    <a:cubicBezTo>
                      <a:pt x="174" y="6"/>
                      <a:pt x="156" y="0"/>
                      <a:pt x="1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3" name="Google Shape;10713;p44"/>
              <p:cNvSpPr/>
              <p:nvPr/>
            </p:nvSpPr>
            <p:spPr>
              <a:xfrm>
                <a:off x="4501825" y="2038750"/>
                <a:ext cx="72400" cy="37375"/>
              </a:xfrm>
              <a:custGeom>
                <a:avLst/>
                <a:gdLst/>
                <a:ahLst/>
                <a:cxnLst/>
                <a:rect l="l" t="t" r="r" b="b"/>
                <a:pathLst>
                  <a:path w="2896" h="1495" extrusionOk="0">
                    <a:moveTo>
                      <a:pt x="104" y="1"/>
                    </a:moveTo>
                    <a:cubicBezTo>
                      <a:pt x="19" y="1"/>
                      <a:pt x="0" y="123"/>
                      <a:pt x="69" y="168"/>
                    </a:cubicBezTo>
                    <a:cubicBezTo>
                      <a:pt x="485" y="418"/>
                      <a:pt x="997" y="537"/>
                      <a:pt x="1426" y="740"/>
                    </a:cubicBezTo>
                    <a:cubicBezTo>
                      <a:pt x="1866" y="954"/>
                      <a:pt x="2283" y="1192"/>
                      <a:pt x="2688" y="1478"/>
                    </a:cubicBezTo>
                    <a:cubicBezTo>
                      <a:pt x="2707" y="1489"/>
                      <a:pt x="2726" y="1494"/>
                      <a:pt x="2744" y="1494"/>
                    </a:cubicBezTo>
                    <a:cubicBezTo>
                      <a:pt x="2836" y="1494"/>
                      <a:pt x="2895" y="1357"/>
                      <a:pt x="2795" y="1287"/>
                    </a:cubicBezTo>
                    <a:cubicBezTo>
                      <a:pt x="2366" y="954"/>
                      <a:pt x="1890" y="692"/>
                      <a:pt x="1390" y="442"/>
                    </a:cubicBezTo>
                    <a:cubicBezTo>
                      <a:pt x="985" y="275"/>
                      <a:pt x="545" y="25"/>
                      <a:pt x="116" y="1"/>
                    </a:cubicBezTo>
                    <a:cubicBezTo>
                      <a:pt x="112" y="1"/>
                      <a:pt x="108" y="1"/>
                      <a:pt x="1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4" name="Google Shape;10714;p44"/>
              <p:cNvSpPr/>
              <p:nvPr/>
            </p:nvSpPr>
            <p:spPr>
              <a:xfrm>
                <a:off x="4414825" y="2026875"/>
                <a:ext cx="79800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643" extrusionOk="0">
                    <a:moveTo>
                      <a:pt x="108" y="0"/>
                    </a:moveTo>
                    <a:cubicBezTo>
                      <a:pt x="24" y="0"/>
                      <a:pt x="1" y="107"/>
                      <a:pt x="72" y="167"/>
                    </a:cubicBezTo>
                    <a:cubicBezTo>
                      <a:pt x="465" y="465"/>
                      <a:pt x="1048" y="488"/>
                      <a:pt x="1536" y="548"/>
                    </a:cubicBezTo>
                    <a:cubicBezTo>
                      <a:pt x="1855" y="584"/>
                      <a:pt x="2213" y="642"/>
                      <a:pt x="2554" y="642"/>
                    </a:cubicBezTo>
                    <a:cubicBezTo>
                      <a:pt x="2774" y="642"/>
                      <a:pt x="2988" y="618"/>
                      <a:pt x="3179" y="548"/>
                    </a:cubicBezTo>
                    <a:cubicBezTo>
                      <a:pt x="3179" y="524"/>
                      <a:pt x="3191" y="512"/>
                      <a:pt x="3179" y="488"/>
                    </a:cubicBezTo>
                    <a:cubicBezTo>
                      <a:pt x="2787" y="238"/>
                      <a:pt x="2287" y="298"/>
                      <a:pt x="1858" y="274"/>
                    </a:cubicBezTo>
                    <a:cubicBezTo>
                      <a:pt x="1274" y="226"/>
                      <a:pt x="691" y="12"/>
                      <a:pt x="1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5" name="Google Shape;10715;p44"/>
              <p:cNvSpPr/>
              <p:nvPr/>
            </p:nvSpPr>
            <p:spPr>
              <a:xfrm>
                <a:off x="4381500" y="1989075"/>
                <a:ext cx="25025" cy="3340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336" extrusionOk="0">
                    <a:moveTo>
                      <a:pt x="964" y="1322"/>
                    </a:moveTo>
                    <a:cubicBezTo>
                      <a:pt x="958" y="1328"/>
                      <a:pt x="958" y="1331"/>
                      <a:pt x="960" y="1331"/>
                    </a:cubicBezTo>
                    <a:cubicBezTo>
                      <a:pt x="961" y="1331"/>
                      <a:pt x="964" y="1328"/>
                      <a:pt x="964" y="1322"/>
                    </a:cubicBezTo>
                    <a:close/>
                    <a:moveTo>
                      <a:pt x="137" y="1"/>
                    </a:moveTo>
                    <a:cubicBezTo>
                      <a:pt x="102" y="1"/>
                      <a:pt x="71" y="24"/>
                      <a:pt x="71" y="48"/>
                    </a:cubicBezTo>
                    <a:cubicBezTo>
                      <a:pt x="0" y="345"/>
                      <a:pt x="214" y="667"/>
                      <a:pt x="369" y="905"/>
                    </a:cubicBezTo>
                    <a:cubicBezTo>
                      <a:pt x="475" y="1064"/>
                      <a:pt x="665" y="1335"/>
                      <a:pt x="882" y="1335"/>
                    </a:cubicBezTo>
                    <a:cubicBezTo>
                      <a:pt x="909" y="1335"/>
                      <a:pt x="937" y="1331"/>
                      <a:pt x="964" y="1322"/>
                    </a:cubicBezTo>
                    <a:cubicBezTo>
                      <a:pt x="1000" y="1095"/>
                      <a:pt x="738" y="893"/>
                      <a:pt x="631" y="703"/>
                    </a:cubicBezTo>
                    <a:cubicBezTo>
                      <a:pt x="488" y="488"/>
                      <a:pt x="393" y="214"/>
                      <a:pt x="191" y="24"/>
                    </a:cubicBezTo>
                    <a:cubicBezTo>
                      <a:pt x="174" y="7"/>
                      <a:pt x="155" y="1"/>
                      <a:pt x="1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6" name="Google Shape;10716;p44"/>
              <p:cNvSpPr/>
              <p:nvPr/>
            </p:nvSpPr>
            <p:spPr>
              <a:xfrm>
                <a:off x="4384475" y="1968625"/>
                <a:ext cx="20425" cy="15100"/>
              </a:xfrm>
              <a:custGeom>
                <a:avLst/>
                <a:gdLst/>
                <a:ahLst/>
                <a:cxnLst/>
                <a:rect l="l" t="t" r="r" b="b"/>
                <a:pathLst>
                  <a:path w="817" h="604" extrusionOk="0">
                    <a:moveTo>
                      <a:pt x="575" y="0"/>
                    </a:moveTo>
                    <a:cubicBezTo>
                      <a:pt x="559" y="0"/>
                      <a:pt x="542" y="3"/>
                      <a:pt x="524" y="8"/>
                    </a:cubicBezTo>
                    <a:cubicBezTo>
                      <a:pt x="369" y="56"/>
                      <a:pt x="238" y="139"/>
                      <a:pt x="119" y="247"/>
                    </a:cubicBezTo>
                    <a:cubicBezTo>
                      <a:pt x="60" y="294"/>
                      <a:pt x="24" y="354"/>
                      <a:pt x="12" y="413"/>
                    </a:cubicBezTo>
                    <a:cubicBezTo>
                      <a:pt x="0" y="473"/>
                      <a:pt x="24" y="532"/>
                      <a:pt x="12" y="592"/>
                    </a:cubicBezTo>
                    <a:cubicBezTo>
                      <a:pt x="0" y="592"/>
                      <a:pt x="12" y="604"/>
                      <a:pt x="24" y="604"/>
                    </a:cubicBezTo>
                    <a:cubicBezTo>
                      <a:pt x="42" y="592"/>
                      <a:pt x="69" y="589"/>
                      <a:pt x="95" y="589"/>
                    </a:cubicBezTo>
                    <a:cubicBezTo>
                      <a:pt x="122" y="589"/>
                      <a:pt x="149" y="592"/>
                      <a:pt x="167" y="592"/>
                    </a:cubicBezTo>
                    <a:cubicBezTo>
                      <a:pt x="226" y="568"/>
                      <a:pt x="274" y="556"/>
                      <a:pt x="322" y="532"/>
                    </a:cubicBezTo>
                    <a:cubicBezTo>
                      <a:pt x="429" y="461"/>
                      <a:pt x="548" y="413"/>
                      <a:pt x="655" y="342"/>
                    </a:cubicBezTo>
                    <a:cubicBezTo>
                      <a:pt x="817" y="245"/>
                      <a:pt x="734" y="0"/>
                      <a:pt x="5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7" name="Google Shape;10717;p44"/>
              <p:cNvSpPr/>
              <p:nvPr/>
            </p:nvSpPr>
            <p:spPr>
              <a:xfrm>
                <a:off x="4406875" y="1922600"/>
                <a:ext cx="25525" cy="39725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589" extrusionOk="0">
                    <a:moveTo>
                      <a:pt x="765" y="0"/>
                    </a:moveTo>
                    <a:cubicBezTo>
                      <a:pt x="647" y="0"/>
                      <a:pt x="521" y="89"/>
                      <a:pt x="521" y="230"/>
                    </a:cubicBezTo>
                    <a:cubicBezTo>
                      <a:pt x="521" y="468"/>
                      <a:pt x="509" y="671"/>
                      <a:pt x="378" y="885"/>
                    </a:cubicBezTo>
                    <a:cubicBezTo>
                      <a:pt x="295" y="1076"/>
                      <a:pt x="176" y="1302"/>
                      <a:pt x="45" y="1457"/>
                    </a:cubicBezTo>
                    <a:cubicBezTo>
                      <a:pt x="0" y="1512"/>
                      <a:pt x="39" y="1589"/>
                      <a:pt x="102" y="1589"/>
                    </a:cubicBezTo>
                    <a:cubicBezTo>
                      <a:pt x="107" y="1589"/>
                      <a:pt x="111" y="1588"/>
                      <a:pt x="116" y="1588"/>
                    </a:cubicBezTo>
                    <a:cubicBezTo>
                      <a:pt x="414" y="1504"/>
                      <a:pt x="652" y="1373"/>
                      <a:pt x="807" y="1087"/>
                    </a:cubicBezTo>
                    <a:cubicBezTo>
                      <a:pt x="950" y="814"/>
                      <a:pt x="1021" y="480"/>
                      <a:pt x="961" y="171"/>
                    </a:cubicBezTo>
                    <a:cubicBezTo>
                      <a:pt x="941" y="52"/>
                      <a:pt x="855" y="0"/>
                      <a:pt x="7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8" name="Google Shape;10718;p44"/>
              <p:cNvSpPr/>
              <p:nvPr/>
            </p:nvSpPr>
            <p:spPr>
              <a:xfrm>
                <a:off x="3403975" y="1737400"/>
                <a:ext cx="7742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452" extrusionOk="0">
                    <a:moveTo>
                      <a:pt x="1112" y="1"/>
                    </a:moveTo>
                    <a:cubicBezTo>
                      <a:pt x="734" y="1"/>
                      <a:pt x="340" y="60"/>
                      <a:pt x="60" y="304"/>
                    </a:cubicBezTo>
                    <a:cubicBezTo>
                      <a:pt x="1" y="340"/>
                      <a:pt x="49" y="435"/>
                      <a:pt x="120" y="447"/>
                    </a:cubicBezTo>
                    <a:cubicBezTo>
                      <a:pt x="171" y="450"/>
                      <a:pt x="222" y="452"/>
                      <a:pt x="273" y="452"/>
                    </a:cubicBezTo>
                    <a:cubicBezTo>
                      <a:pt x="711" y="452"/>
                      <a:pt x="1149" y="337"/>
                      <a:pt x="1596" y="337"/>
                    </a:cubicBezTo>
                    <a:cubicBezTo>
                      <a:pt x="1632" y="337"/>
                      <a:pt x="1667" y="338"/>
                      <a:pt x="1703" y="340"/>
                    </a:cubicBezTo>
                    <a:cubicBezTo>
                      <a:pt x="1971" y="355"/>
                      <a:pt x="2278" y="419"/>
                      <a:pt x="2570" y="419"/>
                    </a:cubicBezTo>
                    <a:cubicBezTo>
                      <a:pt x="2733" y="419"/>
                      <a:pt x="2892" y="399"/>
                      <a:pt x="3037" y="340"/>
                    </a:cubicBezTo>
                    <a:cubicBezTo>
                      <a:pt x="3085" y="328"/>
                      <a:pt x="3097" y="268"/>
                      <a:pt x="3061" y="256"/>
                    </a:cubicBezTo>
                    <a:cubicBezTo>
                      <a:pt x="2620" y="42"/>
                      <a:pt x="1989" y="42"/>
                      <a:pt x="1513" y="18"/>
                    </a:cubicBezTo>
                    <a:cubicBezTo>
                      <a:pt x="1386" y="9"/>
                      <a:pt x="1250" y="1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9" name="Google Shape;10719;p44"/>
              <p:cNvSpPr/>
              <p:nvPr/>
            </p:nvSpPr>
            <p:spPr>
              <a:xfrm>
                <a:off x="3360525" y="1752100"/>
                <a:ext cx="44300" cy="1091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4364" extrusionOk="0">
                    <a:moveTo>
                      <a:pt x="1735" y="1"/>
                    </a:moveTo>
                    <a:cubicBezTo>
                      <a:pt x="1728" y="1"/>
                      <a:pt x="1721" y="4"/>
                      <a:pt x="1715" y="14"/>
                    </a:cubicBezTo>
                    <a:cubicBezTo>
                      <a:pt x="465" y="764"/>
                      <a:pt x="1" y="2788"/>
                      <a:pt x="155" y="4145"/>
                    </a:cubicBezTo>
                    <a:cubicBezTo>
                      <a:pt x="167" y="4289"/>
                      <a:pt x="283" y="4364"/>
                      <a:pt x="392" y="4364"/>
                    </a:cubicBezTo>
                    <a:cubicBezTo>
                      <a:pt x="500" y="4364"/>
                      <a:pt x="602" y="4292"/>
                      <a:pt x="596" y="4145"/>
                    </a:cubicBezTo>
                    <a:cubicBezTo>
                      <a:pt x="548" y="2716"/>
                      <a:pt x="727" y="1145"/>
                      <a:pt x="1763" y="49"/>
                    </a:cubicBezTo>
                    <a:cubicBezTo>
                      <a:pt x="1772" y="32"/>
                      <a:pt x="1754" y="1"/>
                      <a:pt x="17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0" name="Google Shape;10720;p44"/>
              <p:cNvSpPr/>
              <p:nvPr/>
            </p:nvSpPr>
            <p:spPr>
              <a:xfrm>
                <a:off x="3369450" y="1860175"/>
                <a:ext cx="3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" y="1"/>
                    </a:moveTo>
                    <a:lnTo>
                      <a:pt x="1" y="13"/>
                    </a:lnTo>
                    <a:cubicBezTo>
                      <a:pt x="13" y="13"/>
                      <a:pt x="13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1" name="Google Shape;10721;p44"/>
              <p:cNvSpPr/>
              <p:nvPr/>
            </p:nvSpPr>
            <p:spPr>
              <a:xfrm>
                <a:off x="3368275" y="1867525"/>
                <a:ext cx="35425" cy="9112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3645" extrusionOk="0">
                    <a:moveTo>
                      <a:pt x="110" y="0"/>
                    </a:moveTo>
                    <a:cubicBezTo>
                      <a:pt x="72" y="0"/>
                      <a:pt x="36" y="18"/>
                      <a:pt x="36" y="64"/>
                    </a:cubicBezTo>
                    <a:cubicBezTo>
                      <a:pt x="0" y="719"/>
                      <a:pt x="334" y="1552"/>
                      <a:pt x="512" y="2195"/>
                    </a:cubicBezTo>
                    <a:cubicBezTo>
                      <a:pt x="643" y="2683"/>
                      <a:pt x="822" y="3433"/>
                      <a:pt x="1334" y="3636"/>
                    </a:cubicBezTo>
                    <a:cubicBezTo>
                      <a:pt x="1344" y="3642"/>
                      <a:pt x="1353" y="3644"/>
                      <a:pt x="1361" y="3644"/>
                    </a:cubicBezTo>
                    <a:cubicBezTo>
                      <a:pt x="1401" y="3644"/>
                      <a:pt x="1417" y="3582"/>
                      <a:pt x="1417" y="3552"/>
                    </a:cubicBezTo>
                    <a:cubicBezTo>
                      <a:pt x="1357" y="3219"/>
                      <a:pt x="1155" y="2957"/>
                      <a:pt x="1036" y="2636"/>
                    </a:cubicBezTo>
                    <a:cubicBezTo>
                      <a:pt x="917" y="2290"/>
                      <a:pt x="822" y="1957"/>
                      <a:pt x="750" y="1600"/>
                    </a:cubicBezTo>
                    <a:cubicBezTo>
                      <a:pt x="631" y="1076"/>
                      <a:pt x="584" y="350"/>
                      <a:pt x="143" y="4"/>
                    </a:cubicBezTo>
                    <a:cubicBezTo>
                      <a:pt x="132" y="2"/>
                      <a:pt x="121" y="0"/>
                      <a:pt x="1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2" name="Google Shape;10722;p44"/>
              <p:cNvSpPr/>
              <p:nvPr/>
            </p:nvSpPr>
            <p:spPr>
              <a:xfrm>
                <a:off x="3403975" y="1956925"/>
                <a:ext cx="18500" cy="112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451" extrusionOk="0">
                    <a:moveTo>
                      <a:pt x="84" y="0"/>
                    </a:moveTo>
                    <a:cubicBezTo>
                      <a:pt x="25" y="12"/>
                      <a:pt x="1" y="60"/>
                      <a:pt x="25" y="95"/>
                    </a:cubicBezTo>
                    <a:cubicBezTo>
                      <a:pt x="60" y="191"/>
                      <a:pt x="108" y="310"/>
                      <a:pt x="227" y="357"/>
                    </a:cubicBezTo>
                    <a:cubicBezTo>
                      <a:pt x="287" y="393"/>
                      <a:pt x="346" y="405"/>
                      <a:pt x="406" y="429"/>
                    </a:cubicBezTo>
                    <a:cubicBezTo>
                      <a:pt x="446" y="444"/>
                      <a:pt x="475" y="450"/>
                      <a:pt x="503" y="450"/>
                    </a:cubicBezTo>
                    <a:cubicBezTo>
                      <a:pt x="541" y="450"/>
                      <a:pt x="577" y="438"/>
                      <a:pt x="632" y="417"/>
                    </a:cubicBezTo>
                    <a:cubicBezTo>
                      <a:pt x="739" y="369"/>
                      <a:pt x="715" y="226"/>
                      <a:pt x="656" y="143"/>
                    </a:cubicBezTo>
                    <a:cubicBezTo>
                      <a:pt x="596" y="72"/>
                      <a:pt x="453" y="48"/>
                      <a:pt x="358" y="12"/>
                    </a:cubicBezTo>
                    <a:cubicBezTo>
                      <a:pt x="327" y="3"/>
                      <a:pt x="293" y="1"/>
                      <a:pt x="258" y="1"/>
                    </a:cubicBezTo>
                    <a:cubicBezTo>
                      <a:pt x="220" y="1"/>
                      <a:pt x="181" y="4"/>
                      <a:pt x="144" y="4"/>
                    </a:cubicBezTo>
                    <a:cubicBezTo>
                      <a:pt x="123" y="4"/>
                      <a:pt x="103" y="3"/>
                      <a:pt x="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3" name="Google Shape;10723;p44"/>
              <p:cNvSpPr/>
              <p:nvPr/>
            </p:nvSpPr>
            <p:spPr>
              <a:xfrm>
                <a:off x="4227925" y="2134100"/>
                <a:ext cx="43150" cy="15600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6240" extrusionOk="0">
                    <a:moveTo>
                      <a:pt x="237" y="0"/>
                    </a:moveTo>
                    <a:cubicBezTo>
                      <a:pt x="110" y="0"/>
                      <a:pt x="1" y="168"/>
                      <a:pt x="118" y="295"/>
                    </a:cubicBezTo>
                    <a:cubicBezTo>
                      <a:pt x="1452" y="1795"/>
                      <a:pt x="1547" y="4284"/>
                      <a:pt x="1333" y="6189"/>
                    </a:cubicBezTo>
                    <a:cubicBezTo>
                      <a:pt x="1318" y="6225"/>
                      <a:pt x="1339" y="6239"/>
                      <a:pt x="1366" y="6239"/>
                    </a:cubicBezTo>
                    <a:cubicBezTo>
                      <a:pt x="1383" y="6239"/>
                      <a:pt x="1402" y="6234"/>
                      <a:pt x="1416" y="6224"/>
                    </a:cubicBezTo>
                    <a:cubicBezTo>
                      <a:pt x="1726" y="5808"/>
                      <a:pt x="1666" y="5343"/>
                      <a:pt x="1678" y="4831"/>
                    </a:cubicBezTo>
                    <a:cubicBezTo>
                      <a:pt x="1690" y="4177"/>
                      <a:pt x="1678" y="3522"/>
                      <a:pt x="1595" y="2867"/>
                    </a:cubicBezTo>
                    <a:cubicBezTo>
                      <a:pt x="1440" y="1843"/>
                      <a:pt x="1083" y="819"/>
                      <a:pt x="357" y="57"/>
                    </a:cubicBezTo>
                    <a:cubicBezTo>
                      <a:pt x="319" y="17"/>
                      <a:pt x="278" y="0"/>
                      <a:pt x="2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4" name="Google Shape;10724;p44"/>
              <p:cNvSpPr/>
              <p:nvPr/>
            </p:nvSpPr>
            <p:spPr>
              <a:xfrm>
                <a:off x="4221950" y="2139975"/>
                <a:ext cx="27700" cy="1429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5717" extrusionOk="0">
                    <a:moveTo>
                      <a:pt x="119" y="1"/>
                    </a:moveTo>
                    <a:cubicBezTo>
                      <a:pt x="107" y="1"/>
                      <a:pt x="60" y="1"/>
                      <a:pt x="60" y="36"/>
                    </a:cubicBezTo>
                    <a:cubicBezTo>
                      <a:pt x="0" y="929"/>
                      <a:pt x="262" y="1858"/>
                      <a:pt x="274" y="2751"/>
                    </a:cubicBezTo>
                    <a:cubicBezTo>
                      <a:pt x="298" y="3727"/>
                      <a:pt x="24" y="4692"/>
                      <a:pt x="72" y="5644"/>
                    </a:cubicBezTo>
                    <a:cubicBezTo>
                      <a:pt x="72" y="5686"/>
                      <a:pt x="109" y="5716"/>
                      <a:pt x="145" y="5716"/>
                    </a:cubicBezTo>
                    <a:cubicBezTo>
                      <a:pt x="169" y="5716"/>
                      <a:pt x="193" y="5702"/>
                      <a:pt x="203" y="5668"/>
                    </a:cubicBezTo>
                    <a:cubicBezTo>
                      <a:pt x="1108" y="4025"/>
                      <a:pt x="738" y="1679"/>
                      <a:pt x="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5" name="Google Shape;10725;p44"/>
              <p:cNvSpPr/>
              <p:nvPr/>
            </p:nvSpPr>
            <p:spPr>
              <a:xfrm>
                <a:off x="4221350" y="2268225"/>
                <a:ext cx="4722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133" extrusionOk="0">
                    <a:moveTo>
                      <a:pt x="301" y="0"/>
                    </a:moveTo>
                    <a:cubicBezTo>
                      <a:pt x="276" y="0"/>
                      <a:pt x="248" y="12"/>
                      <a:pt x="227" y="38"/>
                    </a:cubicBezTo>
                    <a:cubicBezTo>
                      <a:pt x="0" y="395"/>
                      <a:pt x="36" y="812"/>
                      <a:pt x="441" y="1002"/>
                    </a:cubicBezTo>
                    <a:cubicBezTo>
                      <a:pt x="613" y="1085"/>
                      <a:pt x="834" y="1132"/>
                      <a:pt x="1055" y="1132"/>
                    </a:cubicBezTo>
                    <a:cubicBezTo>
                      <a:pt x="1308" y="1132"/>
                      <a:pt x="1561" y="1071"/>
                      <a:pt x="1739" y="931"/>
                    </a:cubicBezTo>
                    <a:cubicBezTo>
                      <a:pt x="1889" y="800"/>
                      <a:pt x="1744" y="595"/>
                      <a:pt x="1582" y="595"/>
                    </a:cubicBezTo>
                    <a:cubicBezTo>
                      <a:pt x="1538" y="595"/>
                      <a:pt x="1494" y="610"/>
                      <a:pt x="1453" y="645"/>
                    </a:cubicBezTo>
                    <a:cubicBezTo>
                      <a:pt x="1333" y="749"/>
                      <a:pt x="1109" y="789"/>
                      <a:pt x="907" y="789"/>
                    </a:cubicBezTo>
                    <a:cubicBezTo>
                      <a:pt x="810" y="789"/>
                      <a:pt x="717" y="780"/>
                      <a:pt x="643" y="764"/>
                    </a:cubicBezTo>
                    <a:cubicBezTo>
                      <a:pt x="262" y="693"/>
                      <a:pt x="286" y="407"/>
                      <a:pt x="358" y="97"/>
                    </a:cubicBezTo>
                    <a:cubicBezTo>
                      <a:pt x="380" y="37"/>
                      <a:pt x="345" y="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6" name="Google Shape;10726;p44"/>
              <p:cNvSpPr/>
              <p:nvPr/>
            </p:nvSpPr>
            <p:spPr>
              <a:xfrm>
                <a:off x="4173125" y="2103925"/>
                <a:ext cx="5510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014" extrusionOk="0">
                    <a:moveTo>
                      <a:pt x="404" y="1"/>
                    </a:moveTo>
                    <a:cubicBezTo>
                      <a:pt x="271" y="1"/>
                      <a:pt x="144" y="31"/>
                      <a:pt x="36" y="109"/>
                    </a:cubicBezTo>
                    <a:cubicBezTo>
                      <a:pt x="1" y="121"/>
                      <a:pt x="1" y="145"/>
                      <a:pt x="36" y="169"/>
                    </a:cubicBezTo>
                    <a:cubicBezTo>
                      <a:pt x="310" y="347"/>
                      <a:pt x="715" y="371"/>
                      <a:pt x="1036" y="478"/>
                    </a:cubicBezTo>
                    <a:cubicBezTo>
                      <a:pt x="1417" y="609"/>
                      <a:pt x="1870" y="776"/>
                      <a:pt x="2203" y="1014"/>
                    </a:cubicBezTo>
                    <a:lnTo>
                      <a:pt x="2203" y="1002"/>
                    </a:lnTo>
                    <a:cubicBezTo>
                      <a:pt x="1894" y="621"/>
                      <a:pt x="1596" y="371"/>
                      <a:pt x="1132" y="192"/>
                    </a:cubicBezTo>
                    <a:cubicBezTo>
                      <a:pt x="929" y="107"/>
                      <a:pt x="656" y="1"/>
                      <a:pt x="4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7" name="Google Shape;10727;p44"/>
              <p:cNvSpPr/>
              <p:nvPr/>
            </p:nvSpPr>
            <p:spPr>
              <a:xfrm>
                <a:off x="4129975" y="2105525"/>
                <a:ext cx="50025" cy="85225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3409" extrusionOk="0">
                    <a:moveTo>
                      <a:pt x="1763" y="1"/>
                    </a:moveTo>
                    <a:cubicBezTo>
                      <a:pt x="1407" y="1"/>
                      <a:pt x="1053" y="573"/>
                      <a:pt x="893" y="783"/>
                    </a:cubicBezTo>
                    <a:cubicBezTo>
                      <a:pt x="357" y="1510"/>
                      <a:pt x="12" y="2391"/>
                      <a:pt x="0" y="3319"/>
                    </a:cubicBezTo>
                    <a:cubicBezTo>
                      <a:pt x="0" y="3374"/>
                      <a:pt x="59" y="3409"/>
                      <a:pt x="111" y="3409"/>
                    </a:cubicBezTo>
                    <a:cubicBezTo>
                      <a:pt x="150" y="3409"/>
                      <a:pt x="186" y="3389"/>
                      <a:pt x="191" y="3343"/>
                    </a:cubicBezTo>
                    <a:cubicBezTo>
                      <a:pt x="298" y="2617"/>
                      <a:pt x="524" y="1914"/>
                      <a:pt x="893" y="1295"/>
                    </a:cubicBezTo>
                    <a:cubicBezTo>
                      <a:pt x="1043" y="1064"/>
                      <a:pt x="1529" y="161"/>
                      <a:pt x="1884" y="161"/>
                    </a:cubicBezTo>
                    <a:cubicBezTo>
                      <a:pt x="1895" y="161"/>
                      <a:pt x="1906" y="162"/>
                      <a:pt x="1917" y="164"/>
                    </a:cubicBezTo>
                    <a:cubicBezTo>
                      <a:pt x="1977" y="164"/>
                      <a:pt x="2000" y="105"/>
                      <a:pt x="1965" y="69"/>
                    </a:cubicBezTo>
                    <a:cubicBezTo>
                      <a:pt x="1898" y="21"/>
                      <a:pt x="1831" y="1"/>
                      <a:pt x="17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8" name="Google Shape;10728;p44"/>
              <p:cNvSpPr/>
              <p:nvPr/>
            </p:nvSpPr>
            <p:spPr>
              <a:xfrm>
                <a:off x="4133350" y="2141500"/>
                <a:ext cx="96350" cy="47700"/>
              </a:xfrm>
              <a:custGeom>
                <a:avLst/>
                <a:gdLst/>
                <a:ahLst/>
                <a:cxnLst/>
                <a:rect l="l" t="t" r="r" b="b"/>
                <a:pathLst>
                  <a:path w="3854" h="1908" extrusionOk="0">
                    <a:moveTo>
                      <a:pt x="3518" y="0"/>
                    </a:moveTo>
                    <a:cubicBezTo>
                      <a:pt x="2931" y="0"/>
                      <a:pt x="2290" y="368"/>
                      <a:pt x="1758" y="606"/>
                    </a:cubicBezTo>
                    <a:cubicBezTo>
                      <a:pt x="1103" y="928"/>
                      <a:pt x="508" y="1309"/>
                      <a:pt x="20" y="1856"/>
                    </a:cubicBezTo>
                    <a:cubicBezTo>
                      <a:pt x="0" y="1886"/>
                      <a:pt x="13" y="1907"/>
                      <a:pt x="31" y="1907"/>
                    </a:cubicBezTo>
                    <a:cubicBezTo>
                      <a:pt x="35" y="1907"/>
                      <a:pt x="40" y="1906"/>
                      <a:pt x="44" y="1904"/>
                    </a:cubicBezTo>
                    <a:cubicBezTo>
                      <a:pt x="592" y="1523"/>
                      <a:pt x="1211" y="1249"/>
                      <a:pt x="1830" y="963"/>
                    </a:cubicBezTo>
                    <a:cubicBezTo>
                      <a:pt x="2437" y="690"/>
                      <a:pt x="3175" y="571"/>
                      <a:pt x="3747" y="225"/>
                    </a:cubicBezTo>
                    <a:cubicBezTo>
                      <a:pt x="3854" y="166"/>
                      <a:pt x="3794" y="35"/>
                      <a:pt x="3687" y="11"/>
                    </a:cubicBezTo>
                    <a:cubicBezTo>
                      <a:pt x="3631" y="4"/>
                      <a:pt x="3575" y="0"/>
                      <a:pt x="3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9" name="Google Shape;10729;p44"/>
              <p:cNvSpPr/>
              <p:nvPr/>
            </p:nvSpPr>
            <p:spPr>
              <a:xfrm>
                <a:off x="4220875" y="2106725"/>
                <a:ext cx="3740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910" extrusionOk="0">
                    <a:moveTo>
                      <a:pt x="1304" y="1"/>
                    </a:moveTo>
                    <a:cubicBezTo>
                      <a:pt x="1091" y="1"/>
                      <a:pt x="835" y="202"/>
                      <a:pt x="686" y="295"/>
                    </a:cubicBezTo>
                    <a:cubicBezTo>
                      <a:pt x="460" y="426"/>
                      <a:pt x="150" y="592"/>
                      <a:pt x="19" y="830"/>
                    </a:cubicBezTo>
                    <a:cubicBezTo>
                      <a:pt x="1" y="877"/>
                      <a:pt x="34" y="909"/>
                      <a:pt x="72" y="909"/>
                    </a:cubicBezTo>
                    <a:cubicBezTo>
                      <a:pt x="82" y="909"/>
                      <a:pt x="93" y="907"/>
                      <a:pt x="103" y="902"/>
                    </a:cubicBezTo>
                    <a:cubicBezTo>
                      <a:pt x="305" y="735"/>
                      <a:pt x="543" y="569"/>
                      <a:pt x="805" y="449"/>
                    </a:cubicBezTo>
                    <a:cubicBezTo>
                      <a:pt x="1008" y="354"/>
                      <a:pt x="1329" y="319"/>
                      <a:pt x="1484" y="116"/>
                    </a:cubicBezTo>
                    <a:cubicBezTo>
                      <a:pt x="1496" y="92"/>
                      <a:pt x="1484" y="68"/>
                      <a:pt x="1472" y="57"/>
                    </a:cubicBezTo>
                    <a:cubicBezTo>
                      <a:pt x="1422" y="17"/>
                      <a:pt x="1365" y="1"/>
                      <a:pt x="13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0" name="Google Shape;10730;p44"/>
              <p:cNvSpPr/>
              <p:nvPr/>
            </p:nvSpPr>
            <p:spPr>
              <a:xfrm>
                <a:off x="4249925" y="2104725"/>
                <a:ext cx="68950" cy="63625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2545" extrusionOk="0">
                    <a:moveTo>
                      <a:pt x="400" y="0"/>
                    </a:moveTo>
                    <a:cubicBezTo>
                      <a:pt x="222" y="0"/>
                      <a:pt x="75" y="60"/>
                      <a:pt x="0" y="220"/>
                    </a:cubicBezTo>
                    <a:cubicBezTo>
                      <a:pt x="12" y="220"/>
                      <a:pt x="12" y="232"/>
                      <a:pt x="24" y="256"/>
                    </a:cubicBezTo>
                    <a:cubicBezTo>
                      <a:pt x="179" y="399"/>
                      <a:pt x="370" y="339"/>
                      <a:pt x="560" y="387"/>
                    </a:cubicBezTo>
                    <a:cubicBezTo>
                      <a:pt x="905" y="458"/>
                      <a:pt x="1203" y="625"/>
                      <a:pt x="1453" y="851"/>
                    </a:cubicBezTo>
                    <a:cubicBezTo>
                      <a:pt x="1941" y="1244"/>
                      <a:pt x="2275" y="1780"/>
                      <a:pt x="2394" y="2411"/>
                    </a:cubicBezTo>
                    <a:cubicBezTo>
                      <a:pt x="2410" y="2502"/>
                      <a:pt x="2486" y="2545"/>
                      <a:pt x="2564" y="2545"/>
                    </a:cubicBezTo>
                    <a:cubicBezTo>
                      <a:pt x="2660" y="2545"/>
                      <a:pt x="2757" y="2481"/>
                      <a:pt x="2751" y="2363"/>
                    </a:cubicBezTo>
                    <a:cubicBezTo>
                      <a:pt x="2703" y="1625"/>
                      <a:pt x="2215" y="922"/>
                      <a:pt x="1620" y="494"/>
                    </a:cubicBezTo>
                    <a:cubicBezTo>
                      <a:pt x="1411" y="335"/>
                      <a:pt x="820" y="0"/>
                      <a:pt x="4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1" name="Google Shape;10731;p44"/>
              <p:cNvSpPr/>
              <p:nvPr/>
            </p:nvSpPr>
            <p:spPr>
              <a:xfrm>
                <a:off x="4226100" y="2135525"/>
                <a:ext cx="922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3688" h="1305" extrusionOk="0">
                    <a:moveTo>
                      <a:pt x="878" y="1"/>
                    </a:moveTo>
                    <a:cubicBezTo>
                      <a:pt x="565" y="1"/>
                      <a:pt x="267" y="62"/>
                      <a:pt x="25" y="226"/>
                    </a:cubicBezTo>
                    <a:cubicBezTo>
                      <a:pt x="1" y="250"/>
                      <a:pt x="1" y="310"/>
                      <a:pt x="37" y="333"/>
                    </a:cubicBezTo>
                    <a:cubicBezTo>
                      <a:pt x="644" y="488"/>
                      <a:pt x="1299" y="381"/>
                      <a:pt x="1930" y="548"/>
                    </a:cubicBezTo>
                    <a:cubicBezTo>
                      <a:pt x="2442" y="679"/>
                      <a:pt x="3156" y="833"/>
                      <a:pt x="3478" y="1262"/>
                    </a:cubicBezTo>
                    <a:cubicBezTo>
                      <a:pt x="3503" y="1291"/>
                      <a:pt x="3538" y="1304"/>
                      <a:pt x="3572" y="1304"/>
                    </a:cubicBezTo>
                    <a:cubicBezTo>
                      <a:pt x="3633" y="1304"/>
                      <a:pt x="3687" y="1260"/>
                      <a:pt x="3656" y="1191"/>
                    </a:cubicBezTo>
                    <a:cubicBezTo>
                      <a:pt x="3466" y="667"/>
                      <a:pt x="2823" y="464"/>
                      <a:pt x="2335" y="298"/>
                    </a:cubicBezTo>
                    <a:cubicBezTo>
                      <a:pt x="1924" y="158"/>
                      <a:pt x="1382" y="1"/>
                      <a:pt x="8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2" name="Google Shape;10732;p44"/>
              <p:cNvSpPr/>
              <p:nvPr/>
            </p:nvSpPr>
            <p:spPr>
              <a:xfrm>
                <a:off x="4147225" y="2058025"/>
                <a:ext cx="90225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3609" h="2564" extrusionOk="0">
                    <a:moveTo>
                      <a:pt x="890" y="1"/>
                    </a:moveTo>
                    <a:cubicBezTo>
                      <a:pt x="574" y="1"/>
                      <a:pt x="279" y="75"/>
                      <a:pt x="60" y="254"/>
                    </a:cubicBezTo>
                    <a:cubicBezTo>
                      <a:pt x="1" y="302"/>
                      <a:pt x="60" y="397"/>
                      <a:pt x="120" y="409"/>
                    </a:cubicBezTo>
                    <a:cubicBezTo>
                      <a:pt x="156" y="412"/>
                      <a:pt x="192" y="413"/>
                      <a:pt x="228" y="413"/>
                    </a:cubicBezTo>
                    <a:cubicBezTo>
                      <a:pt x="473" y="413"/>
                      <a:pt x="708" y="358"/>
                      <a:pt x="961" y="358"/>
                    </a:cubicBezTo>
                    <a:cubicBezTo>
                      <a:pt x="998" y="358"/>
                      <a:pt x="1035" y="359"/>
                      <a:pt x="1072" y="362"/>
                    </a:cubicBezTo>
                    <a:cubicBezTo>
                      <a:pt x="1501" y="397"/>
                      <a:pt x="1977" y="540"/>
                      <a:pt x="2323" y="826"/>
                    </a:cubicBezTo>
                    <a:cubicBezTo>
                      <a:pt x="2751" y="1183"/>
                      <a:pt x="3275" y="1897"/>
                      <a:pt x="3239" y="2481"/>
                    </a:cubicBezTo>
                    <a:cubicBezTo>
                      <a:pt x="3239" y="2533"/>
                      <a:pt x="3289" y="2563"/>
                      <a:pt x="3337" y="2563"/>
                    </a:cubicBezTo>
                    <a:cubicBezTo>
                      <a:pt x="3378" y="2563"/>
                      <a:pt x="3419" y="2542"/>
                      <a:pt x="3430" y="2493"/>
                    </a:cubicBezTo>
                    <a:cubicBezTo>
                      <a:pt x="3608" y="1766"/>
                      <a:pt x="3037" y="933"/>
                      <a:pt x="2453" y="516"/>
                    </a:cubicBezTo>
                    <a:cubicBezTo>
                      <a:pt x="2080" y="234"/>
                      <a:pt x="1452" y="1"/>
                      <a:pt x="8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3" name="Google Shape;10733;p44"/>
              <p:cNvSpPr/>
              <p:nvPr/>
            </p:nvSpPr>
            <p:spPr>
              <a:xfrm>
                <a:off x="4149325" y="2064375"/>
                <a:ext cx="69925" cy="54575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2183" extrusionOk="0">
                    <a:moveTo>
                      <a:pt x="271" y="0"/>
                    </a:moveTo>
                    <a:cubicBezTo>
                      <a:pt x="175" y="0"/>
                      <a:pt x="86" y="31"/>
                      <a:pt x="12" y="108"/>
                    </a:cubicBezTo>
                    <a:cubicBezTo>
                      <a:pt x="12" y="108"/>
                      <a:pt x="0" y="119"/>
                      <a:pt x="12" y="143"/>
                    </a:cubicBezTo>
                    <a:cubicBezTo>
                      <a:pt x="119" y="286"/>
                      <a:pt x="274" y="346"/>
                      <a:pt x="429" y="441"/>
                    </a:cubicBezTo>
                    <a:cubicBezTo>
                      <a:pt x="703" y="596"/>
                      <a:pt x="941" y="798"/>
                      <a:pt x="1191" y="977"/>
                    </a:cubicBezTo>
                    <a:cubicBezTo>
                      <a:pt x="1477" y="1167"/>
                      <a:pt x="1786" y="1334"/>
                      <a:pt x="2036" y="1572"/>
                    </a:cubicBezTo>
                    <a:cubicBezTo>
                      <a:pt x="2262" y="1774"/>
                      <a:pt x="2441" y="2048"/>
                      <a:pt x="2703" y="2179"/>
                    </a:cubicBezTo>
                    <a:cubicBezTo>
                      <a:pt x="2711" y="2181"/>
                      <a:pt x="2719" y="2182"/>
                      <a:pt x="2727" y="2182"/>
                    </a:cubicBezTo>
                    <a:cubicBezTo>
                      <a:pt x="2765" y="2182"/>
                      <a:pt x="2796" y="2159"/>
                      <a:pt x="2786" y="2120"/>
                    </a:cubicBezTo>
                    <a:cubicBezTo>
                      <a:pt x="2620" y="1489"/>
                      <a:pt x="1798" y="977"/>
                      <a:pt x="1310" y="584"/>
                    </a:cubicBezTo>
                    <a:cubicBezTo>
                      <a:pt x="1094" y="425"/>
                      <a:pt x="628" y="0"/>
                      <a:pt x="2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4" name="Google Shape;10734;p44"/>
              <p:cNvSpPr/>
              <p:nvPr/>
            </p:nvSpPr>
            <p:spPr>
              <a:xfrm>
                <a:off x="4226100" y="2070225"/>
                <a:ext cx="3635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075" extrusionOk="0">
                    <a:moveTo>
                      <a:pt x="1056" y="1"/>
                    </a:moveTo>
                    <a:cubicBezTo>
                      <a:pt x="753" y="1"/>
                      <a:pt x="390" y="610"/>
                      <a:pt x="299" y="826"/>
                    </a:cubicBezTo>
                    <a:cubicBezTo>
                      <a:pt x="108" y="1195"/>
                      <a:pt x="1" y="1648"/>
                      <a:pt x="132" y="2052"/>
                    </a:cubicBezTo>
                    <a:cubicBezTo>
                      <a:pt x="137" y="2068"/>
                      <a:pt x="150" y="2075"/>
                      <a:pt x="162" y="2075"/>
                    </a:cubicBezTo>
                    <a:cubicBezTo>
                      <a:pt x="177" y="2075"/>
                      <a:pt x="191" y="2065"/>
                      <a:pt x="191" y="2052"/>
                    </a:cubicBezTo>
                    <a:cubicBezTo>
                      <a:pt x="108" y="1493"/>
                      <a:pt x="489" y="933"/>
                      <a:pt x="846" y="540"/>
                    </a:cubicBezTo>
                    <a:cubicBezTo>
                      <a:pt x="906" y="469"/>
                      <a:pt x="1454" y="88"/>
                      <a:pt x="1096" y="4"/>
                    </a:cubicBezTo>
                    <a:cubicBezTo>
                      <a:pt x="1083" y="2"/>
                      <a:pt x="1069" y="1"/>
                      <a:pt x="10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5" name="Google Shape;10735;p44"/>
              <p:cNvSpPr/>
              <p:nvPr/>
            </p:nvSpPr>
            <p:spPr>
              <a:xfrm>
                <a:off x="4249325" y="2067500"/>
                <a:ext cx="5730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2292" h="634" extrusionOk="0">
                    <a:moveTo>
                      <a:pt x="1022" y="1"/>
                    </a:moveTo>
                    <a:cubicBezTo>
                      <a:pt x="627" y="1"/>
                      <a:pt x="246" y="102"/>
                      <a:pt x="48" y="316"/>
                    </a:cubicBezTo>
                    <a:cubicBezTo>
                      <a:pt x="1" y="340"/>
                      <a:pt x="24" y="375"/>
                      <a:pt x="60" y="387"/>
                    </a:cubicBezTo>
                    <a:cubicBezTo>
                      <a:pt x="83" y="388"/>
                      <a:pt x="106" y="389"/>
                      <a:pt x="129" y="389"/>
                    </a:cubicBezTo>
                    <a:cubicBezTo>
                      <a:pt x="424" y="389"/>
                      <a:pt x="697" y="327"/>
                      <a:pt x="1001" y="327"/>
                    </a:cubicBezTo>
                    <a:cubicBezTo>
                      <a:pt x="1025" y="327"/>
                      <a:pt x="1048" y="327"/>
                      <a:pt x="1072" y="328"/>
                    </a:cubicBezTo>
                    <a:cubicBezTo>
                      <a:pt x="1465" y="352"/>
                      <a:pt x="1751" y="506"/>
                      <a:pt x="2120" y="625"/>
                    </a:cubicBezTo>
                    <a:cubicBezTo>
                      <a:pt x="2134" y="631"/>
                      <a:pt x="2148" y="634"/>
                      <a:pt x="2161" y="634"/>
                    </a:cubicBezTo>
                    <a:cubicBezTo>
                      <a:pt x="2252" y="634"/>
                      <a:pt x="2291" y="498"/>
                      <a:pt x="2239" y="435"/>
                    </a:cubicBezTo>
                    <a:cubicBezTo>
                      <a:pt x="2016" y="153"/>
                      <a:pt x="1508" y="1"/>
                      <a:pt x="10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6" name="Google Shape;10736;p44"/>
              <p:cNvSpPr/>
              <p:nvPr/>
            </p:nvSpPr>
            <p:spPr>
              <a:xfrm>
                <a:off x="4224025" y="2080750"/>
                <a:ext cx="79800" cy="41225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1649" extrusionOk="0">
                    <a:moveTo>
                      <a:pt x="3156" y="0"/>
                    </a:moveTo>
                    <a:cubicBezTo>
                      <a:pt x="1977" y="322"/>
                      <a:pt x="870" y="405"/>
                      <a:pt x="60" y="1429"/>
                    </a:cubicBezTo>
                    <a:cubicBezTo>
                      <a:pt x="1" y="1518"/>
                      <a:pt x="57" y="1649"/>
                      <a:pt x="153" y="1649"/>
                    </a:cubicBezTo>
                    <a:cubicBezTo>
                      <a:pt x="172" y="1649"/>
                      <a:pt x="193" y="1643"/>
                      <a:pt x="215" y="1631"/>
                    </a:cubicBezTo>
                    <a:cubicBezTo>
                      <a:pt x="441" y="1512"/>
                      <a:pt x="560" y="1334"/>
                      <a:pt x="739" y="1167"/>
                    </a:cubicBezTo>
                    <a:cubicBezTo>
                      <a:pt x="1013" y="929"/>
                      <a:pt x="1406" y="762"/>
                      <a:pt x="1763" y="643"/>
                    </a:cubicBezTo>
                    <a:cubicBezTo>
                      <a:pt x="2287" y="476"/>
                      <a:pt x="2763" y="405"/>
                      <a:pt x="3156" y="24"/>
                    </a:cubicBezTo>
                    <a:cubicBezTo>
                      <a:pt x="3191" y="24"/>
                      <a:pt x="3168" y="0"/>
                      <a:pt x="3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7" name="Google Shape;10737;p44"/>
              <p:cNvSpPr/>
              <p:nvPr/>
            </p:nvSpPr>
            <p:spPr>
              <a:xfrm>
                <a:off x="4266600" y="2153025"/>
                <a:ext cx="38600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2972" extrusionOk="0">
                    <a:moveTo>
                      <a:pt x="1506" y="0"/>
                    </a:moveTo>
                    <a:cubicBezTo>
                      <a:pt x="1501" y="0"/>
                      <a:pt x="1495" y="1"/>
                      <a:pt x="1488" y="2"/>
                    </a:cubicBezTo>
                    <a:cubicBezTo>
                      <a:pt x="1060" y="169"/>
                      <a:pt x="822" y="657"/>
                      <a:pt x="619" y="1038"/>
                    </a:cubicBezTo>
                    <a:cubicBezTo>
                      <a:pt x="310" y="1657"/>
                      <a:pt x="24" y="2205"/>
                      <a:pt x="0" y="2908"/>
                    </a:cubicBezTo>
                    <a:cubicBezTo>
                      <a:pt x="0" y="2951"/>
                      <a:pt x="32" y="2972"/>
                      <a:pt x="65" y="2972"/>
                    </a:cubicBezTo>
                    <a:cubicBezTo>
                      <a:pt x="95" y="2972"/>
                      <a:pt x="125" y="2954"/>
                      <a:pt x="131" y="2919"/>
                    </a:cubicBezTo>
                    <a:cubicBezTo>
                      <a:pt x="322" y="2336"/>
                      <a:pt x="596" y="1800"/>
                      <a:pt x="857" y="1253"/>
                    </a:cubicBezTo>
                    <a:cubicBezTo>
                      <a:pt x="1060" y="848"/>
                      <a:pt x="1203" y="372"/>
                      <a:pt x="1512" y="62"/>
                    </a:cubicBezTo>
                    <a:cubicBezTo>
                      <a:pt x="1543" y="31"/>
                      <a:pt x="1538" y="0"/>
                      <a:pt x="15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8" name="Google Shape;10738;p44"/>
              <p:cNvSpPr/>
              <p:nvPr/>
            </p:nvSpPr>
            <p:spPr>
              <a:xfrm>
                <a:off x="4281775" y="2158575"/>
                <a:ext cx="29800" cy="1198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4795" extrusionOk="0">
                    <a:moveTo>
                      <a:pt x="1140" y="0"/>
                    </a:moveTo>
                    <a:cubicBezTo>
                      <a:pt x="1134" y="0"/>
                      <a:pt x="1127" y="2"/>
                      <a:pt x="1120" y="7"/>
                    </a:cubicBezTo>
                    <a:cubicBezTo>
                      <a:pt x="596" y="328"/>
                      <a:pt x="417" y="1352"/>
                      <a:pt x="310" y="1888"/>
                    </a:cubicBezTo>
                    <a:cubicBezTo>
                      <a:pt x="155" y="2781"/>
                      <a:pt x="0" y="3900"/>
                      <a:pt x="381" y="4745"/>
                    </a:cubicBezTo>
                    <a:cubicBezTo>
                      <a:pt x="399" y="4781"/>
                      <a:pt x="425" y="4795"/>
                      <a:pt x="451" y="4795"/>
                    </a:cubicBezTo>
                    <a:cubicBezTo>
                      <a:pt x="495" y="4795"/>
                      <a:pt x="541" y="4755"/>
                      <a:pt x="548" y="4710"/>
                    </a:cubicBezTo>
                    <a:cubicBezTo>
                      <a:pt x="643" y="3840"/>
                      <a:pt x="524" y="2947"/>
                      <a:pt x="643" y="2066"/>
                    </a:cubicBezTo>
                    <a:cubicBezTo>
                      <a:pt x="727" y="1400"/>
                      <a:pt x="893" y="661"/>
                      <a:pt x="1191" y="42"/>
                    </a:cubicBezTo>
                    <a:cubicBezTo>
                      <a:pt x="1191" y="33"/>
                      <a:pt x="1168" y="0"/>
                      <a:pt x="11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9" name="Google Shape;10739;p44"/>
              <p:cNvSpPr/>
              <p:nvPr/>
            </p:nvSpPr>
            <p:spPr>
              <a:xfrm>
                <a:off x="4264800" y="2273500"/>
                <a:ext cx="3337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750" extrusionOk="0">
                    <a:moveTo>
                      <a:pt x="1147" y="0"/>
                    </a:moveTo>
                    <a:cubicBezTo>
                      <a:pt x="1123" y="0"/>
                      <a:pt x="1101" y="16"/>
                      <a:pt x="1096" y="53"/>
                    </a:cubicBezTo>
                    <a:cubicBezTo>
                      <a:pt x="1049" y="315"/>
                      <a:pt x="918" y="434"/>
                      <a:pt x="644" y="434"/>
                    </a:cubicBezTo>
                    <a:cubicBezTo>
                      <a:pt x="537" y="434"/>
                      <a:pt x="429" y="422"/>
                      <a:pt x="310" y="422"/>
                    </a:cubicBezTo>
                    <a:cubicBezTo>
                      <a:pt x="266" y="422"/>
                      <a:pt x="204" y="404"/>
                      <a:pt x="144" y="404"/>
                    </a:cubicBezTo>
                    <a:cubicBezTo>
                      <a:pt x="106" y="404"/>
                      <a:pt x="69" y="411"/>
                      <a:pt x="36" y="434"/>
                    </a:cubicBezTo>
                    <a:cubicBezTo>
                      <a:pt x="13" y="470"/>
                      <a:pt x="1" y="494"/>
                      <a:pt x="1" y="541"/>
                    </a:cubicBezTo>
                    <a:cubicBezTo>
                      <a:pt x="25" y="672"/>
                      <a:pt x="239" y="720"/>
                      <a:pt x="334" y="732"/>
                    </a:cubicBezTo>
                    <a:cubicBezTo>
                      <a:pt x="392" y="744"/>
                      <a:pt x="450" y="749"/>
                      <a:pt x="507" y="749"/>
                    </a:cubicBezTo>
                    <a:cubicBezTo>
                      <a:pt x="614" y="749"/>
                      <a:pt x="717" y="731"/>
                      <a:pt x="810" y="708"/>
                    </a:cubicBezTo>
                    <a:cubicBezTo>
                      <a:pt x="1096" y="613"/>
                      <a:pt x="1334" y="363"/>
                      <a:pt x="1215" y="65"/>
                    </a:cubicBezTo>
                    <a:cubicBezTo>
                      <a:pt x="1209" y="25"/>
                      <a:pt x="1176" y="0"/>
                      <a:pt x="11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0" name="Google Shape;10740;p44"/>
              <p:cNvSpPr/>
              <p:nvPr/>
            </p:nvSpPr>
            <p:spPr>
              <a:xfrm>
                <a:off x="4313250" y="2136150"/>
                <a:ext cx="84625" cy="56650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2266" extrusionOk="0">
                    <a:moveTo>
                      <a:pt x="27" y="689"/>
                    </a:moveTo>
                    <a:cubicBezTo>
                      <a:pt x="3" y="689"/>
                      <a:pt x="1" y="695"/>
                      <a:pt x="9" y="695"/>
                    </a:cubicBezTo>
                    <a:cubicBezTo>
                      <a:pt x="13" y="695"/>
                      <a:pt x="19" y="693"/>
                      <a:pt x="27" y="689"/>
                    </a:cubicBezTo>
                    <a:close/>
                    <a:moveTo>
                      <a:pt x="1443" y="1"/>
                    </a:moveTo>
                    <a:cubicBezTo>
                      <a:pt x="888" y="1"/>
                      <a:pt x="327" y="232"/>
                      <a:pt x="27" y="689"/>
                    </a:cubicBezTo>
                    <a:cubicBezTo>
                      <a:pt x="341" y="432"/>
                      <a:pt x="837" y="292"/>
                      <a:pt x="1317" y="292"/>
                    </a:cubicBezTo>
                    <a:cubicBezTo>
                      <a:pt x="1658" y="292"/>
                      <a:pt x="1990" y="362"/>
                      <a:pt x="2242" y="511"/>
                    </a:cubicBezTo>
                    <a:cubicBezTo>
                      <a:pt x="2921" y="916"/>
                      <a:pt x="2861" y="1618"/>
                      <a:pt x="3182" y="2237"/>
                    </a:cubicBezTo>
                    <a:cubicBezTo>
                      <a:pt x="3191" y="2258"/>
                      <a:pt x="3203" y="2265"/>
                      <a:pt x="3216" y="2265"/>
                    </a:cubicBezTo>
                    <a:cubicBezTo>
                      <a:pt x="3242" y="2265"/>
                      <a:pt x="3270" y="2237"/>
                      <a:pt x="3278" y="2213"/>
                    </a:cubicBezTo>
                    <a:cubicBezTo>
                      <a:pt x="3385" y="1380"/>
                      <a:pt x="2944" y="427"/>
                      <a:pt x="2135" y="130"/>
                    </a:cubicBezTo>
                    <a:cubicBezTo>
                      <a:pt x="1920" y="44"/>
                      <a:pt x="1682" y="1"/>
                      <a:pt x="14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1" name="Google Shape;10741;p44"/>
              <p:cNvSpPr/>
              <p:nvPr/>
            </p:nvSpPr>
            <p:spPr>
              <a:xfrm>
                <a:off x="4308550" y="2152425"/>
                <a:ext cx="87400" cy="40950"/>
              </a:xfrm>
              <a:custGeom>
                <a:avLst/>
                <a:gdLst/>
                <a:ahLst/>
                <a:cxnLst/>
                <a:rect l="l" t="t" r="r" b="b"/>
                <a:pathLst>
                  <a:path w="3496" h="1638" extrusionOk="0">
                    <a:moveTo>
                      <a:pt x="620" y="0"/>
                    </a:moveTo>
                    <a:cubicBezTo>
                      <a:pt x="472" y="0"/>
                      <a:pt x="324" y="22"/>
                      <a:pt x="180" y="74"/>
                    </a:cubicBezTo>
                    <a:cubicBezTo>
                      <a:pt x="1" y="134"/>
                      <a:pt x="37" y="384"/>
                      <a:pt x="227" y="396"/>
                    </a:cubicBezTo>
                    <a:cubicBezTo>
                      <a:pt x="1382" y="503"/>
                      <a:pt x="2358" y="1050"/>
                      <a:pt x="3335" y="1634"/>
                    </a:cubicBezTo>
                    <a:cubicBezTo>
                      <a:pt x="3346" y="1637"/>
                      <a:pt x="3357" y="1638"/>
                      <a:pt x="3368" y="1638"/>
                    </a:cubicBezTo>
                    <a:cubicBezTo>
                      <a:pt x="3445" y="1638"/>
                      <a:pt x="3496" y="1566"/>
                      <a:pt x="3454" y="1503"/>
                    </a:cubicBezTo>
                    <a:cubicBezTo>
                      <a:pt x="3204" y="991"/>
                      <a:pt x="2573" y="634"/>
                      <a:pt x="2073" y="431"/>
                    </a:cubicBezTo>
                    <a:cubicBezTo>
                      <a:pt x="1632" y="248"/>
                      <a:pt x="1121" y="0"/>
                      <a:pt x="6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2" name="Google Shape;10742;p44"/>
              <p:cNvSpPr/>
              <p:nvPr/>
            </p:nvSpPr>
            <p:spPr>
              <a:xfrm>
                <a:off x="4314975" y="2099475"/>
                <a:ext cx="84850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2055" extrusionOk="0">
                    <a:moveTo>
                      <a:pt x="2307" y="0"/>
                    </a:moveTo>
                    <a:cubicBezTo>
                      <a:pt x="1281" y="0"/>
                      <a:pt x="150" y="1005"/>
                      <a:pt x="18" y="1978"/>
                    </a:cubicBezTo>
                    <a:cubicBezTo>
                      <a:pt x="0" y="2013"/>
                      <a:pt x="41" y="2055"/>
                      <a:pt x="73" y="2055"/>
                    </a:cubicBezTo>
                    <a:cubicBezTo>
                      <a:pt x="85" y="2055"/>
                      <a:pt x="95" y="2050"/>
                      <a:pt x="101" y="2037"/>
                    </a:cubicBezTo>
                    <a:cubicBezTo>
                      <a:pt x="620" y="1397"/>
                      <a:pt x="1400" y="310"/>
                      <a:pt x="2293" y="310"/>
                    </a:cubicBezTo>
                    <a:cubicBezTo>
                      <a:pt x="2546" y="310"/>
                      <a:pt x="2809" y="398"/>
                      <a:pt x="3078" y="609"/>
                    </a:cubicBezTo>
                    <a:cubicBezTo>
                      <a:pt x="3112" y="635"/>
                      <a:pt x="3148" y="646"/>
                      <a:pt x="3182" y="646"/>
                    </a:cubicBezTo>
                    <a:cubicBezTo>
                      <a:pt x="3301" y="646"/>
                      <a:pt x="3394" y="508"/>
                      <a:pt x="3292" y="406"/>
                    </a:cubicBezTo>
                    <a:cubicBezTo>
                      <a:pt x="3007" y="121"/>
                      <a:pt x="2663" y="0"/>
                      <a:pt x="23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3" name="Google Shape;10743;p44"/>
              <p:cNvSpPr/>
              <p:nvPr/>
            </p:nvSpPr>
            <p:spPr>
              <a:xfrm>
                <a:off x="4330375" y="2109325"/>
                <a:ext cx="66025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1302" extrusionOk="0">
                    <a:moveTo>
                      <a:pt x="2316" y="1"/>
                    </a:moveTo>
                    <a:cubicBezTo>
                      <a:pt x="1639" y="1"/>
                      <a:pt x="166" y="907"/>
                      <a:pt x="33" y="1155"/>
                    </a:cubicBezTo>
                    <a:cubicBezTo>
                      <a:pt x="1" y="1219"/>
                      <a:pt x="55" y="1302"/>
                      <a:pt x="117" y="1302"/>
                    </a:cubicBezTo>
                    <a:cubicBezTo>
                      <a:pt x="125" y="1302"/>
                      <a:pt x="132" y="1301"/>
                      <a:pt x="140" y="1298"/>
                    </a:cubicBezTo>
                    <a:cubicBezTo>
                      <a:pt x="604" y="1179"/>
                      <a:pt x="1081" y="822"/>
                      <a:pt x="1509" y="619"/>
                    </a:cubicBezTo>
                    <a:cubicBezTo>
                      <a:pt x="1724" y="512"/>
                      <a:pt x="1938" y="405"/>
                      <a:pt x="2164" y="334"/>
                    </a:cubicBezTo>
                    <a:cubicBezTo>
                      <a:pt x="2319" y="286"/>
                      <a:pt x="2474" y="310"/>
                      <a:pt x="2617" y="250"/>
                    </a:cubicBezTo>
                    <a:cubicBezTo>
                      <a:pt x="2640" y="250"/>
                      <a:pt x="2640" y="215"/>
                      <a:pt x="2640" y="191"/>
                    </a:cubicBezTo>
                    <a:cubicBezTo>
                      <a:pt x="2603" y="56"/>
                      <a:pt x="2484" y="1"/>
                      <a:pt x="2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4" name="Google Shape;10744;p44"/>
              <p:cNvSpPr/>
              <p:nvPr/>
            </p:nvSpPr>
            <p:spPr>
              <a:xfrm>
                <a:off x="4277350" y="2085175"/>
                <a:ext cx="50875" cy="60800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2432" extrusionOk="0">
                    <a:moveTo>
                      <a:pt x="548" y="1"/>
                    </a:moveTo>
                    <a:cubicBezTo>
                      <a:pt x="417" y="1"/>
                      <a:pt x="288" y="30"/>
                      <a:pt x="166" y="97"/>
                    </a:cubicBezTo>
                    <a:cubicBezTo>
                      <a:pt x="0" y="190"/>
                      <a:pt x="95" y="399"/>
                      <a:pt x="254" y="399"/>
                    </a:cubicBezTo>
                    <a:cubicBezTo>
                      <a:pt x="279" y="399"/>
                      <a:pt x="305" y="394"/>
                      <a:pt x="332" y="383"/>
                    </a:cubicBezTo>
                    <a:cubicBezTo>
                      <a:pt x="390" y="356"/>
                      <a:pt x="453" y="345"/>
                      <a:pt x="517" y="345"/>
                    </a:cubicBezTo>
                    <a:cubicBezTo>
                      <a:pt x="862" y="345"/>
                      <a:pt x="1267" y="680"/>
                      <a:pt x="1428" y="930"/>
                    </a:cubicBezTo>
                    <a:cubicBezTo>
                      <a:pt x="1701" y="1359"/>
                      <a:pt x="1820" y="1907"/>
                      <a:pt x="1642" y="2395"/>
                    </a:cubicBezTo>
                    <a:cubicBezTo>
                      <a:pt x="1627" y="2418"/>
                      <a:pt x="1641" y="2431"/>
                      <a:pt x="1656" y="2431"/>
                    </a:cubicBezTo>
                    <a:cubicBezTo>
                      <a:pt x="1665" y="2431"/>
                      <a:pt x="1673" y="2427"/>
                      <a:pt x="1678" y="2419"/>
                    </a:cubicBezTo>
                    <a:cubicBezTo>
                      <a:pt x="2011" y="1847"/>
                      <a:pt x="2035" y="1109"/>
                      <a:pt x="1606" y="585"/>
                    </a:cubicBezTo>
                    <a:cubicBezTo>
                      <a:pt x="1363" y="279"/>
                      <a:pt x="951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5" name="Google Shape;10745;p44"/>
              <p:cNvSpPr/>
              <p:nvPr/>
            </p:nvSpPr>
            <p:spPr>
              <a:xfrm>
                <a:off x="4279975" y="2090575"/>
                <a:ext cx="26525" cy="4517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807" extrusionOk="0">
                    <a:moveTo>
                      <a:pt x="84" y="0"/>
                    </a:moveTo>
                    <a:cubicBezTo>
                      <a:pt x="37" y="12"/>
                      <a:pt x="1" y="83"/>
                      <a:pt x="37" y="119"/>
                    </a:cubicBezTo>
                    <a:cubicBezTo>
                      <a:pt x="263" y="322"/>
                      <a:pt x="406" y="607"/>
                      <a:pt x="477" y="893"/>
                    </a:cubicBezTo>
                    <a:cubicBezTo>
                      <a:pt x="537" y="1131"/>
                      <a:pt x="501" y="1512"/>
                      <a:pt x="656" y="1727"/>
                    </a:cubicBezTo>
                    <a:cubicBezTo>
                      <a:pt x="693" y="1780"/>
                      <a:pt x="744" y="1807"/>
                      <a:pt x="795" y="1807"/>
                    </a:cubicBezTo>
                    <a:cubicBezTo>
                      <a:pt x="858" y="1807"/>
                      <a:pt x="920" y="1765"/>
                      <a:pt x="953" y="1679"/>
                    </a:cubicBezTo>
                    <a:cubicBezTo>
                      <a:pt x="1061" y="1381"/>
                      <a:pt x="858" y="845"/>
                      <a:pt x="739" y="584"/>
                    </a:cubicBezTo>
                    <a:cubicBezTo>
                      <a:pt x="620" y="286"/>
                      <a:pt x="430" y="0"/>
                      <a:pt x="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6" name="Google Shape;10746;p44"/>
              <p:cNvSpPr/>
              <p:nvPr/>
            </p:nvSpPr>
            <p:spPr>
              <a:xfrm>
                <a:off x="3741525" y="2496550"/>
                <a:ext cx="1342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157" extrusionOk="0">
                    <a:moveTo>
                      <a:pt x="372" y="0"/>
                    </a:moveTo>
                    <a:cubicBezTo>
                      <a:pt x="367" y="0"/>
                      <a:pt x="363" y="1"/>
                      <a:pt x="358" y="1"/>
                    </a:cubicBezTo>
                    <a:cubicBezTo>
                      <a:pt x="227" y="13"/>
                      <a:pt x="274" y="299"/>
                      <a:pt x="227" y="394"/>
                    </a:cubicBezTo>
                    <a:cubicBezTo>
                      <a:pt x="167" y="573"/>
                      <a:pt x="1" y="918"/>
                      <a:pt x="120" y="1108"/>
                    </a:cubicBezTo>
                    <a:cubicBezTo>
                      <a:pt x="143" y="1140"/>
                      <a:pt x="188" y="1156"/>
                      <a:pt x="237" y="1156"/>
                    </a:cubicBezTo>
                    <a:cubicBezTo>
                      <a:pt x="261" y="1156"/>
                      <a:pt x="286" y="1152"/>
                      <a:pt x="310" y="1144"/>
                    </a:cubicBezTo>
                    <a:cubicBezTo>
                      <a:pt x="489" y="1037"/>
                      <a:pt x="536" y="656"/>
                      <a:pt x="513" y="489"/>
                    </a:cubicBezTo>
                    <a:cubicBezTo>
                      <a:pt x="489" y="397"/>
                      <a:pt x="534" y="0"/>
                      <a:pt x="3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7" name="Google Shape;10747;p44"/>
              <p:cNvSpPr/>
              <p:nvPr/>
            </p:nvSpPr>
            <p:spPr>
              <a:xfrm>
                <a:off x="3681400" y="2464425"/>
                <a:ext cx="73850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360" extrusionOk="0">
                    <a:moveTo>
                      <a:pt x="72" y="0"/>
                    </a:moveTo>
                    <a:cubicBezTo>
                      <a:pt x="24" y="0"/>
                      <a:pt x="1" y="72"/>
                      <a:pt x="24" y="107"/>
                    </a:cubicBezTo>
                    <a:cubicBezTo>
                      <a:pt x="429" y="477"/>
                      <a:pt x="1013" y="667"/>
                      <a:pt x="1525" y="822"/>
                    </a:cubicBezTo>
                    <a:cubicBezTo>
                      <a:pt x="1917" y="917"/>
                      <a:pt x="2417" y="989"/>
                      <a:pt x="2656" y="1334"/>
                    </a:cubicBezTo>
                    <a:cubicBezTo>
                      <a:pt x="2667" y="1350"/>
                      <a:pt x="2688" y="1359"/>
                      <a:pt x="2710" y="1359"/>
                    </a:cubicBezTo>
                    <a:cubicBezTo>
                      <a:pt x="2735" y="1359"/>
                      <a:pt x="2762" y="1347"/>
                      <a:pt x="2775" y="1322"/>
                    </a:cubicBezTo>
                    <a:cubicBezTo>
                      <a:pt x="2953" y="953"/>
                      <a:pt x="2382" y="727"/>
                      <a:pt x="2120" y="643"/>
                    </a:cubicBezTo>
                    <a:cubicBezTo>
                      <a:pt x="1846" y="536"/>
                      <a:pt x="1525" y="488"/>
                      <a:pt x="1227" y="393"/>
                    </a:cubicBezTo>
                    <a:cubicBezTo>
                      <a:pt x="846" y="250"/>
                      <a:pt x="477" y="48"/>
                      <a:pt x="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8" name="Google Shape;10748;p44"/>
              <p:cNvSpPr/>
              <p:nvPr/>
            </p:nvSpPr>
            <p:spPr>
              <a:xfrm>
                <a:off x="3679025" y="2464125"/>
                <a:ext cx="1500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49" extrusionOk="0">
                    <a:moveTo>
                      <a:pt x="36" y="0"/>
                    </a:moveTo>
                    <a:cubicBezTo>
                      <a:pt x="0" y="12"/>
                      <a:pt x="0" y="48"/>
                      <a:pt x="36" y="48"/>
                    </a:cubicBezTo>
                    <a:cubicBezTo>
                      <a:pt x="60" y="48"/>
                      <a:pt x="60" y="0"/>
                      <a:pt x="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9" name="Google Shape;10749;p44"/>
              <p:cNvSpPr/>
              <p:nvPr/>
            </p:nvSpPr>
            <p:spPr>
              <a:xfrm>
                <a:off x="3620375" y="2457775"/>
                <a:ext cx="62825" cy="97100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3884" extrusionOk="0">
                    <a:moveTo>
                      <a:pt x="1979" y="0"/>
                    </a:moveTo>
                    <a:cubicBezTo>
                      <a:pt x="1566" y="0"/>
                      <a:pt x="1172" y="452"/>
                      <a:pt x="929" y="790"/>
                    </a:cubicBezTo>
                    <a:cubicBezTo>
                      <a:pt x="310" y="1683"/>
                      <a:pt x="13" y="2743"/>
                      <a:pt x="1" y="3814"/>
                    </a:cubicBezTo>
                    <a:cubicBezTo>
                      <a:pt x="1" y="3859"/>
                      <a:pt x="38" y="3883"/>
                      <a:pt x="77" y="3883"/>
                    </a:cubicBezTo>
                    <a:cubicBezTo>
                      <a:pt x="110" y="3883"/>
                      <a:pt x="144" y="3865"/>
                      <a:pt x="156" y="3826"/>
                    </a:cubicBezTo>
                    <a:cubicBezTo>
                      <a:pt x="287" y="3157"/>
                      <a:pt x="924" y="296"/>
                      <a:pt x="2038" y="296"/>
                    </a:cubicBezTo>
                    <a:cubicBezTo>
                      <a:pt x="2133" y="296"/>
                      <a:pt x="2232" y="317"/>
                      <a:pt x="2334" y="362"/>
                    </a:cubicBezTo>
                    <a:cubicBezTo>
                      <a:pt x="2347" y="367"/>
                      <a:pt x="2360" y="369"/>
                      <a:pt x="2372" y="369"/>
                    </a:cubicBezTo>
                    <a:cubicBezTo>
                      <a:pt x="2445" y="369"/>
                      <a:pt x="2512" y="290"/>
                      <a:pt x="2442" y="219"/>
                    </a:cubicBezTo>
                    <a:cubicBezTo>
                      <a:pt x="2289" y="63"/>
                      <a:pt x="2133" y="0"/>
                      <a:pt x="1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0" name="Google Shape;10750;p44"/>
              <p:cNvSpPr/>
              <p:nvPr/>
            </p:nvSpPr>
            <p:spPr>
              <a:xfrm>
                <a:off x="3619775" y="2555600"/>
                <a:ext cx="2920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521" extrusionOk="0">
                    <a:moveTo>
                      <a:pt x="109" y="1"/>
                    </a:moveTo>
                    <a:cubicBezTo>
                      <a:pt x="94" y="1"/>
                      <a:pt x="84" y="13"/>
                      <a:pt x="84" y="32"/>
                    </a:cubicBezTo>
                    <a:cubicBezTo>
                      <a:pt x="1" y="199"/>
                      <a:pt x="37" y="282"/>
                      <a:pt x="96" y="437"/>
                    </a:cubicBezTo>
                    <a:cubicBezTo>
                      <a:pt x="168" y="628"/>
                      <a:pt x="156" y="866"/>
                      <a:pt x="275" y="1044"/>
                    </a:cubicBezTo>
                    <a:cubicBezTo>
                      <a:pt x="418" y="1235"/>
                      <a:pt x="811" y="1485"/>
                      <a:pt x="1061" y="1521"/>
                    </a:cubicBezTo>
                    <a:cubicBezTo>
                      <a:pt x="1132" y="1521"/>
                      <a:pt x="1168" y="1461"/>
                      <a:pt x="1156" y="1402"/>
                    </a:cubicBezTo>
                    <a:cubicBezTo>
                      <a:pt x="1108" y="1128"/>
                      <a:pt x="763" y="1032"/>
                      <a:pt x="572" y="866"/>
                    </a:cubicBezTo>
                    <a:cubicBezTo>
                      <a:pt x="406" y="735"/>
                      <a:pt x="263" y="640"/>
                      <a:pt x="239" y="401"/>
                    </a:cubicBezTo>
                    <a:cubicBezTo>
                      <a:pt x="227" y="223"/>
                      <a:pt x="263" y="175"/>
                      <a:pt x="156" y="32"/>
                    </a:cubicBezTo>
                    <a:cubicBezTo>
                      <a:pt x="139" y="10"/>
                      <a:pt x="122" y="1"/>
                      <a:pt x="1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1" name="Google Shape;10751;p44"/>
              <p:cNvSpPr/>
              <p:nvPr/>
            </p:nvSpPr>
            <p:spPr>
              <a:xfrm>
                <a:off x="3641625" y="2588150"/>
                <a:ext cx="20000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439" extrusionOk="0">
                    <a:moveTo>
                      <a:pt x="162" y="1"/>
                    </a:moveTo>
                    <a:cubicBezTo>
                      <a:pt x="84" y="1"/>
                      <a:pt x="1" y="96"/>
                      <a:pt x="44" y="171"/>
                    </a:cubicBezTo>
                    <a:cubicBezTo>
                      <a:pt x="115" y="385"/>
                      <a:pt x="246" y="540"/>
                      <a:pt x="294" y="766"/>
                    </a:cubicBezTo>
                    <a:cubicBezTo>
                      <a:pt x="341" y="981"/>
                      <a:pt x="365" y="1159"/>
                      <a:pt x="437" y="1350"/>
                    </a:cubicBezTo>
                    <a:cubicBezTo>
                      <a:pt x="466" y="1413"/>
                      <a:pt x="515" y="1439"/>
                      <a:pt x="566" y="1439"/>
                    </a:cubicBezTo>
                    <a:cubicBezTo>
                      <a:pt x="679" y="1439"/>
                      <a:pt x="800" y="1311"/>
                      <a:pt x="734" y="1171"/>
                    </a:cubicBezTo>
                    <a:cubicBezTo>
                      <a:pt x="579" y="778"/>
                      <a:pt x="651" y="207"/>
                      <a:pt x="187" y="4"/>
                    </a:cubicBezTo>
                    <a:cubicBezTo>
                      <a:pt x="179" y="2"/>
                      <a:pt x="170" y="1"/>
                      <a:pt x="1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2" name="Google Shape;10752;p44"/>
              <p:cNvSpPr/>
              <p:nvPr/>
            </p:nvSpPr>
            <p:spPr>
              <a:xfrm>
                <a:off x="3656700" y="2558625"/>
                <a:ext cx="109850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4394" h="2809" extrusionOk="0">
                    <a:moveTo>
                      <a:pt x="4340" y="1"/>
                    </a:moveTo>
                    <a:cubicBezTo>
                      <a:pt x="4334" y="1"/>
                      <a:pt x="4328" y="7"/>
                      <a:pt x="4322" y="19"/>
                    </a:cubicBezTo>
                    <a:cubicBezTo>
                      <a:pt x="3703" y="459"/>
                      <a:pt x="3215" y="1090"/>
                      <a:pt x="2572" y="1519"/>
                    </a:cubicBezTo>
                    <a:cubicBezTo>
                      <a:pt x="2239" y="1757"/>
                      <a:pt x="1870" y="2043"/>
                      <a:pt x="1500" y="2233"/>
                    </a:cubicBezTo>
                    <a:cubicBezTo>
                      <a:pt x="1036" y="2483"/>
                      <a:pt x="548" y="2412"/>
                      <a:pt x="72" y="2555"/>
                    </a:cubicBezTo>
                    <a:cubicBezTo>
                      <a:pt x="0" y="2590"/>
                      <a:pt x="12" y="2697"/>
                      <a:pt x="72" y="2709"/>
                    </a:cubicBezTo>
                    <a:cubicBezTo>
                      <a:pt x="281" y="2778"/>
                      <a:pt x="468" y="2809"/>
                      <a:pt x="639" y="2809"/>
                    </a:cubicBezTo>
                    <a:cubicBezTo>
                      <a:pt x="1384" y="2809"/>
                      <a:pt x="1828" y="2234"/>
                      <a:pt x="2477" y="1769"/>
                    </a:cubicBezTo>
                    <a:cubicBezTo>
                      <a:pt x="3215" y="1233"/>
                      <a:pt x="4167" y="1102"/>
                      <a:pt x="4394" y="78"/>
                    </a:cubicBezTo>
                    <a:cubicBezTo>
                      <a:pt x="4394" y="42"/>
                      <a:pt x="4394" y="30"/>
                      <a:pt x="4358" y="19"/>
                    </a:cubicBezTo>
                    <a:cubicBezTo>
                      <a:pt x="4352" y="7"/>
                      <a:pt x="4346" y="1"/>
                      <a:pt x="43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3" name="Google Shape;10753;p44"/>
              <p:cNvSpPr/>
              <p:nvPr/>
            </p:nvSpPr>
            <p:spPr>
              <a:xfrm>
                <a:off x="3742725" y="2511075"/>
                <a:ext cx="27100" cy="61000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2440" extrusionOk="0">
                    <a:moveTo>
                      <a:pt x="269" y="0"/>
                    </a:moveTo>
                    <a:cubicBezTo>
                      <a:pt x="261" y="0"/>
                      <a:pt x="254" y="4"/>
                      <a:pt x="250" y="16"/>
                    </a:cubicBezTo>
                    <a:cubicBezTo>
                      <a:pt x="84" y="289"/>
                      <a:pt x="0" y="575"/>
                      <a:pt x="167" y="873"/>
                    </a:cubicBezTo>
                    <a:cubicBezTo>
                      <a:pt x="262" y="1063"/>
                      <a:pt x="429" y="1159"/>
                      <a:pt x="560" y="1301"/>
                    </a:cubicBezTo>
                    <a:cubicBezTo>
                      <a:pt x="857" y="1682"/>
                      <a:pt x="596" y="1980"/>
                      <a:pt x="524" y="2349"/>
                    </a:cubicBezTo>
                    <a:cubicBezTo>
                      <a:pt x="507" y="2401"/>
                      <a:pt x="545" y="2440"/>
                      <a:pt x="591" y="2440"/>
                    </a:cubicBezTo>
                    <a:cubicBezTo>
                      <a:pt x="608" y="2440"/>
                      <a:pt x="627" y="2434"/>
                      <a:pt x="643" y="2421"/>
                    </a:cubicBezTo>
                    <a:cubicBezTo>
                      <a:pt x="917" y="2194"/>
                      <a:pt x="1084" y="1730"/>
                      <a:pt x="941" y="1385"/>
                    </a:cubicBezTo>
                    <a:cubicBezTo>
                      <a:pt x="846" y="1170"/>
                      <a:pt x="679" y="1063"/>
                      <a:pt x="524" y="932"/>
                    </a:cubicBezTo>
                    <a:cubicBezTo>
                      <a:pt x="191" y="647"/>
                      <a:pt x="143" y="444"/>
                      <a:pt x="286" y="27"/>
                    </a:cubicBezTo>
                    <a:cubicBezTo>
                      <a:pt x="302" y="19"/>
                      <a:pt x="285" y="0"/>
                      <a:pt x="2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4" name="Google Shape;10754;p44"/>
              <p:cNvSpPr/>
              <p:nvPr/>
            </p:nvSpPr>
            <p:spPr>
              <a:xfrm>
                <a:off x="3923675" y="3498475"/>
                <a:ext cx="70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2812" h="2195" extrusionOk="0">
                    <a:moveTo>
                      <a:pt x="2609" y="1"/>
                    </a:moveTo>
                    <a:cubicBezTo>
                      <a:pt x="2430" y="12"/>
                      <a:pt x="2359" y="143"/>
                      <a:pt x="2251" y="262"/>
                    </a:cubicBezTo>
                    <a:cubicBezTo>
                      <a:pt x="2061" y="477"/>
                      <a:pt x="1847" y="667"/>
                      <a:pt x="1644" y="858"/>
                    </a:cubicBezTo>
                    <a:cubicBezTo>
                      <a:pt x="1228" y="1227"/>
                      <a:pt x="704" y="1691"/>
                      <a:pt x="168" y="1870"/>
                    </a:cubicBezTo>
                    <a:cubicBezTo>
                      <a:pt x="0" y="1948"/>
                      <a:pt x="63" y="2195"/>
                      <a:pt x="230" y="2195"/>
                    </a:cubicBezTo>
                    <a:cubicBezTo>
                      <a:pt x="240" y="2195"/>
                      <a:pt x="252" y="2193"/>
                      <a:pt x="263" y="2191"/>
                    </a:cubicBezTo>
                    <a:cubicBezTo>
                      <a:pt x="858" y="2048"/>
                      <a:pt x="1323" y="1667"/>
                      <a:pt x="1763" y="1263"/>
                    </a:cubicBezTo>
                    <a:cubicBezTo>
                      <a:pt x="2013" y="1036"/>
                      <a:pt x="2811" y="465"/>
                      <a:pt x="2716" y="72"/>
                    </a:cubicBezTo>
                    <a:cubicBezTo>
                      <a:pt x="2704" y="24"/>
                      <a:pt x="2656" y="1"/>
                      <a:pt x="26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5" name="Google Shape;10755;p44"/>
              <p:cNvSpPr/>
              <p:nvPr/>
            </p:nvSpPr>
            <p:spPr>
              <a:xfrm>
                <a:off x="3979350" y="3424950"/>
                <a:ext cx="24075" cy="7900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3160" extrusionOk="0">
                    <a:moveTo>
                      <a:pt x="888" y="0"/>
                    </a:moveTo>
                    <a:cubicBezTo>
                      <a:pt x="874" y="0"/>
                      <a:pt x="860" y="4"/>
                      <a:pt x="846" y="13"/>
                    </a:cubicBezTo>
                    <a:cubicBezTo>
                      <a:pt x="417" y="215"/>
                      <a:pt x="191" y="703"/>
                      <a:pt x="120" y="1156"/>
                    </a:cubicBezTo>
                    <a:cubicBezTo>
                      <a:pt x="1" y="1834"/>
                      <a:pt x="536" y="2370"/>
                      <a:pt x="263" y="3049"/>
                    </a:cubicBezTo>
                    <a:cubicBezTo>
                      <a:pt x="239" y="3112"/>
                      <a:pt x="300" y="3160"/>
                      <a:pt x="357" y="3160"/>
                    </a:cubicBezTo>
                    <a:cubicBezTo>
                      <a:pt x="386" y="3160"/>
                      <a:pt x="413" y="3148"/>
                      <a:pt x="429" y="3120"/>
                    </a:cubicBezTo>
                    <a:cubicBezTo>
                      <a:pt x="656" y="2715"/>
                      <a:pt x="608" y="2370"/>
                      <a:pt x="536" y="1930"/>
                    </a:cubicBezTo>
                    <a:cubicBezTo>
                      <a:pt x="465" y="1513"/>
                      <a:pt x="441" y="1156"/>
                      <a:pt x="644" y="751"/>
                    </a:cubicBezTo>
                    <a:cubicBezTo>
                      <a:pt x="739" y="525"/>
                      <a:pt x="894" y="322"/>
                      <a:pt x="953" y="84"/>
                    </a:cubicBezTo>
                    <a:cubicBezTo>
                      <a:pt x="962" y="39"/>
                      <a:pt x="930" y="0"/>
                      <a:pt x="8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6" name="Google Shape;10756;p44"/>
              <p:cNvSpPr/>
              <p:nvPr/>
            </p:nvSpPr>
            <p:spPr>
              <a:xfrm>
                <a:off x="3999300" y="3359375"/>
                <a:ext cx="80100" cy="67825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713" extrusionOk="0">
                    <a:moveTo>
                      <a:pt x="2914" y="1"/>
                    </a:moveTo>
                    <a:cubicBezTo>
                      <a:pt x="2405" y="1"/>
                      <a:pt x="1657" y="595"/>
                      <a:pt x="1358" y="814"/>
                    </a:cubicBezTo>
                    <a:cubicBezTo>
                      <a:pt x="834" y="1219"/>
                      <a:pt x="0" y="1921"/>
                      <a:pt x="48" y="2659"/>
                    </a:cubicBezTo>
                    <a:cubicBezTo>
                      <a:pt x="56" y="2691"/>
                      <a:pt x="96" y="2712"/>
                      <a:pt x="128" y="2712"/>
                    </a:cubicBezTo>
                    <a:cubicBezTo>
                      <a:pt x="145" y="2712"/>
                      <a:pt x="159" y="2707"/>
                      <a:pt x="167" y="2695"/>
                    </a:cubicBezTo>
                    <a:cubicBezTo>
                      <a:pt x="679" y="2136"/>
                      <a:pt x="989" y="1528"/>
                      <a:pt x="1596" y="1064"/>
                    </a:cubicBezTo>
                    <a:cubicBezTo>
                      <a:pt x="1929" y="826"/>
                      <a:pt x="2263" y="623"/>
                      <a:pt x="2620" y="469"/>
                    </a:cubicBezTo>
                    <a:cubicBezTo>
                      <a:pt x="2846" y="385"/>
                      <a:pt x="3072" y="350"/>
                      <a:pt x="3191" y="135"/>
                    </a:cubicBezTo>
                    <a:cubicBezTo>
                      <a:pt x="3203" y="100"/>
                      <a:pt x="3191" y="88"/>
                      <a:pt x="3179" y="76"/>
                    </a:cubicBezTo>
                    <a:cubicBezTo>
                      <a:pt x="3104" y="23"/>
                      <a:pt x="3013" y="1"/>
                      <a:pt x="29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7" name="Google Shape;10757;p44"/>
              <p:cNvSpPr/>
              <p:nvPr/>
            </p:nvSpPr>
            <p:spPr>
              <a:xfrm>
                <a:off x="4068050" y="3361925"/>
                <a:ext cx="124150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1558" extrusionOk="0">
                    <a:moveTo>
                      <a:pt x="1229" y="0"/>
                    </a:moveTo>
                    <a:cubicBezTo>
                      <a:pt x="823" y="0"/>
                      <a:pt x="415" y="72"/>
                      <a:pt x="1" y="212"/>
                    </a:cubicBezTo>
                    <a:cubicBezTo>
                      <a:pt x="13" y="212"/>
                      <a:pt x="13" y="236"/>
                      <a:pt x="25" y="236"/>
                    </a:cubicBezTo>
                    <a:cubicBezTo>
                      <a:pt x="906" y="283"/>
                      <a:pt x="1668" y="331"/>
                      <a:pt x="2513" y="664"/>
                    </a:cubicBezTo>
                    <a:cubicBezTo>
                      <a:pt x="3239" y="950"/>
                      <a:pt x="4096" y="1545"/>
                      <a:pt x="4894" y="1557"/>
                    </a:cubicBezTo>
                    <a:cubicBezTo>
                      <a:pt x="4918" y="1557"/>
                      <a:pt x="4966" y="1522"/>
                      <a:pt x="4930" y="1486"/>
                    </a:cubicBezTo>
                    <a:cubicBezTo>
                      <a:pt x="4430" y="831"/>
                      <a:pt x="3251" y="521"/>
                      <a:pt x="2489" y="236"/>
                    </a:cubicBezTo>
                    <a:cubicBezTo>
                      <a:pt x="2070" y="78"/>
                      <a:pt x="1651" y="0"/>
                      <a:pt x="1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8" name="Google Shape;10758;p44"/>
              <p:cNvSpPr/>
              <p:nvPr/>
            </p:nvSpPr>
            <p:spPr>
              <a:xfrm>
                <a:off x="4180625" y="3396650"/>
                <a:ext cx="132000" cy="106525"/>
              </a:xfrm>
              <a:custGeom>
                <a:avLst/>
                <a:gdLst/>
                <a:ahLst/>
                <a:cxnLst/>
                <a:rect l="l" t="t" r="r" b="b"/>
                <a:pathLst>
                  <a:path w="5280" h="4261" extrusionOk="0">
                    <a:moveTo>
                      <a:pt x="95" y="1"/>
                    </a:moveTo>
                    <a:cubicBezTo>
                      <a:pt x="31" y="1"/>
                      <a:pt x="1" y="99"/>
                      <a:pt x="46" y="145"/>
                    </a:cubicBezTo>
                    <a:cubicBezTo>
                      <a:pt x="451" y="478"/>
                      <a:pt x="760" y="907"/>
                      <a:pt x="1177" y="1228"/>
                    </a:cubicBezTo>
                    <a:cubicBezTo>
                      <a:pt x="1558" y="1526"/>
                      <a:pt x="2022" y="1752"/>
                      <a:pt x="2475" y="1954"/>
                    </a:cubicBezTo>
                    <a:cubicBezTo>
                      <a:pt x="3606" y="2490"/>
                      <a:pt x="4558" y="2859"/>
                      <a:pt x="4951" y="4145"/>
                    </a:cubicBezTo>
                    <a:cubicBezTo>
                      <a:pt x="4979" y="4222"/>
                      <a:pt x="5051" y="4260"/>
                      <a:pt x="5121" y="4260"/>
                    </a:cubicBezTo>
                    <a:cubicBezTo>
                      <a:pt x="5202" y="4260"/>
                      <a:pt x="5279" y="4207"/>
                      <a:pt x="5273" y="4097"/>
                    </a:cubicBezTo>
                    <a:cubicBezTo>
                      <a:pt x="5189" y="2907"/>
                      <a:pt x="4154" y="2300"/>
                      <a:pt x="3189" y="1859"/>
                    </a:cubicBezTo>
                    <a:cubicBezTo>
                      <a:pt x="2594" y="1585"/>
                      <a:pt x="1951" y="1335"/>
                      <a:pt x="1439" y="930"/>
                    </a:cubicBezTo>
                    <a:cubicBezTo>
                      <a:pt x="998" y="585"/>
                      <a:pt x="701" y="73"/>
                      <a:pt x="105" y="2"/>
                    </a:cubicBezTo>
                    <a:cubicBezTo>
                      <a:pt x="102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9" name="Google Shape;10759;p44"/>
              <p:cNvSpPr/>
              <p:nvPr/>
            </p:nvSpPr>
            <p:spPr>
              <a:xfrm>
                <a:off x="4305300" y="3496100"/>
                <a:ext cx="951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1551" extrusionOk="0">
                    <a:moveTo>
                      <a:pt x="83" y="0"/>
                    </a:moveTo>
                    <a:lnTo>
                      <a:pt x="83" y="0"/>
                    </a:lnTo>
                    <a:cubicBezTo>
                      <a:pt x="0" y="500"/>
                      <a:pt x="405" y="631"/>
                      <a:pt x="833" y="631"/>
                    </a:cubicBezTo>
                    <a:cubicBezTo>
                      <a:pt x="1322" y="643"/>
                      <a:pt x="1691" y="596"/>
                      <a:pt x="2167" y="810"/>
                    </a:cubicBezTo>
                    <a:cubicBezTo>
                      <a:pt x="2667" y="1012"/>
                      <a:pt x="3084" y="1477"/>
                      <a:pt x="3596" y="1548"/>
                    </a:cubicBezTo>
                    <a:cubicBezTo>
                      <a:pt x="3606" y="1550"/>
                      <a:pt x="3617" y="1551"/>
                      <a:pt x="3627" y="1551"/>
                    </a:cubicBezTo>
                    <a:cubicBezTo>
                      <a:pt x="3748" y="1551"/>
                      <a:pt x="3805" y="1422"/>
                      <a:pt x="3739" y="1334"/>
                    </a:cubicBezTo>
                    <a:cubicBezTo>
                      <a:pt x="3334" y="858"/>
                      <a:pt x="2465" y="465"/>
                      <a:pt x="1869" y="286"/>
                    </a:cubicBezTo>
                    <a:cubicBezTo>
                      <a:pt x="1793" y="268"/>
                      <a:pt x="1701" y="262"/>
                      <a:pt x="1601" y="262"/>
                    </a:cubicBezTo>
                    <a:cubicBezTo>
                      <a:pt x="1382" y="262"/>
                      <a:pt x="1118" y="291"/>
                      <a:pt x="869" y="291"/>
                    </a:cubicBezTo>
                    <a:cubicBezTo>
                      <a:pt x="535" y="291"/>
                      <a:pt x="226" y="240"/>
                      <a:pt x="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0" name="Google Shape;10760;p44"/>
              <p:cNvSpPr/>
              <p:nvPr/>
            </p:nvSpPr>
            <p:spPr>
              <a:xfrm>
                <a:off x="3889425" y="2500025"/>
                <a:ext cx="34600" cy="53125"/>
              </a:xfrm>
              <a:custGeom>
                <a:avLst/>
                <a:gdLst/>
                <a:ahLst/>
                <a:cxnLst/>
                <a:rect l="l" t="t" r="r" b="b"/>
                <a:pathLst>
                  <a:path w="1384" h="2125" extrusionOk="0">
                    <a:moveTo>
                      <a:pt x="1285" y="1"/>
                    </a:moveTo>
                    <a:cubicBezTo>
                      <a:pt x="1277" y="1"/>
                      <a:pt x="1270" y="2"/>
                      <a:pt x="1264" y="5"/>
                    </a:cubicBezTo>
                    <a:cubicBezTo>
                      <a:pt x="1109" y="77"/>
                      <a:pt x="1109" y="160"/>
                      <a:pt x="1038" y="303"/>
                    </a:cubicBezTo>
                    <a:cubicBezTo>
                      <a:pt x="931" y="493"/>
                      <a:pt x="812" y="696"/>
                      <a:pt x="704" y="886"/>
                    </a:cubicBezTo>
                    <a:cubicBezTo>
                      <a:pt x="514" y="1243"/>
                      <a:pt x="323" y="1577"/>
                      <a:pt x="73" y="1910"/>
                    </a:cubicBezTo>
                    <a:cubicBezTo>
                      <a:pt x="1" y="2010"/>
                      <a:pt x="123" y="2125"/>
                      <a:pt x="238" y="2125"/>
                    </a:cubicBezTo>
                    <a:cubicBezTo>
                      <a:pt x="273" y="2125"/>
                      <a:pt x="307" y="2114"/>
                      <a:pt x="335" y="2089"/>
                    </a:cubicBezTo>
                    <a:cubicBezTo>
                      <a:pt x="645" y="1827"/>
                      <a:pt x="847" y="1446"/>
                      <a:pt x="990" y="1077"/>
                    </a:cubicBezTo>
                    <a:lnTo>
                      <a:pt x="1216" y="493"/>
                    </a:lnTo>
                    <a:cubicBezTo>
                      <a:pt x="1276" y="315"/>
                      <a:pt x="1383" y="219"/>
                      <a:pt x="1335" y="41"/>
                    </a:cubicBezTo>
                    <a:cubicBezTo>
                      <a:pt x="1335" y="14"/>
                      <a:pt x="1309" y="1"/>
                      <a:pt x="12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1" name="Google Shape;10761;p44"/>
              <p:cNvSpPr/>
              <p:nvPr/>
            </p:nvSpPr>
            <p:spPr>
              <a:xfrm>
                <a:off x="3922575" y="2394600"/>
                <a:ext cx="80300" cy="116750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4670" extrusionOk="0">
                    <a:moveTo>
                      <a:pt x="3084" y="0"/>
                    </a:moveTo>
                    <a:cubicBezTo>
                      <a:pt x="3048" y="0"/>
                      <a:pt x="3011" y="17"/>
                      <a:pt x="2986" y="55"/>
                    </a:cubicBezTo>
                    <a:cubicBezTo>
                      <a:pt x="2403" y="900"/>
                      <a:pt x="1903" y="1912"/>
                      <a:pt x="1510" y="2865"/>
                    </a:cubicBezTo>
                    <a:lnTo>
                      <a:pt x="1105" y="3853"/>
                    </a:lnTo>
                    <a:cubicBezTo>
                      <a:pt x="1069" y="3936"/>
                      <a:pt x="950" y="4294"/>
                      <a:pt x="902" y="4329"/>
                    </a:cubicBezTo>
                    <a:cubicBezTo>
                      <a:pt x="880" y="4339"/>
                      <a:pt x="854" y="4344"/>
                      <a:pt x="826" y="4344"/>
                    </a:cubicBezTo>
                    <a:cubicBezTo>
                      <a:pt x="640" y="4344"/>
                      <a:pt x="351" y="4155"/>
                      <a:pt x="112" y="4155"/>
                    </a:cubicBezTo>
                    <a:cubicBezTo>
                      <a:pt x="85" y="4155"/>
                      <a:pt x="59" y="4157"/>
                      <a:pt x="33" y="4163"/>
                    </a:cubicBezTo>
                    <a:cubicBezTo>
                      <a:pt x="31" y="4161"/>
                      <a:pt x="28" y="4161"/>
                      <a:pt x="26" y="4161"/>
                    </a:cubicBezTo>
                    <a:cubicBezTo>
                      <a:pt x="7" y="4161"/>
                      <a:pt x="0" y="4201"/>
                      <a:pt x="21" y="4222"/>
                    </a:cubicBezTo>
                    <a:cubicBezTo>
                      <a:pt x="171" y="4412"/>
                      <a:pt x="489" y="4669"/>
                      <a:pt x="771" y="4669"/>
                    </a:cubicBezTo>
                    <a:cubicBezTo>
                      <a:pt x="824" y="4669"/>
                      <a:pt x="877" y="4660"/>
                      <a:pt x="926" y="4639"/>
                    </a:cubicBezTo>
                    <a:cubicBezTo>
                      <a:pt x="1272" y="4496"/>
                      <a:pt x="1450" y="3853"/>
                      <a:pt x="1581" y="3555"/>
                    </a:cubicBezTo>
                    <a:cubicBezTo>
                      <a:pt x="1855" y="2960"/>
                      <a:pt x="2117" y="2365"/>
                      <a:pt x="2438" y="1781"/>
                    </a:cubicBezTo>
                    <a:cubicBezTo>
                      <a:pt x="2712" y="1257"/>
                      <a:pt x="3057" y="745"/>
                      <a:pt x="3188" y="150"/>
                    </a:cubicBezTo>
                    <a:cubicBezTo>
                      <a:pt x="3212" y="58"/>
                      <a:pt x="3150" y="0"/>
                      <a:pt x="30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2" name="Google Shape;10762;p44"/>
              <p:cNvSpPr/>
              <p:nvPr/>
            </p:nvSpPr>
            <p:spPr>
              <a:xfrm>
                <a:off x="4001975" y="2389150"/>
                <a:ext cx="1725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69" h="47" extrusionOk="0">
                    <a:moveTo>
                      <a:pt x="59" y="1"/>
                    </a:moveTo>
                    <a:cubicBezTo>
                      <a:pt x="56" y="1"/>
                      <a:pt x="52" y="4"/>
                      <a:pt x="48" y="11"/>
                    </a:cubicBezTo>
                    <a:lnTo>
                      <a:pt x="12" y="35"/>
                    </a:lnTo>
                    <a:cubicBezTo>
                      <a:pt x="1" y="35"/>
                      <a:pt x="12" y="47"/>
                      <a:pt x="36" y="47"/>
                    </a:cubicBezTo>
                    <a:lnTo>
                      <a:pt x="60" y="23"/>
                    </a:lnTo>
                    <a:cubicBezTo>
                      <a:pt x="68" y="15"/>
                      <a:pt x="65" y="1"/>
                      <a:pt x="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3" name="Google Shape;10763;p44"/>
              <p:cNvSpPr/>
              <p:nvPr/>
            </p:nvSpPr>
            <p:spPr>
              <a:xfrm>
                <a:off x="4001550" y="2377800"/>
                <a:ext cx="45100" cy="4557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823" extrusionOk="0">
                    <a:moveTo>
                      <a:pt x="482" y="1"/>
                    </a:moveTo>
                    <a:cubicBezTo>
                      <a:pt x="184" y="13"/>
                      <a:pt x="137" y="239"/>
                      <a:pt x="18" y="465"/>
                    </a:cubicBezTo>
                    <a:cubicBezTo>
                      <a:pt x="1" y="490"/>
                      <a:pt x="14" y="515"/>
                      <a:pt x="35" y="515"/>
                    </a:cubicBezTo>
                    <a:cubicBezTo>
                      <a:pt x="44" y="515"/>
                      <a:pt x="55" y="511"/>
                      <a:pt x="65" y="501"/>
                    </a:cubicBezTo>
                    <a:cubicBezTo>
                      <a:pt x="181" y="346"/>
                      <a:pt x="304" y="285"/>
                      <a:pt x="425" y="285"/>
                    </a:cubicBezTo>
                    <a:cubicBezTo>
                      <a:pt x="704" y="285"/>
                      <a:pt x="975" y="609"/>
                      <a:pt x="1125" y="858"/>
                    </a:cubicBezTo>
                    <a:cubicBezTo>
                      <a:pt x="1303" y="1144"/>
                      <a:pt x="1434" y="1632"/>
                      <a:pt x="1732" y="1810"/>
                    </a:cubicBezTo>
                    <a:cubicBezTo>
                      <a:pt x="1744" y="1819"/>
                      <a:pt x="1754" y="1823"/>
                      <a:pt x="1763" y="1823"/>
                    </a:cubicBezTo>
                    <a:cubicBezTo>
                      <a:pt x="1790" y="1823"/>
                      <a:pt x="1803" y="1787"/>
                      <a:pt x="1803" y="1751"/>
                    </a:cubicBezTo>
                    <a:cubicBezTo>
                      <a:pt x="1780" y="1513"/>
                      <a:pt x="1601" y="1275"/>
                      <a:pt x="1494" y="1072"/>
                    </a:cubicBezTo>
                    <a:cubicBezTo>
                      <a:pt x="1363" y="798"/>
                      <a:pt x="1208" y="536"/>
                      <a:pt x="1006" y="298"/>
                    </a:cubicBezTo>
                    <a:cubicBezTo>
                      <a:pt x="863" y="132"/>
                      <a:pt x="708" y="1"/>
                      <a:pt x="4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4" name="Google Shape;10764;p44"/>
              <p:cNvSpPr/>
              <p:nvPr/>
            </p:nvSpPr>
            <p:spPr>
              <a:xfrm>
                <a:off x="4053850" y="2441425"/>
                <a:ext cx="1975" cy="1950"/>
              </a:xfrm>
              <a:custGeom>
                <a:avLst/>
                <a:gdLst/>
                <a:ahLst/>
                <a:cxnLst/>
                <a:rect l="l" t="t" r="r" b="b"/>
                <a:pathLst>
                  <a:path w="79" h="78" extrusionOk="0">
                    <a:moveTo>
                      <a:pt x="24" y="0"/>
                    </a:moveTo>
                    <a:cubicBezTo>
                      <a:pt x="10" y="0"/>
                      <a:pt x="1" y="23"/>
                      <a:pt x="9" y="39"/>
                    </a:cubicBezTo>
                    <a:lnTo>
                      <a:pt x="45" y="75"/>
                    </a:lnTo>
                    <a:cubicBezTo>
                      <a:pt x="47" y="77"/>
                      <a:pt x="48" y="77"/>
                      <a:pt x="50" y="77"/>
                    </a:cubicBezTo>
                    <a:cubicBezTo>
                      <a:pt x="63" y="77"/>
                      <a:pt x="79" y="50"/>
                      <a:pt x="69" y="39"/>
                    </a:cubicBezTo>
                    <a:lnTo>
                      <a:pt x="45" y="15"/>
                    </a:lnTo>
                    <a:cubicBezTo>
                      <a:pt x="38" y="5"/>
                      <a:pt x="30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5" name="Google Shape;10765;p44"/>
              <p:cNvSpPr/>
              <p:nvPr/>
            </p:nvSpPr>
            <p:spPr>
              <a:xfrm>
                <a:off x="4039850" y="2422150"/>
                <a:ext cx="27175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1166" extrusionOk="0">
                    <a:moveTo>
                      <a:pt x="114" y="1"/>
                    </a:moveTo>
                    <a:cubicBezTo>
                      <a:pt x="53" y="1"/>
                      <a:pt x="0" y="82"/>
                      <a:pt x="69" y="132"/>
                    </a:cubicBezTo>
                    <a:cubicBezTo>
                      <a:pt x="260" y="274"/>
                      <a:pt x="367" y="501"/>
                      <a:pt x="498" y="691"/>
                    </a:cubicBezTo>
                    <a:cubicBezTo>
                      <a:pt x="605" y="858"/>
                      <a:pt x="724" y="1084"/>
                      <a:pt x="914" y="1156"/>
                    </a:cubicBezTo>
                    <a:cubicBezTo>
                      <a:pt x="930" y="1163"/>
                      <a:pt x="945" y="1166"/>
                      <a:pt x="959" y="1166"/>
                    </a:cubicBezTo>
                    <a:cubicBezTo>
                      <a:pt x="1040" y="1166"/>
                      <a:pt x="1086" y="1058"/>
                      <a:pt x="1045" y="977"/>
                    </a:cubicBezTo>
                    <a:cubicBezTo>
                      <a:pt x="998" y="894"/>
                      <a:pt x="914" y="810"/>
                      <a:pt x="855" y="739"/>
                    </a:cubicBezTo>
                    <a:cubicBezTo>
                      <a:pt x="783" y="655"/>
                      <a:pt x="700" y="548"/>
                      <a:pt x="629" y="453"/>
                    </a:cubicBezTo>
                    <a:cubicBezTo>
                      <a:pt x="498" y="298"/>
                      <a:pt x="343" y="120"/>
                      <a:pt x="152" y="13"/>
                    </a:cubicBezTo>
                    <a:cubicBezTo>
                      <a:pt x="140" y="4"/>
                      <a:pt x="12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6" name="Google Shape;10766;p44"/>
              <p:cNvSpPr/>
              <p:nvPr/>
            </p:nvSpPr>
            <p:spPr>
              <a:xfrm>
                <a:off x="4064900" y="2448325"/>
                <a:ext cx="4975" cy="392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57" extrusionOk="0">
                    <a:moveTo>
                      <a:pt x="67" y="1"/>
                    </a:moveTo>
                    <a:cubicBezTo>
                      <a:pt x="63" y="1"/>
                      <a:pt x="59" y="1"/>
                      <a:pt x="55" y="1"/>
                    </a:cubicBezTo>
                    <a:cubicBezTo>
                      <a:pt x="15" y="13"/>
                      <a:pt x="0" y="49"/>
                      <a:pt x="5" y="82"/>
                    </a:cubicBezTo>
                    <a:lnTo>
                      <a:pt x="5" y="82"/>
                    </a:lnTo>
                    <a:cubicBezTo>
                      <a:pt x="0" y="115"/>
                      <a:pt x="15" y="150"/>
                      <a:pt x="55" y="156"/>
                    </a:cubicBezTo>
                    <a:lnTo>
                      <a:pt x="79" y="156"/>
                    </a:lnTo>
                    <a:cubicBezTo>
                      <a:pt x="95" y="156"/>
                      <a:pt x="108" y="152"/>
                      <a:pt x="118" y="144"/>
                    </a:cubicBezTo>
                    <a:lnTo>
                      <a:pt x="139" y="144"/>
                    </a:lnTo>
                    <a:cubicBezTo>
                      <a:pt x="198" y="120"/>
                      <a:pt x="198" y="37"/>
                      <a:pt x="139" y="25"/>
                    </a:cubicBezTo>
                    <a:lnTo>
                      <a:pt x="127" y="25"/>
                    </a:lnTo>
                    <a:cubicBezTo>
                      <a:pt x="114" y="11"/>
                      <a:pt x="94" y="1"/>
                      <a:pt x="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7" name="Google Shape;10767;p44"/>
              <p:cNvSpPr/>
              <p:nvPr/>
            </p:nvSpPr>
            <p:spPr>
              <a:xfrm>
                <a:off x="4065275" y="2432700"/>
                <a:ext cx="16500" cy="1862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45" extrusionOk="0">
                    <a:moveTo>
                      <a:pt x="480" y="0"/>
                    </a:moveTo>
                    <a:cubicBezTo>
                      <a:pt x="461" y="0"/>
                      <a:pt x="441" y="6"/>
                      <a:pt x="421" y="19"/>
                    </a:cubicBezTo>
                    <a:cubicBezTo>
                      <a:pt x="314" y="79"/>
                      <a:pt x="267" y="222"/>
                      <a:pt x="207" y="329"/>
                    </a:cubicBezTo>
                    <a:cubicBezTo>
                      <a:pt x="147" y="448"/>
                      <a:pt x="100" y="567"/>
                      <a:pt x="28" y="674"/>
                    </a:cubicBezTo>
                    <a:cubicBezTo>
                      <a:pt x="0" y="702"/>
                      <a:pt x="38" y="745"/>
                      <a:pt x="67" y="745"/>
                    </a:cubicBezTo>
                    <a:cubicBezTo>
                      <a:pt x="75" y="745"/>
                      <a:pt x="83" y="741"/>
                      <a:pt x="88" y="734"/>
                    </a:cubicBezTo>
                    <a:cubicBezTo>
                      <a:pt x="207" y="650"/>
                      <a:pt x="338" y="603"/>
                      <a:pt x="445" y="495"/>
                    </a:cubicBezTo>
                    <a:cubicBezTo>
                      <a:pt x="540" y="388"/>
                      <a:pt x="659" y="222"/>
                      <a:pt x="600" y="91"/>
                    </a:cubicBezTo>
                    <a:cubicBezTo>
                      <a:pt x="574" y="39"/>
                      <a:pt x="530" y="0"/>
                      <a:pt x="4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8" name="Google Shape;10768;p44"/>
              <p:cNvSpPr/>
              <p:nvPr/>
            </p:nvSpPr>
            <p:spPr>
              <a:xfrm>
                <a:off x="4080025" y="2371775"/>
                <a:ext cx="59800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350" extrusionOk="0">
                    <a:moveTo>
                      <a:pt x="6" y="2344"/>
                    </a:moveTo>
                    <a:cubicBezTo>
                      <a:pt x="1" y="2344"/>
                      <a:pt x="6" y="2349"/>
                      <a:pt x="22" y="2349"/>
                    </a:cubicBezTo>
                    <a:cubicBezTo>
                      <a:pt x="14" y="2345"/>
                      <a:pt x="9" y="2344"/>
                      <a:pt x="6" y="2344"/>
                    </a:cubicBezTo>
                    <a:close/>
                    <a:moveTo>
                      <a:pt x="2166" y="1"/>
                    </a:moveTo>
                    <a:cubicBezTo>
                      <a:pt x="1860" y="1"/>
                      <a:pt x="1345" y="478"/>
                      <a:pt x="1224" y="599"/>
                    </a:cubicBezTo>
                    <a:cubicBezTo>
                      <a:pt x="748" y="1123"/>
                      <a:pt x="284" y="1718"/>
                      <a:pt x="22" y="2349"/>
                    </a:cubicBezTo>
                    <a:cubicBezTo>
                      <a:pt x="450" y="2194"/>
                      <a:pt x="736" y="1635"/>
                      <a:pt x="1034" y="1277"/>
                    </a:cubicBezTo>
                    <a:cubicBezTo>
                      <a:pt x="1236" y="1039"/>
                      <a:pt x="1451" y="789"/>
                      <a:pt x="1689" y="587"/>
                    </a:cubicBezTo>
                    <a:cubicBezTo>
                      <a:pt x="1891" y="408"/>
                      <a:pt x="2034" y="384"/>
                      <a:pt x="2284" y="361"/>
                    </a:cubicBezTo>
                    <a:cubicBezTo>
                      <a:pt x="2332" y="361"/>
                      <a:pt x="2391" y="313"/>
                      <a:pt x="2391" y="254"/>
                    </a:cubicBezTo>
                    <a:cubicBezTo>
                      <a:pt x="2368" y="70"/>
                      <a:pt x="2282" y="1"/>
                      <a:pt x="21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9" name="Google Shape;10769;p44"/>
              <p:cNvSpPr/>
              <p:nvPr/>
            </p:nvSpPr>
            <p:spPr>
              <a:xfrm>
                <a:off x="4132175" y="2374575"/>
                <a:ext cx="5485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194" h="1732" extrusionOk="0">
                    <a:moveTo>
                      <a:pt x="356" y="0"/>
                    </a:moveTo>
                    <a:cubicBezTo>
                      <a:pt x="268" y="0"/>
                      <a:pt x="176" y="6"/>
                      <a:pt x="67" y="11"/>
                    </a:cubicBezTo>
                    <a:cubicBezTo>
                      <a:pt x="64" y="10"/>
                      <a:pt x="61" y="9"/>
                      <a:pt x="58" y="9"/>
                    </a:cubicBezTo>
                    <a:cubicBezTo>
                      <a:pt x="17" y="9"/>
                      <a:pt x="0" y="83"/>
                      <a:pt x="67" y="94"/>
                    </a:cubicBezTo>
                    <a:cubicBezTo>
                      <a:pt x="924" y="392"/>
                      <a:pt x="1555" y="1034"/>
                      <a:pt x="2115" y="1725"/>
                    </a:cubicBezTo>
                    <a:cubicBezTo>
                      <a:pt x="2122" y="1730"/>
                      <a:pt x="2129" y="1732"/>
                      <a:pt x="2136" y="1732"/>
                    </a:cubicBezTo>
                    <a:cubicBezTo>
                      <a:pt x="2166" y="1732"/>
                      <a:pt x="2194" y="1697"/>
                      <a:pt x="2174" y="1677"/>
                    </a:cubicBezTo>
                    <a:cubicBezTo>
                      <a:pt x="1889" y="1249"/>
                      <a:pt x="1746" y="796"/>
                      <a:pt x="1341" y="439"/>
                    </a:cubicBezTo>
                    <a:cubicBezTo>
                      <a:pt x="1174" y="308"/>
                      <a:pt x="1020" y="165"/>
                      <a:pt x="817" y="94"/>
                    </a:cubicBezTo>
                    <a:cubicBezTo>
                      <a:pt x="643" y="18"/>
                      <a:pt x="508" y="0"/>
                      <a:pt x="3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0" name="Google Shape;10770;p44"/>
              <p:cNvSpPr/>
              <p:nvPr/>
            </p:nvSpPr>
            <p:spPr>
              <a:xfrm>
                <a:off x="4186475" y="2428475"/>
                <a:ext cx="508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3449" extrusionOk="0">
                    <a:moveTo>
                      <a:pt x="161" y="0"/>
                    </a:moveTo>
                    <a:cubicBezTo>
                      <a:pt x="83" y="0"/>
                      <a:pt x="1" y="85"/>
                      <a:pt x="50" y="176"/>
                    </a:cubicBezTo>
                    <a:cubicBezTo>
                      <a:pt x="395" y="760"/>
                      <a:pt x="610" y="1426"/>
                      <a:pt x="895" y="2034"/>
                    </a:cubicBezTo>
                    <a:cubicBezTo>
                      <a:pt x="1110" y="2498"/>
                      <a:pt x="1372" y="3177"/>
                      <a:pt x="1848" y="3439"/>
                    </a:cubicBezTo>
                    <a:cubicBezTo>
                      <a:pt x="1861" y="3445"/>
                      <a:pt x="1875" y="3448"/>
                      <a:pt x="1890" y="3448"/>
                    </a:cubicBezTo>
                    <a:cubicBezTo>
                      <a:pt x="1958" y="3448"/>
                      <a:pt x="2034" y="3388"/>
                      <a:pt x="2015" y="3320"/>
                    </a:cubicBezTo>
                    <a:cubicBezTo>
                      <a:pt x="1824" y="2772"/>
                      <a:pt x="1384" y="2319"/>
                      <a:pt x="1145" y="1784"/>
                    </a:cubicBezTo>
                    <a:cubicBezTo>
                      <a:pt x="872" y="1188"/>
                      <a:pt x="598" y="605"/>
                      <a:pt x="252" y="57"/>
                    </a:cubicBezTo>
                    <a:cubicBezTo>
                      <a:pt x="231" y="17"/>
                      <a:pt x="196" y="0"/>
                      <a:pt x="1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1" name="Google Shape;10771;p44"/>
              <p:cNvSpPr/>
              <p:nvPr/>
            </p:nvSpPr>
            <p:spPr>
              <a:xfrm>
                <a:off x="4235125" y="2507850"/>
                <a:ext cx="41900" cy="194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9" extrusionOk="0">
                    <a:moveTo>
                      <a:pt x="114" y="1"/>
                    </a:moveTo>
                    <a:cubicBezTo>
                      <a:pt x="19" y="1"/>
                      <a:pt x="0" y="112"/>
                      <a:pt x="69" y="168"/>
                    </a:cubicBezTo>
                    <a:cubicBezTo>
                      <a:pt x="331" y="347"/>
                      <a:pt x="569" y="418"/>
                      <a:pt x="866" y="537"/>
                    </a:cubicBezTo>
                    <a:cubicBezTo>
                      <a:pt x="1070" y="619"/>
                      <a:pt x="1300" y="779"/>
                      <a:pt x="1518" y="779"/>
                    </a:cubicBezTo>
                    <a:cubicBezTo>
                      <a:pt x="1555" y="779"/>
                      <a:pt x="1592" y="774"/>
                      <a:pt x="1628" y="764"/>
                    </a:cubicBezTo>
                    <a:cubicBezTo>
                      <a:pt x="1664" y="752"/>
                      <a:pt x="1676" y="716"/>
                      <a:pt x="1676" y="692"/>
                    </a:cubicBezTo>
                    <a:cubicBezTo>
                      <a:pt x="1628" y="406"/>
                      <a:pt x="1307" y="287"/>
                      <a:pt x="1069" y="180"/>
                    </a:cubicBezTo>
                    <a:cubicBezTo>
                      <a:pt x="735" y="61"/>
                      <a:pt x="473" y="2"/>
                      <a:pt x="128" y="2"/>
                    </a:cubicBezTo>
                    <a:cubicBezTo>
                      <a:pt x="123" y="1"/>
                      <a:pt x="11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2" name="Google Shape;10772;p44"/>
              <p:cNvSpPr/>
              <p:nvPr/>
            </p:nvSpPr>
            <p:spPr>
              <a:xfrm>
                <a:off x="4275650" y="2525950"/>
                <a:ext cx="25500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480" extrusionOk="0">
                    <a:moveTo>
                      <a:pt x="53" y="0"/>
                    </a:moveTo>
                    <a:cubicBezTo>
                      <a:pt x="25" y="0"/>
                      <a:pt x="1" y="51"/>
                      <a:pt x="19" y="87"/>
                    </a:cubicBezTo>
                    <a:cubicBezTo>
                      <a:pt x="138" y="206"/>
                      <a:pt x="198" y="325"/>
                      <a:pt x="364" y="385"/>
                    </a:cubicBezTo>
                    <a:cubicBezTo>
                      <a:pt x="477" y="432"/>
                      <a:pt x="620" y="479"/>
                      <a:pt x="746" y="479"/>
                    </a:cubicBezTo>
                    <a:cubicBezTo>
                      <a:pt x="779" y="479"/>
                      <a:pt x="811" y="476"/>
                      <a:pt x="841" y="468"/>
                    </a:cubicBezTo>
                    <a:cubicBezTo>
                      <a:pt x="1019" y="433"/>
                      <a:pt x="996" y="194"/>
                      <a:pt x="841" y="135"/>
                    </a:cubicBezTo>
                    <a:cubicBezTo>
                      <a:pt x="710" y="87"/>
                      <a:pt x="579" y="111"/>
                      <a:pt x="436" y="87"/>
                    </a:cubicBezTo>
                    <a:cubicBezTo>
                      <a:pt x="305" y="52"/>
                      <a:pt x="198" y="63"/>
                      <a:pt x="79" y="16"/>
                    </a:cubicBezTo>
                    <a:cubicBezTo>
                      <a:pt x="70" y="5"/>
                      <a:pt x="61" y="0"/>
                      <a:pt x="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3" name="Google Shape;10773;p44"/>
              <p:cNvSpPr/>
              <p:nvPr/>
            </p:nvSpPr>
            <p:spPr>
              <a:xfrm>
                <a:off x="4052375" y="2440575"/>
                <a:ext cx="44275" cy="31450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1258" extrusionOk="0">
                    <a:moveTo>
                      <a:pt x="109" y="0"/>
                    </a:moveTo>
                    <a:cubicBezTo>
                      <a:pt x="47" y="0"/>
                      <a:pt x="1" y="54"/>
                      <a:pt x="44" y="97"/>
                    </a:cubicBezTo>
                    <a:cubicBezTo>
                      <a:pt x="306" y="347"/>
                      <a:pt x="521" y="657"/>
                      <a:pt x="830" y="883"/>
                    </a:cubicBezTo>
                    <a:cubicBezTo>
                      <a:pt x="1015" y="1035"/>
                      <a:pt x="1360" y="1258"/>
                      <a:pt x="1618" y="1258"/>
                    </a:cubicBezTo>
                    <a:cubicBezTo>
                      <a:pt x="1642" y="1258"/>
                      <a:pt x="1665" y="1256"/>
                      <a:pt x="1687" y="1252"/>
                    </a:cubicBezTo>
                    <a:cubicBezTo>
                      <a:pt x="1747" y="1240"/>
                      <a:pt x="1771" y="1181"/>
                      <a:pt x="1771" y="1133"/>
                    </a:cubicBezTo>
                    <a:cubicBezTo>
                      <a:pt x="1699" y="835"/>
                      <a:pt x="1259" y="752"/>
                      <a:pt x="1021" y="609"/>
                    </a:cubicBezTo>
                    <a:cubicBezTo>
                      <a:pt x="699" y="430"/>
                      <a:pt x="473" y="157"/>
                      <a:pt x="128" y="2"/>
                    </a:cubicBezTo>
                    <a:cubicBezTo>
                      <a:pt x="121" y="1"/>
                      <a:pt x="115" y="0"/>
                      <a:pt x="1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4" name="Google Shape;10774;p44"/>
              <p:cNvSpPr/>
              <p:nvPr/>
            </p:nvSpPr>
            <p:spPr>
              <a:xfrm>
                <a:off x="4097700" y="2476900"/>
                <a:ext cx="2957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468" extrusionOk="0">
                    <a:moveTo>
                      <a:pt x="74" y="1"/>
                    </a:moveTo>
                    <a:cubicBezTo>
                      <a:pt x="38" y="1"/>
                      <a:pt x="0" y="46"/>
                      <a:pt x="17" y="97"/>
                    </a:cubicBezTo>
                    <a:cubicBezTo>
                      <a:pt x="53" y="228"/>
                      <a:pt x="160" y="335"/>
                      <a:pt x="232" y="454"/>
                    </a:cubicBezTo>
                    <a:cubicBezTo>
                      <a:pt x="327" y="585"/>
                      <a:pt x="386" y="740"/>
                      <a:pt x="458" y="871"/>
                    </a:cubicBezTo>
                    <a:cubicBezTo>
                      <a:pt x="613" y="1085"/>
                      <a:pt x="803" y="1394"/>
                      <a:pt x="1053" y="1466"/>
                    </a:cubicBezTo>
                    <a:cubicBezTo>
                      <a:pt x="1060" y="1467"/>
                      <a:pt x="1067" y="1467"/>
                      <a:pt x="1073" y="1467"/>
                    </a:cubicBezTo>
                    <a:cubicBezTo>
                      <a:pt x="1153" y="1467"/>
                      <a:pt x="1182" y="1401"/>
                      <a:pt x="1160" y="1335"/>
                    </a:cubicBezTo>
                    <a:cubicBezTo>
                      <a:pt x="1101" y="1204"/>
                      <a:pt x="982" y="1121"/>
                      <a:pt x="875" y="1002"/>
                    </a:cubicBezTo>
                    <a:cubicBezTo>
                      <a:pt x="767" y="882"/>
                      <a:pt x="684" y="740"/>
                      <a:pt x="589" y="621"/>
                    </a:cubicBezTo>
                    <a:cubicBezTo>
                      <a:pt x="458" y="430"/>
                      <a:pt x="327" y="144"/>
                      <a:pt x="113" y="25"/>
                    </a:cubicBezTo>
                    <a:cubicBezTo>
                      <a:pt x="102" y="8"/>
                      <a:pt x="88" y="1"/>
                      <a:pt x="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5" name="Google Shape;10775;p44"/>
              <p:cNvSpPr/>
              <p:nvPr/>
            </p:nvSpPr>
            <p:spPr>
              <a:xfrm>
                <a:off x="4103450" y="2683425"/>
                <a:ext cx="79175" cy="64725"/>
              </a:xfrm>
              <a:custGeom>
                <a:avLst/>
                <a:gdLst/>
                <a:ahLst/>
                <a:cxnLst/>
                <a:rect l="l" t="t" r="r" b="b"/>
                <a:pathLst>
                  <a:path w="3167" h="2589" extrusionOk="0">
                    <a:moveTo>
                      <a:pt x="2636" y="1"/>
                    </a:moveTo>
                    <a:cubicBezTo>
                      <a:pt x="2414" y="1"/>
                      <a:pt x="2192" y="145"/>
                      <a:pt x="1966" y="337"/>
                    </a:cubicBezTo>
                    <a:cubicBezTo>
                      <a:pt x="1657" y="599"/>
                      <a:pt x="1407" y="944"/>
                      <a:pt x="1133" y="1253"/>
                    </a:cubicBezTo>
                    <a:cubicBezTo>
                      <a:pt x="811" y="1646"/>
                      <a:pt x="418" y="1968"/>
                      <a:pt x="97" y="2337"/>
                    </a:cubicBezTo>
                    <a:cubicBezTo>
                      <a:pt x="0" y="2443"/>
                      <a:pt x="68" y="2589"/>
                      <a:pt x="174" y="2589"/>
                    </a:cubicBezTo>
                    <a:cubicBezTo>
                      <a:pt x="198" y="2589"/>
                      <a:pt x="225" y="2581"/>
                      <a:pt x="252" y="2563"/>
                    </a:cubicBezTo>
                    <a:cubicBezTo>
                      <a:pt x="847" y="2230"/>
                      <a:pt x="1311" y="1646"/>
                      <a:pt x="1740" y="1123"/>
                    </a:cubicBezTo>
                    <a:cubicBezTo>
                      <a:pt x="1942" y="896"/>
                      <a:pt x="2085" y="694"/>
                      <a:pt x="2252" y="444"/>
                    </a:cubicBezTo>
                    <a:cubicBezTo>
                      <a:pt x="2344" y="306"/>
                      <a:pt x="2441" y="262"/>
                      <a:pt x="2544" y="262"/>
                    </a:cubicBezTo>
                    <a:cubicBezTo>
                      <a:pt x="2708" y="262"/>
                      <a:pt x="2888" y="374"/>
                      <a:pt x="3085" y="396"/>
                    </a:cubicBezTo>
                    <a:cubicBezTo>
                      <a:pt x="3089" y="397"/>
                      <a:pt x="3093" y="397"/>
                      <a:pt x="3097" y="397"/>
                    </a:cubicBezTo>
                    <a:cubicBezTo>
                      <a:pt x="3158" y="397"/>
                      <a:pt x="3167" y="311"/>
                      <a:pt x="3133" y="277"/>
                    </a:cubicBezTo>
                    <a:cubicBezTo>
                      <a:pt x="2966" y="80"/>
                      <a:pt x="2801" y="1"/>
                      <a:pt x="26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6" name="Google Shape;10776;p44"/>
              <p:cNvSpPr/>
              <p:nvPr/>
            </p:nvSpPr>
            <p:spPr>
              <a:xfrm>
                <a:off x="4186225" y="2692725"/>
                <a:ext cx="69525" cy="43875"/>
              </a:xfrm>
              <a:custGeom>
                <a:avLst/>
                <a:gdLst/>
                <a:ahLst/>
                <a:cxnLst/>
                <a:rect l="l" t="t" r="r" b="b"/>
                <a:pathLst>
                  <a:path w="2781" h="1755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4" y="12"/>
                      <a:pt x="1" y="24"/>
                      <a:pt x="12" y="36"/>
                    </a:cubicBezTo>
                    <a:cubicBezTo>
                      <a:pt x="405" y="393"/>
                      <a:pt x="501" y="989"/>
                      <a:pt x="977" y="1274"/>
                    </a:cubicBezTo>
                    <a:cubicBezTo>
                      <a:pt x="1191" y="1393"/>
                      <a:pt x="1417" y="1441"/>
                      <a:pt x="1632" y="1477"/>
                    </a:cubicBezTo>
                    <a:cubicBezTo>
                      <a:pt x="1989" y="1536"/>
                      <a:pt x="2263" y="1655"/>
                      <a:pt x="2608" y="1751"/>
                    </a:cubicBezTo>
                    <a:cubicBezTo>
                      <a:pt x="2617" y="1753"/>
                      <a:pt x="2626" y="1754"/>
                      <a:pt x="2635" y="1754"/>
                    </a:cubicBezTo>
                    <a:cubicBezTo>
                      <a:pt x="2710" y="1754"/>
                      <a:pt x="2780" y="1669"/>
                      <a:pt x="2727" y="1584"/>
                    </a:cubicBezTo>
                    <a:cubicBezTo>
                      <a:pt x="2465" y="1155"/>
                      <a:pt x="1953" y="1167"/>
                      <a:pt x="1501" y="1096"/>
                    </a:cubicBezTo>
                    <a:cubicBezTo>
                      <a:pt x="893" y="989"/>
                      <a:pt x="465" y="405"/>
                      <a:pt x="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7" name="Google Shape;10777;p44"/>
              <p:cNvSpPr/>
              <p:nvPr/>
            </p:nvSpPr>
            <p:spPr>
              <a:xfrm>
                <a:off x="4256175" y="2737425"/>
                <a:ext cx="95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7" extrusionOk="0">
                    <a:moveTo>
                      <a:pt x="83" y="0"/>
                    </a:moveTo>
                    <a:cubicBezTo>
                      <a:pt x="65" y="0"/>
                      <a:pt x="48" y="14"/>
                      <a:pt x="48" y="22"/>
                    </a:cubicBezTo>
                    <a:cubicBezTo>
                      <a:pt x="0" y="105"/>
                      <a:pt x="12" y="201"/>
                      <a:pt x="84" y="260"/>
                    </a:cubicBezTo>
                    <a:cubicBezTo>
                      <a:pt x="122" y="282"/>
                      <a:pt x="170" y="296"/>
                      <a:pt x="216" y="296"/>
                    </a:cubicBezTo>
                    <a:cubicBezTo>
                      <a:pt x="270" y="296"/>
                      <a:pt x="320" y="276"/>
                      <a:pt x="346" y="225"/>
                    </a:cubicBezTo>
                    <a:cubicBezTo>
                      <a:pt x="381" y="153"/>
                      <a:pt x="322" y="46"/>
                      <a:pt x="251" y="22"/>
                    </a:cubicBezTo>
                    <a:cubicBezTo>
                      <a:pt x="218" y="14"/>
                      <a:pt x="179" y="0"/>
                      <a:pt x="147" y="0"/>
                    </a:cubicBezTo>
                    <a:cubicBezTo>
                      <a:pt x="132" y="0"/>
                      <a:pt x="119" y="3"/>
                      <a:pt x="108" y="10"/>
                    </a:cubicBezTo>
                    <a:cubicBezTo>
                      <a:pt x="100" y="3"/>
                      <a:pt x="92" y="0"/>
                      <a:pt x="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8" name="Google Shape;10778;p44"/>
              <p:cNvSpPr/>
              <p:nvPr/>
            </p:nvSpPr>
            <p:spPr>
              <a:xfrm>
                <a:off x="4495650" y="2491725"/>
                <a:ext cx="64325" cy="77275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3091" extrusionOk="0">
                    <a:moveTo>
                      <a:pt x="2492" y="0"/>
                    </a:moveTo>
                    <a:cubicBezTo>
                      <a:pt x="2478" y="0"/>
                      <a:pt x="2463" y="5"/>
                      <a:pt x="2447" y="16"/>
                    </a:cubicBezTo>
                    <a:cubicBezTo>
                      <a:pt x="1911" y="325"/>
                      <a:pt x="1518" y="968"/>
                      <a:pt x="1149" y="1444"/>
                    </a:cubicBezTo>
                    <a:cubicBezTo>
                      <a:pt x="744" y="1956"/>
                      <a:pt x="387" y="2492"/>
                      <a:pt x="18" y="3028"/>
                    </a:cubicBezTo>
                    <a:cubicBezTo>
                      <a:pt x="1" y="3062"/>
                      <a:pt x="14" y="3090"/>
                      <a:pt x="37" y="3090"/>
                    </a:cubicBezTo>
                    <a:cubicBezTo>
                      <a:pt x="45" y="3090"/>
                      <a:pt x="55" y="3086"/>
                      <a:pt x="66" y="3076"/>
                    </a:cubicBezTo>
                    <a:cubicBezTo>
                      <a:pt x="506" y="2575"/>
                      <a:pt x="959" y="2063"/>
                      <a:pt x="1387" y="1528"/>
                    </a:cubicBezTo>
                    <a:cubicBezTo>
                      <a:pt x="1756" y="1087"/>
                      <a:pt x="2280" y="635"/>
                      <a:pt x="2554" y="111"/>
                    </a:cubicBezTo>
                    <a:cubicBezTo>
                      <a:pt x="2572" y="56"/>
                      <a:pt x="2541" y="0"/>
                      <a:pt x="2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9" name="Google Shape;10779;p44"/>
              <p:cNvSpPr/>
              <p:nvPr/>
            </p:nvSpPr>
            <p:spPr>
              <a:xfrm>
                <a:off x="4558900" y="2491500"/>
                <a:ext cx="55900" cy="5232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093" extrusionOk="0">
                    <a:moveTo>
                      <a:pt x="260" y="0"/>
                    </a:moveTo>
                    <a:cubicBezTo>
                      <a:pt x="180" y="0"/>
                      <a:pt x="101" y="18"/>
                      <a:pt x="24" y="60"/>
                    </a:cubicBezTo>
                    <a:cubicBezTo>
                      <a:pt x="0" y="84"/>
                      <a:pt x="0" y="108"/>
                      <a:pt x="36" y="120"/>
                    </a:cubicBezTo>
                    <a:cubicBezTo>
                      <a:pt x="262" y="251"/>
                      <a:pt x="488" y="287"/>
                      <a:pt x="703" y="453"/>
                    </a:cubicBezTo>
                    <a:cubicBezTo>
                      <a:pt x="917" y="632"/>
                      <a:pt x="1072" y="870"/>
                      <a:pt x="1226" y="1108"/>
                    </a:cubicBezTo>
                    <a:cubicBezTo>
                      <a:pt x="1357" y="1310"/>
                      <a:pt x="1488" y="1525"/>
                      <a:pt x="1643" y="1715"/>
                    </a:cubicBezTo>
                    <a:cubicBezTo>
                      <a:pt x="1786" y="1906"/>
                      <a:pt x="1965" y="1953"/>
                      <a:pt x="2191" y="2084"/>
                    </a:cubicBezTo>
                    <a:cubicBezTo>
                      <a:pt x="2194" y="2090"/>
                      <a:pt x="2198" y="2092"/>
                      <a:pt x="2203" y="2092"/>
                    </a:cubicBezTo>
                    <a:cubicBezTo>
                      <a:pt x="2217" y="2092"/>
                      <a:pt x="2236" y="2070"/>
                      <a:pt x="2227" y="2061"/>
                    </a:cubicBezTo>
                    <a:cubicBezTo>
                      <a:pt x="2108" y="1953"/>
                      <a:pt x="2060" y="1822"/>
                      <a:pt x="1965" y="1691"/>
                    </a:cubicBezTo>
                    <a:cubicBezTo>
                      <a:pt x="1881" y="1549"/>
                      <a:pt x="1762" y="1441"/>
                      <a:pt x="1667" y="1310"/>
                    </a:cubicBezTo>
                    <a:cubicBezTo>
                      <a:pt x="1488" y="1072"/>
                      <a:pt x="1346" y="822"/>
                      <a:pt x="1155" y="596"/>
                    </a:cubicBezTo>
                    <a:cubicBezTo>
                      <a:pt x="961" y="354"/>
                      <a:pt x="609" y="0"/>
                      <a:pt x="2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0" name="Google Shape;10780;p44"/>
              <p:cNvSpPr/>
              <p:nvPr/>
            </p:nvSpPr>
            <p:spPr>
              <a:xfrm>
                <a:off x="4613350" y="2537125"/>
                <a:ext cx="2125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850" h="418" extrusionOk="0">
                    <a:moveTo>
                      <a:pt x="712" y="1"/>
                    </a:moveTo>
                    <a:cubicBezTo>
                      <a:pt x="698" y="1"/>
                      <a:pt x="684" y="4"/>
                      <a:pt x="668" y="9"/>
                    </a:cubicBezTo>
                    <a:cubicBezTo>
                      <a:pt x="584" y="45"/>
                      <a:pt x="465" y="81"/>
                      <a:pt x="370" y="128"/>
                    </a:cubicBezTo>
                    <a:cubicBezTo>
                      <a:pt x="322" y="164"/>
                      <a:pt x="287" y="200"/>
                      <a:pt x="227" y="224"/>
                    </a:cubicBezTo>
                    <a:cubicBezTo>
                      <a:pt x="180" y="236"/>
                      <a:pt x="120" y="247"/>
                      <a:pt x="72" y="247"/>
                    </a:cubicBezTo>
                    <a:cubicBezTo>
                      <a:pt x="1" y="259"/>
                      <a:pt x="25" y="367"/>
                      <a:pt x="84" y="378"/>
                    </a:cubicBezTo>
                    <a:cubicBezTo>
                      <a:pt x="144" y="402"/>
                      <a:pt x="203" y="402"/>
                      <a:pt x="263" y="402"/>
                    </a:cubicBezTo>
                    <a:cubicBezTo>
                      <a:pt x="311" y="402"/>
                      <a:pt x="373" y="418"/>
                      <a:pt x="427" y="418"/>
                    </a:cubicBezTo>
                    <a:cubicBezTo>
                      <a:pt x="441" y="418"/>
                      <a:pt x="453" y="417"/>
                      <a:pt x="465" y="414"/>
                    </a:cubicBezTo>
                    <a:cubicBezTo>
                      <a:pt x="561" y="402"/>
                      <a:pt x="715" y="307"/>
                      <a:pt x="787" y="224"/>
                    </a:cubicBezTo>
                    <a:cubicBezTo>
                      <a:pt x="850" y="140"/>
                      <a:pt x="811" y="1"/>
                      <a:pt x="7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1" name="Google Shape;10781;p44"/>
              <p:cNvSpPr/>
              <p:nvPr/>
            </p:nvSpPr>
            <p:spPr>
              <a:xfrm>
                <a:off x="4634125" y="2538350"/>
                <a:ext cx="1707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83" h="465" extrusionOk="0">
                    <a:moveTo>
                      <a:pt x="54" y="0"/>
                    </a:moveTo>
                    <a:cubicBezTo>
                      <a:pt x="19" y="0"/>
                      <a:pt x="1" y="75"/>
                      <a:pt x="51" y="115"/>
                    </a:cubicBezTo>
                    <a:cubicBezTo>
                      <a:pt x="158" y="163"/>
                      <a:pt x="265" y="246"/>
                      <a:pt x="373" y="329"/>
                    </a:cubicBezTo>
                    <a:cubicBezTo>
                      <a:pt x="447" y="383"/>
                      <a:pt x="521" y="464"/>
                      <a:pt x="621" y="464"/>
                    </a:cubicBezTo>
                    <a:cubicBezTo>
                      <a:pt x="633" y="464"/>
                      <a:pt x="645" y="463"/>
                      <a:pt x="658" y="460"/>
                    </a:cubicBezTo>
                    <a:cubicBezTo>
                      <a:pt x="670" y="460"/>
                      <a:pt x="682" y="437"/>
                      <a:pt x="682" y="425"/>
                    </a:cubicBezTo>
                    <a:cubicBezTo>
                      <a:pt x="682" y="294"/>
                      <a:pt x="563" y="222"/>
                      <a:pt x="468" y="163"/>
                    </a:cubicBezTo>
                    <a:cubicBezTo>
                      <a:pt x="349" y="91"/>
                      <a:pt x="230" y="32"/>
                      <a:pt x="75" y="8"/>
                    </a:cubicBezTo>
                    <a:cubicBezTo>
                      <a:pt x="68" y="3"/>
                      <a:pt x="61" y="0"/>
                      <a:pt x="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2" name="Google Shape;10782;p44"/>
              <p:cNvSpPr/>
              <p:nvPr/>
            </p:nvSpPr>
            <p:spPr>
              <a:xfrm>
                <a:off x="4655025" y="2550750"/>
                <a:ext cx="25100" cy="124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98" extrusionOk="0">
                    <a:moveTo>
                      <a:pt x="84" y="0"/>
                    </a:moveTo>
                    <a:cubicBezTo>
                      <a:pt x="25" y="0"/>
                      <a:pt x="1" y="107"/>
                      <a:pt x="48" y="155"/>
                    </a:cubicBezTo>
                    <a:cubicBezTo>
                      <a:pt x="132" y="238"/>
                      <a:pt x="227" y="310"/>
                      <a:pt x="322" y="357"/>
                    </a:cubicBezTo>
                    <a:cubicBezTo>
                      <a:pt x="441" y="417"/>
                      <a:pt x="584" y="453"/>
                      <a:pt x="715" y="488"/>
                    </a:cubicBezTo>
                    <a:cubicBezTo>
                      <a:pt x="734" y="495"/>
                      <a:pt x="752" y="498"/>
                      <a:pt x="769" y="498"/>
                    </a:cubicBezTo>
                    <a:cubicBezTo>
                      <a:pt x="935" y="498"/>
                      <a:pt x="1004" y="208"/>
                      <a:pt x="799" y="143"/>
                    </a:cubicBezTo>
                    <a:cubicBezTo>
                      <a:pt x="680" y="119"/>
                      <a:pt x="549" y="95"/>
                      <a:pt x="429" y="48"/>
                    </a:cubicBezTo>
                    <a:cubicBezTo>
                      <a:pt x="322" y="12"/>
                      <a:pt x="203" y="12"/>
                      <a:pt x="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3" name="Google Shape;10783;p44"/>
              <p:cNvSpPr/>
              <p:nvPr/>
            </p:nvSpPr>
            <p:spPr>
              <a:xfrm>
                <a:off x="4677950" y="2556700"/>
                <a:ext cx="26525" cy="90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361" extrusionOk="0">
                    <a:moveTo>
                      <a:pt x="882" y="0"/>
                    </a:moveTo>
                    <a:cubicBezTo>
                      <a:pt x="632" y="12"/>
                      <a:pt x="382" y="107"/>
                      <a:pt x="120" y="119"/>
                    </a:cubicBezTo>
                    <a:cubicBezTo>
                      <a:pt x="1" y="131"/>
                      <a:pt x="1" y="298"/>
                      <a:pt x="120" y="298"/>
                    </a:cubicBezTo>
                    <a:cubicBezTo>
                      <a:pt x="343" y="307"/>
                      <a:pt x="544" y="360"/>
                      <a:pt x="752" y="360"/>
                    </a:cubicBezTo>
                    <a:cubicBezTo>
                      <a:pt x="811" y="360"/>
                      <a:pt x="869" y="356"/>
                      <a:pt x="929" y="346"/>
                    </a:cubicBezTo>
                    <a:cubicBezTo>
                      <a:pt x="989" y="334"/>
                      <a:pt x="1036" y="274"/>
                      <a:pt x="1048" y="226"/>
                    </a:cubicBezTo>
                    <a:cubicBezTo>
                      <a:pt x="1060" y="167"/>
                      <a:pt x="1048" y="131"/>
                      <a:pt x="1036" y="96"/>
                    </a:cubicBezTo>
                    <a:cubicBezTo>
                      <a:pt x="1001" y="48"/>
                      <a:pt x="941" y="0"/>
                      <a:pt x="8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4" name="Google Shape;10784;p44"/>
              <p:cNvSpPr/>
              <p:nvPr/>
            </p:nvSpPr>
            <p:spPr>
              <a:xfrm>
                <a:off x="4402475" y="2739275"/>
                <a:ext cx="65050" cy="48100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924" extrusionOk="0">
                    <a:moveTo>
                      <a:pt x="2414" y="1"/>
                    </a:moveTo>
                    <a:cubicBezTo>
                      <a:pt x="2060" y="1"/>
                      <a:pt x="1650" y="319"/>
                      <a:pt x="1387" y="508"/>
                    </a:cubicBezTo>
                    <a:cubicBezTo>
                      <a:pt x="983" y="841"/>
                      <a:pt x="661" y="1389"/>
                      <a:pt x="161" y="1603"/>
                    </a:cubicBezTo>
                    <a:cubicBezTo>
                      <a:pt x="1" y="1667"/>
                      <a:pt x="42" y="1923"/>
                      <a:pt x="207" y="1923"/>
                    </a:cubicBezTo>
                    <a:cubicBezTo>
                      <a:pt x="226" y="1923"/>
                      <a:pt x="246" y="1920"/>
                      <a:pt x="268" y="1913"/>
                    </a:cubicBezTo>
                    <a:cubicBezTo>
                      <a:pt x="721" y="1758"/>
                      <a:pt x="1018" y="1389"/>
                      <a:pt x="1352" y="1044"/>
                    </a:cubicBezTo>
                    <a:cubicBezTo>
                      <a:pt x="1554" y="829"/>
                      <a:pt x="1768" y="663"/>
                      <a:pt x="2019" y="508"/>
                    </a:cubicBezTo>
                    <a:cubicBezTo>
                      <a:pt x="2233" y="377"/>
                      <a:pt x="2447" y="305"/>
                      <a:pt x="2578" y="91"/>
                    </a:cubicBezTo>
                    <a:cubicBezTo>
                      <a:pt x="2602" y="67"/>
                      <a:pt x="2578" y="31"/>
                      <a:pt x="2554" y="20"/>
                    </a:cubicBezTo>
                    <a:cubicBezTo>
                      <a:pt x="2509" y="7"/>
                      <a:pt x="2462" y="1"/>
                      <a:pt x="24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5" name="Google Shape;10785;p44"/>
              <p:cNvSpPr/>
              <p:nvPr/>
            </p:nvSpPr>
            <p:spPr>
              <a:xfrm>
                <a:off x="4469300" y="2741550"/>
                <a:ext cx="3300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48" extrusionOk="0">
                    <a:moveTo>
                      <a:pt x="12" y="0"/>
                    </a:moveTo>
                    <a:cubicBezTo>
                      <a:pt x="0" y="0"/>
                      <a:pt x="0" y="24"/>
                      <a:pt x="12" y="24"/>
                    </a:cubicBezTo>
                    <a:cubicBezTo>
                      <a:pt x="60" y="24"/>
                      <a:pt x="96" y="48"/>
                      <a:pt x="119" y="48"/>
                    </a:cubicBezTo>
                    <a:cubicBezTo>
                      <a:pt x="131" y="48"/>
                      <a:pt x="131" y="36"/>
                      <a:pt x="119" y="36"/>
                    </a:cubicBezTo>
                    <a:cubicBezTo>
                      <a:pt x="72" y="36"/>
                      <a:pt x="48" y="0"/>
                      <a:pt x="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6" name="Google Shape;10786;p44"/>
              <p:cNvSpPr/>
              <p:nvPr/>
            </p:nvSpPr>
            <p:spPr>
              <a:xfrm>
                <a:off x="4468075" y="2740550"/>
                <a:ext cx="351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922" extrusionOk="0">
                    <a:moveTo>
                      <a:pt x="69" y="1"/>
                    </a:moveTo>
                    <a:cubicBezTo>
                      <a:pt x="27" y="1"/>
                      <a:pt x="1" y="51"/>
                      <a:pt x="37" y="88"/>
                    </a:cubicBezTo>
                    <a:cubicBezTo>
                      <a:pt x="345" y="373"/>
                      <a:pt x="743" y="921"/>
                      <a:pt x="1223" y="921"/>
                    </a:cubicBezTo>
                    <a:cubicBezTo>
                      <a:pt x="1264" y="921"/>
                      <a:pt x="1305" y="918"/>
                      <a:pt x="1347" y="909"/>
                    </a:cubicBezTo>
                    <a:cubicBezTo>
                      <a:pt x="1407" y="897"/>
                      <a:pt x="1407" y="814"/>
                      <a:pt x="1371" y="790"/>
                    </a:cubicBezTo>
                    <a:cubicBezTo>
                      <a:pt x="1216" y="612"/>
                      <a:pt x="966" y="516"/>
                      <a:pt x="764" y="421"/>
                    </a:cubicBezTo>
                    <a:cubicBezTo>
                      <a:pt x="538" y="302"/>
                      <a:pt x="323" y="159"/>
                      <a:pt x="109" y="16"/>
                    </a:cubicBezTo>
                    <a:cubicBezTo>
                      <a:pt x="95" y="5"/>
                      <a:pt x="81" y="1"/>
                      <a:pt x="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7" name="Google Shape;10787;p44"/>
              <p:cNvSpPr/>
              <p:nvPr/>
            </p:nvSpPr>
            <p:spPr>
              <a:xfrm>
                <a:off x="4504725" y="2759775"/>
                <a:ext cx="5092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603" extrusionOk="0">
                    <a:moveTo>
                      <a:pt x="364" y="1"/>
                    </a:moveTo>
                    <a:cubicBezTo>
                      <a:pt x="245" y="1"/>
                      <a:pt x="128" y="22"/>
                      <a:pt x="24" y="81"/>
                    </a:cubicBezTo>
                    <a:cubicBezTo>
                      <a:pt x="0" y="104"/>
                      <a:pt x="0" y="200"/>
                      <a:pt x="60" y="200"/>
                    </a:cubicBezTo>
                    <a:cubicBezTo>
                      <a:pt x="93" y="204"/>
                      <a:pt x="127" y="206"/>
                      <a:pt x="160" y="206"/>
                    </a:cubicBezTo>
                    <a:cubicBezTo>
                      <a:pt x="271" y="206"/>
                      <a:pt x="381" y="188"/>
                      <a:pt x="487" y="188"/>
                    </a:cubicBezTo>
                    <a:cubicBezTo>
                      <a:pt x="532" y="188"/>
                      <a:pt x="576" y="191"/>
                      <a:pt x="619" y="200"/>
                    </a:cubicBezTo>
                    <a:cubicBezTo>
                      <a:pt x="810" y="235"/>
                      <a:pt x="977" y="366"/>
                      <a:pt x="1143" y="438"/>
                    </a:cubicBezTo>
                    <a:cubicBezTo>
                      <a:pt x="1316" y="520"/>
                      <a:pt x="1517" y="602"/>
                      <a:pt x="1715" y="602"/>
                    </a:cubicBezTo>
                    <a:cubicBezTo>
                      <a:pt x="1803" y="602"/>
                      <a:pt x="1892" y="586"/>
                      <a:pt x="1977" y="545"/>
                    </a:cubicBezTo>
                    <a:cubicBezTo>
                      <a:pt x="2036" y="509"/>
                      <a:pt x="2036" y="426"/>
                      <a:pt x="1977" y="378"/>
                    </a:cubicBezTo>
                    <a:cubicBezTo>
                      <a:pt x="1703" y="200"/>
                      <a:pt x="1262" y="152"/>
                      <a:pt x="929" y="93"/>
                    </a:cubicBezTo>
                    <a:cubicBezTo>
                      <a:pt x="759" y="56"/>
                      <a:pt x="558" y="1"/>
                      <a:pt x="3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8" name="Google Shape;10788;p44"/>
              <p:cNvSpPr/>
              <p:nvPr/>
            </p:nvSpPr>
            <p:spPr>
              <a:xfrm>
                <a:off x="4203950" y="3071200"/>
                <a:ext cx="107325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2130" extrusionOk="0">
                    <a:moveTo>
                      <a:pt x="2453" y="0"/>
                    </a:moveTo>
                    <a:cubicBezTo>
                      <a:pt x="2385" y="0"/>
                      <a:pt x="2319" y="6"/>
                      <a:pt x="2256" y="18"/>
                    </a:cubicBezTo>
                    <a:cubicBezTo>
                      <a:pt x="1399" y="185"/>
                      <a:pt x="565" y="1197"/>
                      <a:pt x="101" y="1863"/>
                    </a:cubicBezTo>
                    <a:cubicBezTo>
                      <a:pt x="1" y="2005"/>
                      <a:pt x="123" y="2130"/>
                      <a:pt x="251" y="2130"/>
                    </a:cubicBezTo>
                    <a:cubicBezTo>
                      <a:pt x="305" y="2130"/>
                      <a:pt x="360" y="2107"/>
                      <a:pt x="399" y="2054"/>
                    </a:cubicBezTo>
                    <a:cubicBezTo>
                      <a:pt x="911" y="1399"/>
                      <a:pt x="1661" y="649"/>
                      <a:pt x="2470" y="423"/>
                    </a:cubicBezTo>
                    <a:cubicBezTo>
                      <a:pt x="2567" y="397"/>
                      <a:pt x="2654" y="386"/>
                      <a:pt x="2733" y="386"/>
                    </a:cubicBezTo>
                    <a:cubicBezTo>
                      <a:pt x="3405" y="386"/>
                      <a:pt x="3486" y="1212"/>
                      <a:pt x="4125" y="1212"/>
                    </a:cubicBezTo>
                    <a:cubicBezTo>
                      <a:pt x="4148" y="1212"/>
                      <a:pt x="4172" y="1211"/>
                      <a:pt x="4197" y="1209"/>
                    </a:cubicBezTo>
                    <a:cubicBezTo>
                      <a:pt x="4256" y="1209"/>
                      <a:pt x="4292" y="1149"/>
                      <a:pt x="4256" y="1090"/>
                    </a:cubicBezTo>
                    <a:cubicBezTo>
                      <a:pt x="3965" y="550"/>
                      <a:pt x="3115" y="0"/>
                      <a:pt x="24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9" name="Google Shape;10789;p44"/>
              <p:cNvSpPr/>
              <p:nvPr/>
            </p:nvSpPr>
            <p:spPr>
              <a:xfrm>
                <a:off x="4312575" y="3097450"/>
                <a:ext cx="1375" cy="22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88" extrusionOk="0">
                    <a:moveTo>
                      <a:pt x="30" y="1"/>
                    </a:moveTo>
                    <a:cubicBezTo>
                      <a:pt x="19" y="1"/>
                      <a:pt x="7" y="10"/>
                      <a:pt x="7" y="28"/>
                    </a:cubicBezTo>
                    <a:lnTo>
                      <a:pt x="7" y="51"/>
                    </a:lnTo>
                    <a:cubicBezTo>
                      <a:pt x="1" y="75"/>
                      <a:pt x="13" y="87"/>
                      <a:pt x="26" y="87"/>
                    </a:cubicBezTo>
                    <a:cubicBezTo>
                      <a:pt x="39" y="87"/>
                      <a:pt x="54" y="75"/>
                      <a:pt x="54" y="51"/>
                    </a:cubicBezTo>
                    <a:lnTo>
                      <a:pt x="54" y="28"/>
                    </a:lnTo>
                    <a:cubicBezTo>
                      <a:pt x="54" y="10"/>
                      <a:pt x="42" y="1"/>
                      <a:pt x="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0" name="Google Shape;10790;p44"/>
              <p:cNvSpPr/>
              <p:nvPr/>
            </p:nvSpPr>
            <p:spPr>
              <a:xfrm>
                <a:off x="4311600" y="3093375"/>
                <a:ext cx="3627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670" extrusionOk="0">
                    <a:moveTo>
                      <a:pt x="581" y="1"/>
                    </a:moveTo>
                    <a:cubicBezTo>
                      <a:pt x="376" y="1"/>
                      <a:pt x="242" y="93"/>
                      <a:pt x="34" y="203"/>
                    </a:cubicBezTo>
                    <a:cubicBezTo>
                      <a:pt x="1" y="203"/>
                      <a:pt x="29" y="263"/>
                      <a:pt x="61" y="263"/>
                    </a:cubicBezTo>
                    <a:cubicBezTo>
                      <a:pt x="64" y="263"/>
                      <a:pt x="67" y="263"/>
                      <a:pt x="69" y="262"/>
                    </a:cubicBezTo>
                    <a:cubicBezTo>
                      <a:pt x="146" y="236"/>
                      <a:pt x="224" y="225"/>
                      <a:pt x="300" y="225"/>
                    </a:cubicBezTo>
                    <a:cubicBezTo>
                      <a:pt x="612" y="225"/>
                      <a:pt x="909" y="418"/>
                      <a:pt x="1129" y="619"/>
                    </a:cubicBezTo>
                    <a:cubicBezTo>
                      <a:pt x="1173" y="656"/>
                      <a:pt x="1212" y="670"/>
                      <a:pt x="1258" y="670"/>
                    </a:cubicBezTo>
                    <a:cubicBezTo>
                      <a:pt x="1287" y="670"/>
                      <a:pt x="1318" y="664"/>
                      <a:pt x="1355" y="655"/>
                    </a:cubicBezTo>
                    <a:cubicBezTo>
                      <a:pt x="1379" y="631"/>
                      <a:pt x="1391" y="619"/>
                      <a:pt x="1415" y="595"/>
                    </a:cubicBezTo>
                    <a:cubicBezTo>
                      <a:pt x="1451" y="512"/>
                      <a:pt x="1439" y="429"/>
                      <a:pt x="1379" y="369"/>
                    </a:cubicBezTo>
                    <a:cubicBezTo>
                      <a:pt x="1224" y="179"/>
                      <a:pt x="974" y="36"/>
                      <a:pt x="712" y="12"/>
                    </a:cubicBezTo>
                    <a:cubicBezTo>
                      <a:pt x="665" y="4"/>
                      <a:pt x="622" y="1"/>
                      <a:pt x="5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1" name="Google Shape;10791;p44"/>
              <p:cNvSpPr/>
              <p:nvPr/>
            </p:nvSpPr>
            <p:spPr>
              <a:xfrm>
                <a:off x="4370075" y="2339550"/>
                <a:ext cx="60250" cy="84150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3366" extrusionOk="0">
                    <a:moveTo>
                      <a:pt x="2106" y="0"/>
                    </a:moveTo>
                    <a:cubicBezTo>
                      <a:pt x="1714" y="0"/>
                      <a:pt x="1557" y="338"/>
                      <a:pt x="1374" y="745"/>
                    </a:cubicBezTo>
                    <a:cubicBezTo>
                      <a:pt x="993" y="1590"/>
                      <a:pt x="397" y="2328"/>
                      <a:pt x="52" y="3197"/>
                    </a:cubicBezTo>
                    <a:cubicBezTo>
                      <a:pt x="0" y="3284"/>
                      <a:pt x="81" y="3365"/>
                      <a:pt x="166" y="3365"/>
                    </a:cubicBezTo>
                    <a:cubicBezTo>
                      <a:pt x="197" y="3365"/>
                      <a:pt x="229" y="3354"/>
                      <a:pt x="255" y="3328"/>
                    </a:cubicBezTo>
                    <a:cubicBezTo>
                      <a:pt x="695" y="2769"/>
                      <a:pt x="1064" y="2078"/>
                      <a:pt x="1410" y="1435"/>
                    </a:cubicBezTo>
                    <a:cubicBezTo>
                      <a:pt x="1588" y="1102"/>
                      <a:pt x="1862" y="185"/>
                      <a:pt x="2314" y="150"/>
                    </a:cubicBezTo>
                    <a:cubicBezTo>
                      <a:pt x="2374" y="150"/>
                      <a:pt x="2410" y="42"/>
                      <a:pt x="2326" y="30"/>
                    </a:cubicBezTo>
                    <a:cubicBezTo>
                      <a:pt x="2245" y="10"/>
                      <a:pt x="2172" y="0"/>
                      <a:pt x="21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2" name="Google Shape;10792;p44"/>
              <p:cNvSpPr/>
              <p:nvPr/>
            </p:nvSpPr>
            <p:spPr>
              <a:xfrm>
                <a:off x="4432375" y="2341200"/>
                <a:ext cx="51525" cy="504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16" extrusionOk="0">
                    <a:moveTo>
                      <a:pt x="120" y="0"/>
                    </a:moveTo>
                    <a:cubicBezTo>
                      <a:pt x="37" y="24"/>
                      <a:pt x="1" y="119"/>
                      <a:pt x="84" y="155"/>
                    </a:cubicBezTo>
                    <a:cubicBezTo>
                      <a:pt x="572" y="357"/>
                      <a:pt x="775" y="881"/>
                      <a:pt x="1073" y="1286"/>
                    </a:cubicBezTo>
                    <a:cubicBezTo>
                      <a:pt x="1244" y="1514"/>
                      <a:pt x="1557" y="2015"/>
                      <a:pt x="1886" y="2015"/>
                    </a:cubicBezTo>
                    <a:cubicBezTo>
                      <a:pt x="1901" y="2015"/>
                      <a:pt x="1915" y="2014"/>
                      <a:pt x="1930" y="2012"/>
                    </a:cubicBezTo>
                    <a:cubicBezTo>
                      <a:pt x="2001" y="2000"/>
                      <a:pt x="2061" y="1941"/>
                      <a:pt x="2013" y="1846"/>
                    </a:cubicBezTo>
                    <a:cubicBezTo>
                      <a:pt x="1930" y="1667"/>
                      <a:pt x="1704" y="1572"/>
                      <a:pt x="1573" y="1405"/>
                    </a:cubicBezTo>
                    <a:cubicBezTo>
                      <a:pt x="1406" y="1203"/>
                      <a:pt x="1251" y="1000"/>
                      <a:pt x="1108" y="786"/>
                    </a:cubicBezTo>
                    <a:cubicBezTo>
                      <a:pt x="834" y="465"/>
                      <a:pt x="561" y="119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3" name="Google Shape;10793;p44"/>
              <p:cNvSpPr/>
              <p:nvPr/>
            </p:nvSpPr>
            <p:spPr>
              <a:xfrm>
                <a:off x="4488400" y="2388475"/>
                <a:ext cx="3435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074" extrusionOk="0">
                    <a:moveTo>
                      <a:pt x="69" y="1"/>
                    </a:moveTo>
                    <a:cubicBezTo>
                      <a:pt x="19" y="1"/>
                      <a:pt x="0" y="65"/>
                      <a:pt x="22" y="109"/>
                    </a:cubicBezTo>
                    <a:cubicBezTo>
                      <a:pt x="308" y="431"/>
                      <a:pt x="653" y="705"/>
                      <a:pt x="951" y="1014"/>
                    </a:cubicBezTo>
                    <a:cubicBezTo>
                      <a:pt x="993" y="1056"/>
                      <a:pt x="1040" y="1074"/>
                      <a:pt x="1086" y="1074"/>
                    </a:cubicBezTo>
                    <a:cubicBezTo>
                      <a:pt x="1238" y="1074"/>
                      <a:pt x="1373" y="884"/>
                      <a:pt x="1237" y="729"/>
                    </a:cubicBezTo>
                    <a:cubicBezTo>
                      <a:pt x="915" y="395"/>
                      <a:pt x="522" y="109"/>
                      <a:pt x="82" y="2"/>
                    </a:cubicBezTo>
                    <a:cubicBezTo>
                      <a:pt x="77" y="1"/>
                      <a:pt x="73" y="1"/>
                      <a:pt x="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4" name="Google Shape;10794;p44"/>
              <p:cNvSpPr/>
              <p:nvPr/>
            </p:nvSpPr>
            <p:spPr>
              <a:xfrm>
                <a:off x="4215500" y="1953925"/>
                <a:ext cx="62675" cy="553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212" extrusionOk="0">
                    <a:moveTo>
                      <a:pt x="138" y="0"/>
                    </a:moveTo>
                    <a:cubicBezTo>
                      <a:pt x="40" y="0"/>
                      <a:pt x="1" y="122"/>
                      <a:pt x="103" y="168"/>
                    </a:cubicBezTo>
                    <a:cubicBezTo>
                      <a:pt x="330" y="251"/>
                      <a:pt x="639" y="477"/>
                      <a:pt x="854" y="608"/>
                    </a:cubicBezTo>
                    <a:cubicBezTo>
                      <a:pt x="1056" y="763"/>
                      <a:pt x="1235" y="942"/>
                      <a:pt x="1413" y="1132"/>
                    </a:cubicBezTo>
                    <a:cubicBezTo>
                      <a:pt x="1747" y="1489"/>
                      <a:pt x="2044" y="1859"/>
                      <a:pt x="2378" y="2192"/>
                    </a:cubicBezTo>
                    <a:cubicBezTo>
                      <a:pt x="2398" y="2206"/>
                      <a:pt x="2418" y="2211"/>
                      <a:pt x="2436" y="2211"/>
                    </a:cubicBezTo>
                    <a:cubicBezTo>
                      <a:pt x="2480" y="2211"/>
                      <a:pt x="2507" y="2175"/>
                      <a:pt x="2473" y="2132"/>
                    </a:cubicBezTo>
                    <a:cubicBezTo>
                      <a:pt x="2163" y="1668"/>
                      <a:pt x="1889" y="1192"/>
                      <a:pt x="1508" y="775"/>
                    </a:cubicBezTo>
                    <a:cubicBezTo>
                      <a:pt x="1330" y="585"/>
                      <a:pt x="1127" y="406"/>
                      <a:pt x="925" y="251"/>
                    </a:cubicBezTo>
                    <a:cubicBezTo>
                      <a:pt x="639" y="61"/>
                      <a:pt x="473" y="61"/>
                      <a:pt x="151" y="1"/>
                    </a:cubicBezTo>
                    <a:cubicBezTo>
                      <a:pt x="146" y="1"/>
                      <a:pt x="142" y="0"/>
                      <a:pt x="1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5" name="Google Shape;10795;p44"/>
              <p:cNvSpPr/>
              <p:nvPr/>
            </p:nvSpPr>
            <p:spPr>
              <a:xfrm>
                <a:off x="4176700" y="1956125"/>
                <a:ext cx="391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504" extrusionOk="0">
                    <a:moveTo>
                      <a:pt x="1514" y="1"/>
                    </a:moveTo>
                    <a:cubicBezTo>
                      <a:pt x="1506" y="1"/>
                      <a:pt x="1497" y="3"/>
                      <a:pt x="1489" y="8"/>
                    </a:cubicBezTo>
                    <a:cubicBezTo>
                      <a:pt x="1108" y="163"/>
                      <a:pt x="893" y="556"/>
                      <a:pt x="632" y="854"/>
                    </a:cubicBezTo>
                    <a:cubicBezTo>
                      <a:pt x="501" y="997"/>
                      <a:pt x="370" y="1116"/>
                      <a:pt x="203" y="1223"/>
                    </a:cubicBezTo>
                    <a:cubicBezTo>
                      <a:pt x="120" y="1270"/>
                      <a:pt x="1" y="1294"/>
                      <a:pt x="60" y="1413"/>
                    </a:cubicBezTo>
                    <a:cubicBezTo>
                      <a:pt x="96" y="1478"/>
                      <a:pt x="187" y="1503"/>
                      <a:pt x="278" y="1503"/>
                    </a:cubicBezTo>
                    <a:cubicBezTo>
                      <a:pt x="338" y="1503"/>
                      <a:pt x="398" y="1492"/>
                      <a:pt x="441" y="1473"/>
                    </a:cubicBezTo>
                    <a:cubicBezTo>
                      <a:pt x="596" y="1413"/>
                      <a:pt x="751" y="1270"/>
                      <a:pt x="858" y="1128"/>
                    </a:cubicBezTo>
                    <a:cubicBezTo>
                      <a:pt x="1120" y="794"/>
                      <a:pt x="1286" y="389"/>
                      <a:pt x="1536" y="44"/>
                    </a:cubicBezTo>
                    <a:cubicBezTo>
                      <a:pt x="1564" y="26"/>
                      <a:pt x="1542" y="1"/>
                      <a:pt x="15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6" name="Google Shape;10796;p44"/>
              <p:cNvSpPr/>
              <p:nvPr/>
            </p:nvSpPr>
            <p:spPr>
              <a:xfrm>
                <a:off x="4142625" y="1992675"/>
                <a:ext cx="31725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273" extrusionOk="0">
                    <a:moveTo>
                      <a:pt x="1116" y="1"/>
                    </a:moveTo>
                    <a:cubicBezTo>
                      <a:pt x="935" y="1"/>
                      <a:pt x="746" y="196"/>
                      <a:pt x="661" y="309"/>
                    </a:cubicBezTo>
                    <a:cubicBezTo>
                      <a:pt x="459" y="535"/>
                      <a:pt x="280" y="785"/>
                      <a:pt x="90" y="1011"/>
                    </a:cubicBezTo>
                    <a:cubicBezTo>
                      <a:pt x="1" y="1109"/>
                      <a:pt x="83" y="1273"/>
                      <a:pt x="195" y="1273"/>
                    </a:cubicBezTo>
                    <a:cubicBezTo>
                      <a:pt x="219" y="1273"/>
                      <a:pt x="243" y="1266"/>
                      <a:pt x="268" y="1249"/>
                    </a:cubicBezTo>
                    <a:cubicBezTo>
                      <a:pt x="494" y="1118"/>
                      <a:pt x="625" y="844"/>
                      <a:pt x="756" y="630"/>
                    </a:cubicBezTo>
                    <a:cubicBezTo>
                      <a:pt x="840" y="511"/>
                      <a:pt x="911" y="392"/>
                      <a:pt x="1030" y="297"/>
                    </a:cubicBezTo>
                    <a:cubicBezTo>
                      <a:pt x="1102" y="237"/>
                      <a:pt x="1209" y="178"/>
                      <a:pt x="1268" y="94"/>
                    </a:cubicBezTo>
                    <a:cubicBezTo>
                      <a:pt x="1268" y="70"/>
                      <a:pt x="1268" y="58"/>
                      <a:pt x="1256" y="47"/>
                    </a:cubicBezTo>
                    <a:cubicBezTo>
                      <a:pt x="1212" y="14"/>
                      <a:pt x="1164" y="1"/>
                      <a:pt x="11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7" name="Google Shape;10797;p44"/>
              <p:cNvSpPr/>
              <p:nvPr/>
            </p:nvSpPr>
            <p:spPr>
              <a:xfrm>
                <a:off x="3755325" y="2020050"/>
                <a:ext cx="147850" cy="87400"/>
              </a:xfrm>
              <a:custGeom>
                <a:avLst/>
                <a:gdLst/>
                <a:ahLst/>
                <a:cxnLst/>
                <a:rect l="l" t="t" r="r" b="b"/>
                <a:pathLst>
                  <a:path w="5914" h="3496" extrusionOk="0">
                    <a:moveTo>
                      <a:pt x="2465" y="1"/>
                    </a:moveTo>
                    <a:cubicBezTo>
                      <a:pt x="2222" y="1"/>
                      <a:pt x="1983" y="90"/>
                      <a:pt x="1770" y="285"/>
                    </a:cubicBezTo>
                    <a:cubicBezTo>
                      <a:pt x="1413" y="618"/>
                      <a:pt x="1223" y="1154"/>
                      <a:pt x="1032" y="1583"/>
                    </a:cubicBezTo>
                    <a:cubicBezTo>
                      <a:pt x="746" y="2190"/>
                      <a:pt x="484" y="2773"/>
                      <a:pt x="56" y="3309"/>
                    </a:cubicBezTo>
                    <a:cubicBezTo>
                      <a:pt x="1" y="3392"/>
                      <a:pt x="80" y="3495"/>
                      <a:pt x="157" y="3495"/>
                    </a:cubicBezTo>
                    <a:cubicBezTo>
                      <a:pt x="180" y="3495"/>
                      <a:pt x="203" y="3486"/>
                      <a:pt x="222" y="3464"/>
                    </a:cubicBezTo>
                    <a:cubicBezTo>
                      <a:pt x="925" y="2702"/>
                      <a:pt x="1342" y="1797"/>
                      <a:pt x="1889" y="928"/>
                    </a:cubicBezTo>
                    <a:cubicBezTo>
                      <a:pt x="1985" y="797"/>
                      <a:pt x="2116" y="523"/>
                      <a:pt x="2247" y="440"/>
                    </a:cubicBezTo>
                    <a:cubicBezTo>
                      <a:pt x="2355" y="375"/>
                      <a:pt x="2458" y="348"/>
                      <a:pt x="2555" y="348"/>
                    </a:cubicBezTo>
                    <a:cubicBezTo>
                      <a:pt x="2831" y="348"/>
                      <a:pt x="3062" y="568"/>
                      <a:pt x="3247" y="761"/>
                    </a:cubicBezTo>
                    <a:cubicBezTo>
                      <a:pt x="3449" y="988"/>
                      <a:pt x="3592" y="1261"/>
                      <a:pt x="3747" y="1523"/>
                    </a:cubicBezTo>
                    <a:cubicBezTo>
                      <a:pt x="3968" y="1876"/>
                      <a:pt x="4878" y="3342"/>
                      <a:pt x="5536" y="3342"/>
                    </a:cubicBezTo>
                    <a:cubicBezTo>
                      <a:pt x="5656" y="3342"/>
                      <a:pt x="5768" y="3293"/>
                      <a:pt x="5866" y="3178"/>
                    </a:cubicBezTo>
                    <a:cubicBezTo>
                      <a:pt x="5914" y="3131"/>
                      <a:pt x="5914" y="3059"/>
                      <a:pt x="5854" y="3024"/>
                    </a:cubicBezTo>
                    <a:cubicBezTo>
                      <a:pt x="5580" y="2893"/>
                      <a:pt x="5283" y="2952"/>
                      <a:pt x="5021" y="2785"/>
                    </a:cubicBezTo>
                    <a:cubicBezTo>
                      <a:pt x="4604" y="2547"/>
                      <a:pt x="4437" y="2107"/>
                      <a:pt x="4247" y="1690"/>
                    </a:cubicBezTo>
                    <a:cubicBezTo>
                      <a:pt x="3985" y="1166"/>
                      <a:pt x="3687" y="618"/>
                      <a:pt x="3199" y="261"/>
                    </a:cubicBezTo>
                    <a:cubicBezTo>
                      <a:pt x="2965" y="93"/>
                      <a:pt x="2713" y="1"/>
                      <a:pt x="24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8" name="Google Shape;10798;p44"/>
              <p:cNvSpPr/>
              <p:nvPr/>
            </p:nvSpPr>
            <p:spPr>
              <a:xfrm>
                <a:off x="3903575" y="2099025"/>
                <a:ext cx="10625" cy="14150"/>
              </a:xfrm>
              <a:custGeom>
                <a:avLst/>
                <a:gdLst/>
                <a:ahLst/>
                <a:cxnLst/>
                <a:rect l="l" t="t" r="r" b="b"/>
                <a:pathLst>
                  <a:path w="425" h="566" extrusionOk="0">
                    <a:moveTo>
                      <a:pt x="17" y="0"/>
                    </a:moveTo>
                    <a:cubicBezTo>
                      <a:pt x="6" y="0"/>
                      <a:pt x="0" y="12"/>
                      <a:pt x="7" y="19"/>
                    </a:cubicBezTo>
                    <a:cubicBezTo>
                      <a:pt x="43" y="43"/>
                      <a:pt x="55" y="91"/>
                      <a:pt x="79" y="138"/>
                    </a:cubicBezTo>
                    <a:cubicBezTo>
                      <a:pt x="115" y="162"/>
                      <a:pt x="115" y="150"/>
                      <a:pt x="103" y="186"/>
                    </a:cubicBezTo>
                    <a:cubicBezTo>
                      <a:pt x="103" y="198"/>
                      <a:pt x="79" y="210"/>
                      <a:pt x="79" y="246"/>
                    </a:cubicBezTo>
                    <a:cubicBezTo>
                      <a:pt x="67" y="329"/>
                      <a:pt x="115" y="460"/>
                      <a:pt x="174" y="519"/>
                    </a:cubicBezTo>
                    <a:cubicBezTo>
                      <a:pt x="201" y="551"/>
                      <a:pt x="235" y="565"/>
                      <a:pt x="269" y="565"/>
                    </a:cubicBezTo>
                    <a:cubicBezTo>
                      <a:pt x="324" y="565"/>
                      <a:pt x="378" y="526"/>
                      <a:pt x="400" y="460"/>
                    </a:cubicBezTo>
                    <a:cubicBezTo>
                      <a:pt x="424" y="365"/>
                      <a:pt x="365" y="210"/>
                      <a:pt x="258" y="162"/>
                    </a:cubicBezTo>
                    <a:cubicBezTo>
                      <a:pt x="222" y="138"/>
                      <a:pt x="174" y="150"/>
                      <a:pt x="138" y="138"/>
                    </a:cubicBezTo>
                    <a:cubicBezTo>
                      <a:pt x="103" y="126"/>
                      <a:pt x="67" y="43"/>
                      <a:pt x="43" y="19"/>
                    </a:cubicBezTo>
                    <a:cubicBezTo>
                      <a:pt x="34" y="5"/>
                      <a:pt x="25" y="0"/>
                      <a:pt x="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9" name="Google Shape;10799;p44"/>
              <p:cNvSpPr/>
              <p:nvPr/>
            </p:nvSpPr>
            <p:spPr>
              <a:xfrm>
                <a:off x="3623125" y="2151125"/>
                <a:ext cx="108175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4327" h="3079" extrusionOk="0">
                    <a:moveTo>
                      <a:pt x="2412" y="0"/>
                    </a:moveTo>
                    <a:cubicBezTo>
                      <a:pt x="2234" y="0"/>
                      <a:pt x="2055" y="28"/>
                      <a:pt x="1879" y="78"/>
                    </a:cubicBezTo>
                    <a:cubicBezTo>
                      <a:pt x="736" y="448"/>
                      <a:pt x="450" y="1888"/>
                      <a:pt x="34" y="2853"/>
                    </a:cubicBezTo>
                    <a:cubicBezTo>
                      <a:pt x="0" y="2969"/>
                      <a:pt x="94" y="3079"/>
                      <a:pt x="182" y="3079"/>
                    </a:cubicBezTo>
                    <a:cubicBezTo>
                      <a:pt x="221" y="3079"/>
                      <a:pt x="258" y="3058"/>
                      <a:pt x="284" y="3007"/>
                    </a:cubicBezTo>
                    <a:cubicBezTo>
                      <a:pt x="700" y="2245"/>
                      <a:pt x="1117" y="1448"/>
                      <a:pt x="1700" y="805"/>
                    </a:cubicBezTo>
                    <a:cubicBezTo>
                      <a:pt x="1978" y="502"/>
                      <a:pt x="2237" y="330"/>
                      <a:pt x="2574" y="330"/>
                    </a:cubicBezTo>
                    <a:cubicBezTo>
                      <a:pt x="2716" y="330"/>
                      <a:pt x="2870" y="361"/>
                      <a:pt x="3046" y="424"/>
                    </a:cubicBezTo>
                    <a:cubicBezTo>
                      <a:pt x="3617" y="626"/>
                      <a:pt x="3736" y="1031"/>
                      <a:pt x="4153" y="1340"/>
                    </a:cubicBezTo>
                    <a:cubicBezTo>
                      <a:pt x="4173" y="1354"/>
                      <a:pt x="4193" y="1360"/>
                      <a:pt x="4212" y="1360"/>
                    </a:cubicBezTo>
                    <a:cubicBezTo>
                      <a:pt x="4274" y="1360"/>
                      <a:pt x="4326" y="1294"/>
                      <a:pt x="4308" y="1221"/>
                    </a:cubicBezTo>
                    <a:cubicBezTo>
                      <a:pt x="4153" y="793"/>
                      <a:pt x="3594" y="448"/>
                      <a:pt x="3224" y="221"/>
                    </a:cubicBezTo>
                    <a:cubicBezTo>
                      <a:pt x="2970" y="68"/>
                      <a:pt x="2692" y="0"/>
                      <a:pt x="24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0" name="Google Shape;10800;p44"/>
              <p:cNvSpPr/>
              <p:nvPr/>
            </p:nvSpPr>
            <p:spPr>
              <a:xfrm>
                <a:off x="3733800" y="2192150"/>
                <a:ext cx="4050" cy="387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55" extrusionOk="0">
                    <a:moveTo>
                      <a:pt x="47" y="0"/>
                    </a:moveTo>
                    <a:cubicBezTo>
                      <a:pt x="26" y="0"/>
                      <a:pt x="0" y="16"/>
                      <a:pt x="0" y="45"/>
                    </a:cubicBezTo>
                    <a:cubicBezTo>
                      <a:pt x="0" y="104"/>
                      <a:pt x="48" y="116"/>
                      <a:pt x="83" y="152"/>
                    </a:cubicBezTo>
                    <a:cubicBezTo>
                      <a:pt x="88" y="154"/>
                      <a:pt x="93" y="154"/>
                      <a:pt x="98" y="154"/>
                    </a:cubicBezTo>
                    <a:cubicBezTo>
                      <a:pt x="131" y="154"/>
                      <a:pt x="162" y="125"/>
                      <a:pt x="131" y="104"/>
                    </a:cubicBezTo>
                    <a:cubicBezTo>
                      <a:pt x="119" y="80"/>
                      <a:pt x="119" y="69"/>
                      <a:pt x="107" y="57"/>
                    </a:cubicBezTo>
                    <a:cubicBezTo>
                      <a:pt x="83" y="57"/>
                      <a:pt x="71" y="45"/>
                      <a:pt x="71" y="21"/>
                    </a:cubicBezTo>
                    <a:cubicBezTo>
                      <a:pt x="71" y="7"/>
                      <a:pt x="60" y="0"/>
                      <a:pt x="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1" name="Google Shape;10801;p44"/>
              <p:cNvSpPr/>
              <p:nvPr/>
            </p:nvSpPr>
            <p:spPr>
              <a:xfrm>
                <a:off x="3738275" y="2199175"/>
                <a:ext cx="387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534" extrusionOk="0">
                    <a:moveTo>
                      <a:pt x="550" y="0"/>
                    </a:moveTo>
                    <a:cubicBezTo>
                      <a:pt x="474" y="0"/>
                      <a:pt x="403" y="10"/>
                      <a:pt x="343" y="49"/>
                    </a:cubicBezTo>
                    <a:lnTo>
                      <a:pt x="343" y="49"/>
                    </a:lnTo>
                    <a:lnTo>
                      <a:pt x="178" y="14"/>
                    </a:lnTo>
                    <a:cubicBezTo>
                      <a:pt x="165" y="9"/>
                      <a:pt x="153" y="7"/>
                      <a:pt x="142" y="7"/>
                    </a:cubicBezTo>
                    <a:cubicBezTo>
                      <a:pt x="37" y="7"/>
                      <a:pt x="1" y="185"/>
                      <a:pt x="119" y="228"/>
                    </a:cubicBezTo>
                    <a:cubicBezTo>
                      <a:pt x="190" y="252"/>
                      <a:pt x="262" y="288"/>
                      <a:pt x="321" y="311"/>
                    </a:cubicBezTo>
                    <a:cubicBezTo>
                      <a:pt x="404" y="347"/>
                      <a:pt x="440" y="359"/>
                      <a:pt x="535" y="371"/>
                    </a:cubicBezTo>
                    <a:cubicBezTo>
                      <a:pt x="774" y="407"/>
                      <a:pt x="1000" y="419"/>
                      <a:pt x="1214" y="502"/>
                    </a:cubicBezTo>
                    <a:cubicBezTo>
                      <a:pt x="1246" y="521"/>
                      <a:pt x="1288" y="533"/>
                      <a:pt x="1329" y="533"/>
                    </a:cubicBezTo>
                    <a:cubicBezTo>
                      <a:pt x="1365" y="533"/>
                      <a:pt x="1401" y="524"/>
                      <a:pt x="1428" y="502"/>
                    </a:cubicBezTo>
                    <a:cubicBezTo>
                      <a:pt x="1500" y="442"/>
                      <a:pt x="1512" y="419"/>
                      <a:pt x="1536" y="323"/>
                    </a:cubicBezTo>
                    <a:cubicBezTo>
                      <a:pt x="1547" y="264"/>
                      <a:pt x="1488" y="180"/>
                      <a:pt x="1428" y="145"/>
                    </a:cubicBezTo>
                    <a:cubicBezTo>
                      <a:pt x="1238" y="61"/>
                      <a:pt x="1024" y="26"/>
                      <a:pt x="821" y="14"/>
                    </a:cubicBezTo>
                    <a:cubicBezTo>
                      <a:pt x="730" y="14"/>
                      <a:pt x="637" y="0"/>
                      <a:pt x="5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2" name="Google Shape;10802;p44"/>
              <p:cNvSpPr/>
              <p:nvPr/>
            </p:nvSpPr>
            <p:spPr>
              <a:xfrm>
                <a:off x="3721300" y="2219225"/>
                <a:ext cx="76800" cy="7385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2954" extrusionOk="0">
                    <a:moveTo>
                      <a:pt x="2555" y="0"/>
                    </a:moveTo>
                    <a:cubicBezTo>
                      <a:pt x="1485" y="0"/>
                      <a:pt x="622" y="2092"/>
                      <a:pt x="83" y="2724"/>
                    </a:cubicBezTo>
                    <a:cubicBezTo>
                      <a:pt x="1" y="2825"/>
                      <a:pt x="95" y="2954"/>
                      <a:pt x="191" y="2954"/>
                    </a:cubicBezTo>
                    <a:cubicBezTo>
                      <a:pt x="220" y="2954"/>
                      <a:pt x="249" y="2942"/>
                      <a:pt x="274" y="2915"/>
                    </a:cubicBezTo>
                    <a:cubicBezTo>
                      <a:pt x="679" y="2462"/>
                      <a:pt x="1000" y="1926"/>
                      <a:pt x="1381" y="1450"/>
                    </a:cubicBezTo>
                    <a:cubicBezTo>
                      <a:pt x="1698" y="1020"/>
                      <a:pt x="2294" y="193"/>
                      <a:pt x="2924" y="193"/>
                    </a:cubicBezTo>
                    <a:cubicBezTo>
                      <a:pt x="2958" y="193"/>
                      <a:pt x="2991" y="195"/>
                      <a:pt x="3024" y="200"/>
                    </a:cubicBezTo>
                    <a:cubicBezTo>
                      <a:pt x="3060" y="200"/>
                      <a:pt x="3072" y="164"/>
                      <a:pt x="3048" y="152"/>
                    </a:cubicBezTo>
                    <a:cubicBezTo>
                      <a:pt x="2879" y="47"/>
                      <a:pt x="2715" y="0"/>
                      <a:pt x="25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3" name="Google Shape;10803;p44"/>
              <p:cNvSpPr/>
              <p:nvPr/>
            </p:nvSpPr>
            <p:spPr>
              <a:xfrm>
                <a:off x="3804325" y="2227775"/>
                <a:ext cx="47825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173" extrusionOk="0">
                    <a:moveTo>
                      <a:pt x="103" y="1"/>
                    </a:moveTo>
                    <a:cubicBezTo>
                      <a:pt x="69" y="1"/>
                      <a:pt x="35" y="5"/>
                      <a:pt x="1" y="13"/>
                    </a:cubicBezTo>
                    <a:cubicBezTo>
                      <a:pt x="84" y="191"/>
                      <a:pt x="203" y="275"/>
                      <a:pt x="334" y="406"/>
                    </a:cubicBezTo>
                    <a:cubicBezTo>
                      <a:pt x="525" y="596"/>
                      <a:pt x="691" y="822"/>
                      <a:pt x="858" y="1061"/>
                    </a:cubicBezTo>
                    <a:cubicBezTo>
                      <a:pt x="1096" y="1418"/>
                      <a:pt x="1299" y="1894"/>
                      <a:pt x="1656" y="2144"/>
                    </a:cubicBezTo>
                    <a:cubicBezTo>
                      <a:pt x="1680" y="2164"/>
                      <a:pt x="1706" y="2172"/>
                      <a:pt x="1731" y="2172"/>
                    </a:cubicBezTo>
                    <a:cubicBezTo>
                      <a:pt x="1828" y="2172"/>
                      <a:pt x="1912" y="2046"/>
                      <a:pt x="1846" y="1942"/>
                    </a:cubicBezTo>
                    <a:cubicBezTo>
                      <a:pt x="1608" y="1501"/>
                      <a:pt x="1251" y="1072"/>
                      <a:pt x="953" y="691"/>
                    </a:cubicBezTo>
                    <a:cubicBezTo>
                      <a:pt x="779" y="441"/>
                      <a:pt x="465" y="1"/>
                      <a:pt x="1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4" name="Google Shape;10804;p44"/>
              <p:cNvSpPr/>
              <p:nvPr/>
            </p:nvSpPr>
            <p:spPr>
              <a:xfrm>
                <a:off x="3851825" y="2274900"/>
                <a:ext cx="34975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428" extrusionOk="0">
                    <a:moveTo>
                      <a:pt x="461" y="0"/>
                    </a:moveTo>
                    <a:cubicBezTo>
                      <a:pt x="312" y="0"/>
                      <a:pt x="156" y="40"/>
                      <a:pt x="30" y="116"/>
                    </a:cubicBezTo>
                    <a:cubicBezTo>
                      <a:pt x="1" y="126"/>
                      <a:pt x="18" y="158"/>
                      <a:pt x="45" y="158"/>
                    </a:cubicBezTo>
                    <a:cubicBezTo>
                      <a:pt x="51" y="158"/>
                      <a:pt x="58" y="156"/>
                      <a:pt x="65" y="152"/>
                    </a:cubicBezTo>
                    <a:cubicBezTo>
                      <a:pt x="136" y="110"/>
                      <a:pt x="206" y="93"/>
                      <a:pt x="274" y="93"/>
                    </a:cubicBezTo>
                    <a:cubicBezTo>
                      <a:pt x="576" y="93"/>
                      <a:pt x="853" y="428"/>
                      <a:pt x="1142" y="428"/>
                    </a:cubicBezTo>
                    <a:cubicBezTo>
                      <a:pt x="1215" y="428"/>
                      <a:pt x="1288" y="407"/>
                      <a:pt x="1363" y="354"/>
                    </a:cubicBezTo>
                    <a:cubicBezTo>
                      <a:pt x="1399" y="330"/>
                      <a:pt x="1399" y="295"/>
                      <a:pt x="1363" y="271"/>
                    </a:cubicBezTo>
                    <a:cubicBezTo>
                      <a:pt x="1137" y="128"/>
                      <a:pt x="887" y="80"/>
                      <a:pt x="637" y="21"/>
                    </a:cubicBezTo>
                    <a:cubicBezTo>
                      <a:pt x="581" y="7"/>
                      <a:pt x="522" y="0"/>
                      <a:pt x="4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5" name="Google Shape;10805;p44"/>
              <p:cNvSpPr/>
              <p:nvPr/>
            </p:nvSpPr>
            <p:spPr>
              <a:xfrm>
                <a:off x="3461600" y="1649850"/>
                <a:ext cx="46600" cy="234525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9381" extrusionOk="0">
                    <a:moveTo>
                      <a:pt x="45" y="0"/>
                    </a:moveTo>
                    <a:cubicBezTo>
                      <a:pt x="20" y="0"/>
                      <a:pt x="1" y="34"/>
                      <a:pt x="18" y="67"/>
                    </a:cubicBezTo>
                    <a:cubicBezTo>
                      <a:pt x="1006" y="1341"/>
                      <a:pt x="1351" y="3068"/>
                      <a:pt x="1446" y="4651"/>
                    </a:cubicBezTo>
                    <a:cubicBezTo>
                      <a:pt x="1506" y="5437"/>
                      <a:pt x="1649" y="6187"/>
                      <a:pt x="1554" y="6985"/>
                    </a:cubicBezTo>
                    <a:cubicBezTo>
                      <a:pt x="1470" y="7759"/>
                      <a:pt x="1232" y="8485"/>
                      <a:pt x="1089" y="9247"/>
                    </a:cubicBezTo>
                    <a:cubicBezTo>
                      <a:pt x="1075" y="9327"/>
                      <a:pt x="1139" y="9380"/>
                      <a:pt x="1203" y="9380"/>
                    </a:cubicBezTo>
                    <a:cubicBezTo>
                      <a:pt x="1244" y="9380"/>
                      <a:pt x="1285" y="9358"/>
                      <a:pt x="1303" y="9307"/>
                    </a:cubicBezTo>
                    <a:cubicBezTo>
                      <a:pt x="1565" y="8557"/>
                      <a:pt x="1589" y="7759"/>
                      <a:pt x="1649" y="6985"/>
                    </a:cubicBezTo>
                    <a:cubicBezTo>
                      <a:pt x="1720" y="6056"/>
                      <a:pt x="1863" y="5163"/>
                      <a:pt x="1780" y="4247"/>
                    </a:cubicBezTo>
                    <a:cubicBezTo>
                      <a:pt x="1649" y="2711"/>
                      <a:pt x="1256" y="1091"/>
                      <a:pt x="77" y="20"/>
                    </a:cubicBezTo>
                    <a:cubicBezTo>
                      <a:pt x="67" y="6"/>
                      <a:pt x="55" y="0"/>
                      <a:pt x="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6" name="Google Shape;10806;p44"/>
              <p:cNvSpPr/>
              <p:nvPr/>
            </p:nvSpPr>
            <p:spPr>
              <a:xfrm>
                <a:off x="3457575" y="1902825"/>
                <a:ext cx="27100" cy="715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2861" extrusionOk="0">
                    <a:moveTo>
                      <a:pt x="1069" y="0"/>
                    </a:moveTo>
                    <a:cubicBezTo>
                      <a:pt x="1060" y="0"/>
                      <a:pt x="1048" y="3"/>
                      <a:pt x="1048" y="9"/>
                    </a:cubicBezTo>
                    <a:cubicBezTo>
                      <a:pt x="988" y="1045"/>
                      <a:pt x="83" y="1771"/>
                      <a:pt x="0" y="2807"/>
                    </a:cubicBezTo>
                    <a:cubicBezTo>
                      <a:pt x="0" y="2842"/>
                      <a:pt x="28" y="2860"/>
                      <a:pt x="57" y="2860"/>
                    </a:cubicBezTo>
                    <a:cubicBezTo>
                      <a:pt x="77" y="2860"/>
                      <a:pt x="97" y="2851"/>
                      <a:pt x="107" y="2831"/>
                    </a:cubicBezTo>
                    <a:cubicBezTo>
                      <a:pt x="714" y="2009"/>
                      <a:pt x="1060" y="1033"/>
                      <a:pt x="1072" y="9"/>
                    </a:cubicBezTo>
                    <a:cubicBezTo>
                      <a:pt x="1083" y="3"/>
                      <a:pt x="1078" y="0"/>
                      <a:pt x="10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7" name="Google Shape;10807;p44"/>
              <p:cNvSpPr/>
              <p:nvPr/>
            </p:nvSpPr>
            <p:spPr>
              <a:xfrm>
                <a:off x="3434950" y="1988125"/>
                <a:ext cx="11525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24" extrusionOk="0">
                    <a:moveTo>
                      <a:pt x="382" y="1"/>
                    </a:moveTo>
                    <a:cubicBezTo>
                      <a:pt x="378" y="1"/>
                      <a:pt x="373" y="1"/>
                      <a:pt x="369" y="2"/>
                    </a:cubicBezTo>
                    <a:cubicBezTo>
                      <a:pt x="226" y="62"/>
                      <a:pt x="0" y="217"/>
                      <a:pt x="0" y="395"/>
                    </a:cubicBezTo>
                    <a:cubicBezTo>
                      <a:pt x="0" y="413"/>
                      <a:pt x="19" y="424"/>
                      <a:pt x="34" y="424"/>
                    </a:cubicBezTo>
                    <a:cubicBezTo>
                      <a:pt x="40" y="424"/>
                      <a:pt x="45" y="422"/>
                      <a:pt x="48" y="419"/>
                    </a:cubicBezTo>
                    <a:cubicBezTo>
                      <a:pt x="107" y="371"/>
                      <a:pt x="167" y="312"/>
                      <a:pt x="214" y="252"/>
                    </a:cubicBezTo>
                    <a:cubicBezTo>
                      <a:pt x="274" y="181"/>
                      <a:pt x="334" y="121"/>
                      <a:pt x="417" y="74"/>
                    </a:cubicBezTo>
                    <a:cubicBezTo>
                      <a:pt x="460" y="52"/>
                      <a:pt x="425" y="1"/>
                      <a:pt x="3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8" name="Google Shape;10808;p44"/>
              <p:cNvSpPr/>
              <p:nvPr/>
            </p:nvSpPr>
            <p:spPr>
              <a:xfrm>
                <a:off x="3512650" y="1720875"/>
                <a:ext cx="21725" cy="1196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4784" extrusionOk="0">
                    <a:moveTo>
                      <a:pt x="78" y="1"/>
                    </a:moveTo>
                    <a:cubicBezTo>
                      <a:pt x="43" y="1"/>
                      <a:pt x="0" y="37"/>
                      <a:pt x="23" y="84"/>
                    </a:cubicBezTo>
                    <a:cubicBezTo>
                      <a:pt x="631" y="1644"/>
                      <a:pt x="47" y="3144"/>
                      <a:pt x="226" y="4727"/>
                    </a:cubicBezTo>
                    <a:cubicBezTo>
                      <a:pt x="233" y="4761"/>
                      <a:pt x="266" y="4783"/>
                      <a:pt x="296" y="4783"/>
                    </a:cubicBezTo>
                    <a:cubicBezTo>
                      <a:pt x="319" y="4783"/>
                      <a:pt x="340" y="4770"/>
                      <a:pt x="345" y="4739"/>
                    </a:cubicBezTo>
                    <a:cubicBezTo>
                      <a:pt x="702" y="3239"/>
                      <a:pt x="869" y="1441"/>
                      <a:pt x="119" y="36"/>
                    </a:cubicBezTo>
                    <a:cubicBezTo>
                      <a:pt x="115" y="11"/>
                      <a:pt x="97" y="1"/>
                      <a:pt x="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9" name="Google Shape;10809;p44"/>
              <p:cNvSpPr/>
              <p:nvPr/>
            </p:nvSpPr>
            <p:spPr>
              <a:xfrm>
                <a:off x="3494475" y="1862825"/>
                <a:ext cx="192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770" h="2962" extrusionOk="0">
                    <a:moveTo>
                      <a:pt x="731" y="1"/>
                    </a:moveTo>
                    <a:cubicBezTo>
                      <a:pt x="719" y="1"/>
                      <a:pt x="707" y="5"/>
                      <a:pt x="703" y="14"/>
                    </a:cubicBezTo>
                    <a:cubicBezTo>
                      <a:pt x="512" y="466"/>
                      <a:pt x="405" y="954"/>
                      <a:pt x="286" y="1431"/>
                    </a:cubicBezTo>
                    <a:cubicBezTo>
                      <a:pt x="167" y="1907"/>
                      <a:pt x="0" y="2407"/>
                      <a:pt x="36" y="2895"/>
                    </a:cubicBezTo>
                    <a:cubicBezTo>
                      <a:pt x="36" y="2933"/>
                      <a:pt x="65" y="2961"/>
                      <a:pt x="92" y="2961"/>
                    </a:cubicBezTo>
                    <a:cubicBezTo>
                      <a:pt x="108" y="2961"/>
                      <a:pt x="123" y="2952"/>
                      <a:pt x="131" y="2931"/>
                    </a:cubicBezTo>
                    <a:cubicBezTo>
                      <a:pt x="369" y="2514"/>
                      <a:pt x="429" y="1978"/>
                      <a:pt x="536" y="1502"/>
                    </a:cubicBezTo>
                    <a:cubicBezTo>
                      <a:pt x="643" y="1014"/>
                      <a:pt x="750" y="538"/>
                      <a:pt x="762" y="26"/>
                    </a:cubicBezTo>
                    <a:cubicBezTo>
                      <a:pt x="770" y="11"/>
                      <a:pt x="750" y="1"/>
                      <a:pt x="7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0" name="Google Shape;10810;p44"/>
              <p:cNvSpPr/>
              <p:nvPr/>
            </p:nvSpPr>
            <p:spPr>
              <a:xfrm>
                <a:off x="3471675" y="1945100"/>
                <a:ext cx="22825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388" extrusionOk="0">
                    <a:moveTo>
                      <a:pt x="863" y="0"/>
                    </a:moveTo>
                    <a:cubicBezTo>
                      <a:pt x="848" y="0"/>
                      <a:pt x="834" y="7"/>
                      <a:pt x="829" y="21"/>
                    </a:cubicBezTo>
                    <a:cubicBezTo>
                      <a:pt x="734" y="271"/>
                      <a:pt x="627" y="497"/>
                      <a:pt x="472" y="711"/>
                    </a:cubicBezTo>
                    <a:cubicBezTo>
                      <a:pt x="317" y="914"/>
                      <a:pt x="138" y="1069"/>
                      <a:pt x="19" y="1295"/>
                    </a:cubicBezTo>
                    <a:cubicBezTo>
                      <a:pt x="0" y="1333"/>
                      <a:pt x="20" y="1388"/>
                      <a:pt x="60" y="1388"/>
                    </a:cubicBezTo>
                    <a:cubicBezTo>
                      <a:pt x="69" y="1388"/>
                      <a:pt x="80" y="1385"/>
                      <a:pt x="91" y="1378"/>
                    </a:cubicBezTo>
                    <a:cubicBezTo>
                      <a:pt x="603" y="1200"/>
                      <a:pt x="793" y="521"/>
                      <a:pt x="912" y="45"/>
                    </a:cubicBezTo>
                    <a:cubicBezTo>
                      <a:pt x="912" y="16"/>
                      <a:pt x="886" y="0"/>
                      <a:pt x="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1" name="Google Shape;10811;p44"/>
              <p:cNvSpPr/>
              <p:nvPr/>
            </p:nvSpPr>
            <p:spPr>
              <a:xfrm>
                <a:off x="3492975" y="1781075"/>
                <a:ext cx="57475" cy="19312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7725" extrusionOk="0">
                    <a:moveTo>
                      <a:pt x="2019" y="0"/>
                    </a:moveTo>
                    <a:cubicBezTo>
                      <a:pt x="1971" y="0"/>
                      <a:pt x="1911" y="46"/>
                      <a:pt x="1918" y="117"/>
                    </a:cubicBezTo>
                    <a:cubicBezTo>
                      <a:pt x="2120" y="1438"/>
                      <a:pt x="1942" y="2855"/>
                      <a:pt x="1656" y="4153"/>
                    </a:cubicBezTo>
                    <a:cubicBezTo>
                      <a:pt x="1501" y="4867"/>
                      <a:pt x="1299" y="5594"/>
                      <a:pt x="965" y="6248"/>
                    </a:cubicBezTo>
                    <a:cubicBezTo>
                      <a:pt x="846" y="6498"/>
                      <a:pt x="703" y="6748"/>
                      <a:pt x="525" y="6975"/>
                    </a:cubicBezTo>
                    <a:cubicBezTo>
                      <a:pt x="370" y="7165"/>
                      <a:pt x="132" y="7332"/>
                      <a:pt x="37" y="7558"/>
                    </a:cubicBezTo>
                    <a:cubicBezTo>
                      <a:pt x="1" y="7630"/>
                      <a:pt x="37" y="7725"/>
                      <a:pt x="120" y="7725"/>
                    </a:cubicBezTo>
                    <a:cubicBezTo>
                      <a:pt x="632" y="7677"/>
                      <a:pt x="989" y="6951"/>
                      <a:pt x="1180" y="6558"/>
                    </a:cubicBezTo>
                    <a:cubicBezTo>
                      <a:pt x="1501" y="5867"/>
                      <a:pt x="1703" y="5129"/>
                      <a:pt x="1846" y="4403"/>
                    </a:cubicBezTo>
                    <a:cubicBezTo>
                      <a:pt x="2132" y="2998"/>
                      <a:pt x="2299" y="1486"/>
                      <a:pt x="2073" y="69"/>
                    </a:cubicBezTo>
                    <a:cubicBezTo>
                      <a:pt x="2077" y="21"/>
                      <a:pt x="2051" y="0"/>
                      <a:pt x="2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2" name="Google Shape;10812;p44"/>
              <p:cNvSpPr/>
              <p:nvPr/>
            </p:nvSpPr>
            <p:spPr>
              <a:xfrm>
                <a:off x="3525900" y="1816575"/>
                <a:ext cx="40625" cy="1712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6850" extrusionOk="0">
                    <a:moveTo>
                      <a:pt x="1559" y="0"/>
                    </a:moveTo>
                    <a:cubicBezTo>
                      <a:pt x="1544" y="0"/>
                      <a:pt x="1529" y="6"/>
                      <a:pt x="1529" y="18"/>
                    </a:cubicBezTo>
                    <a:cubicBezTo>
                      <a:pt x="1518" y="1221"/>
                      <a:pt x="1434" y="2411"/>
                      <a:pt x="1220" y="3590"/>
                    </a:cubicBezTo>
                    <a:cubicBezTo>
                      <a:pt x="1113" y="4162"/>
                      <a:pt x="958" y="4721"/>
                      <a:pt x="756" y="5269"/>
                    </a:cubicBezTo>
                    <a:cubicBezTo>
                      <a:pt x="565" y="5781"/>
                      <a:pt x="172" y="6210"/>
                      <a:pt x="29" y="6722"/>
                    </a:cubicBezTo>
                    <a:cubicBezTo>
                      <a:pt x="0" y="6790"/>
                      <a:pt x="67" y="6850"/>
                      <a:pt x="131" y="6850"/>
                    </a:cubicBezTo>
                    <a:cubicBezTo>
                      <a:pt x="145" y="6850"/>
                      <a:pt x="159" y="6847"/>
                      <a:pt x="172" y="6841"/>
                    </a:cubicBezTo>
                    <a:cubicBezTo>
                      <a:pt x="1017" y="6281"/>
                      <a:pt x="1291" y="4674"/>
                      <a:pt x="1434" y="3769"/>
                    </a:cubicBezTo>
                    <a:cubicBezTo>
                      <a:pt x="1625" y="2531"/>
                      <a:pt x="1601" y="1268"/>
                      <a:pt x="1589" y="18"/>
                    </a:cubicBezTo>
                    <a:cubicBezTo>
                      <a:pt x="1589" y="6"/>
                      <a:pt x="1574" y="0"/>
                      <a:pt x="15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3" name="Google Shape;10813;p44"/>
              <p:cNvSpPr/>
              <p:nvPr/>
            </p:nvSpPr>
            <p:spPr>
              <a:xfrm>
                <a:off x="3569025" y="1826650"/>
                <a:ext cx="32025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5741" extrusionOk="0">
                    <a:moveTo>
                      <a:pt x="906" y="1"/>
                    </a:moveTo>
                    <a:cubicBezTo>
                      <a:pt x="877" y="1"/>
                      <a:pt x="850" y="26"/>
                      <a:pt x="864" y="68"/>
                    </a:cubicBezTo>
                    <a:cubicBezTo>
                      <a:pt x="995" y="996"/>
                      <a:pt x="983" y="2008"/>
                      <a:pt x="876" y="2949"/>
                    </a:cubicBezTo>
                    <a:cubicBezTo>
                      <a:pt x="816" y="3473"/>
                      <a:pt x="721" y="3997"/>
                      <a:pt x="566" y="4485"/>
                    </a:cubicBezTo>
                    <a:cubicBezTo>
                      <a:pt x="424" y="4890"/>
                      <a:pt x="185" y="5223"/>
                      <a:pt x="31" y="5616"/>
                    </a:cubicBezTo>
                    <a:cubicBezTo>
                      <a:pt x="0" y="5687"/>
                      <a:pt x="73" y="5740"/>
                      <a:pt x="139" y="5740"/>
                    </a:cubicBezTo>
                    <a:cubicBezTo>
                      <a:pt x="151" y="5740"/>
                      <a:pt x="163" y="5739"/>
                      <a:pt x="174" y="5735"/>
                    </a:cubicBezTo>
                    <a:cubicBezTo>
                      <a:pt x="900" y="5306"/>
                      <a:pt x="1067" y="4009"/>
                      <a:pt x="1162" y="3247"/>
                    </a:cubicBezTo>
                    <a:cubicBezTo>
                      <a:pt x="1281" y="2175"/>
                      <a:pt x="1221" y="1092"/>
                      <a:pt x="959" y="44"/>
                    </a:cubicBezTo>
                    <a:cubicBezTo>
                      <a:pt x="949" y="14"/>
                      <a:pt x="927" y="1"/>
                      <a:pt x="9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4" name="Google Shape;10814;p44"/>
              <p:cNvSpPr/>
              <p:nvPr/>
            </p:nvSpPr>
            <p:spPr>
              <a:xfrm>
                <a:off x="3620375" y="1850275"/>
                <a:ext cx="19375" cy="9477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3791" extrusionOk="0">
                    <a:moveTo>
                      <a:pt x="344" y="0"/>
                    </a:moveTo>
                    <a:cubicBezTo>
                      <a:pt x="322" y="0"/>
                      <a:pt x="304" y="19"/>
                      <a:pt x="310" y="51"/>
                    </a:cubicBezTo>
                    <a:cubicBezTo>
                      <a:pt x="477" y="671"/>
                      <a:pt x="429" y="1302"/>
                      <a:pt x="358" y="1921"/>
                    </a:cubicBezTo>
                    <a:cubicBezTo>
                      <a:pt x="275" y="2480"/>
                      <a:pt x="1" y="3135"/>
                      <a:pt x="72" y="3707"/>
                    </a:cubicBezTo>
                    <a:cubicBezTo>
                      <a:pt x="72" y="3749"/>
                      <a:pt x="114" y="3791"/>
                      <a:pt x="155" y="3791"/>
                    </a:cubicBezTo>
                    <a:cubicBezTo>
                      <a:pt x="172" y="3791"/>
                      <a:pt x="189" y="3784"/>
                      <a:pt x="203" y="3766"/>
                    </a:cubicBezTo>
                    <a:cubicBezTo>
                      <a:pt x="572" y="3314"/>
                      <a:pt x="608" y="2492"/>
                      <a:pt x="667" y="1933"/>
                    </a:cubicBezTo>
                    <a:cubicBezTo>
                      <a:pt x="727" y="1313"/>
                      <a:pt x="775" y="563"/>
                      <a:pt x="394" y="40"/>
                    </a:cubicBezTo>
                    <a:cubicBezTo>
                      <a:pt x="383" y="13"/>
                      <a:pt x="363" y="0"/>
                      <a:pt x="3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5" name="Google Shape;10815;p44"/>
              <p:cNvSpPr/>
              <p:nvPr/>
            </p:nvSpPr>
            <p:spPr>
              <a:xfrm>
                <a:off x="3609900" y="1957500"/>
                <a:ext cx="1177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71" h="623" extrusionOk="0">
                    <a:moveTo>
                      <a:pt x="414" y="0"/>
                    </a:moveTo>
                    <a:cubicBezTo>
                      <a:pt x="404" y="0"/>
                      <a:pt x="393" y="4"/>
                      <a:pt x="384" y="13"/>
                    </a:cubicBezTo>
                    <a:lnTo>
                      <a:pt x="205" y="192"/>
                    </a:lnTo>
                    <a:cubicBezTo>
                      <a:pt x="146" y="263"/>
                      <a:pt x="86" y="346"/>
                      <a:pt x="39" y="453"/>
                    </a:cubicBezTo>
                    <a:cubicBezTo>
                      <a:pt x="1" y="553"/>
                      <a:pt x="75" y="622"/>
                      <a:pt x="142" y="622"/>
                    </a:cubicBezTo>
                    <a:cubicBezTo>
                      <a:pt x="180" y="622"/>
                      <a:pt x="216" y="600"/>
                      <a:pt x="229" y="549"/>
                    </a:cubicBezTo>
                    <a:cubicBezTo>
                      <a:pt x="289" y="382"/>
                      <a:pt x="396" y="227"/>
                      <a:pt x="444" y="49"/>
                    </a:cubicBezTo>
                    <a:cubicBezTo>
                      <a:pt x="470" y="31"/>
                      <a:pt x="444" y="0"/>
                      <a:pt x="4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6" name="Google Shape;10816;p44"/>
              <p:cNvSpPr/>
              <p:nvPr/>
            </p:nvSpPr>
            <p:spPr>
              <a:xfrm>
                <a:off x="3637525" y="1873275"/>
                <a:ext cx="19500" cy="85175"/>
              </a:xfrm>
              <a:custGeom>
                <a:avLst/>
                <a:gdLst/>
                <a:ahLst/>
                <a:cxnLst/>
                <a:rect l="l" t="t" r="r" b="b"/>
                <a:pathLst>
                  <a:path w="780" h="3407" extrusionOk="0">
                    <a:moveTo>
                      <a:pt x="605" y="0"/>
                    </a:moveTo>
                    <a:cubicBezTo>
                      <a:pt x="575" y="0"/>
                      <a:pt x="541" y="15"/>
                      <a:pt x="541" y="48"/>
                    </a:cubicBezTo>
                    <a:cubicBezTo>
                      <a:pt x="517" y="596"/>
                      <a:pt x="505" y="1132"/>
                      <a:pt x="470" y="1679"/>
                    </a:cubicBezTo>
                    <a:cubicBezTo>
                      <a:pt x="458" y="1977"/>
                      <a:pt x="482" y="2298"/>
                      <a:pt x="398" y="2584"/>
                    </a:cubicBezTo>
                    <a:cubicBezTo>
                      <a:pt x="327" y="2858"/>
                      <a:pt x="136" y="3049"/>
                      <a:pt x="29" y="3287"/>
                    </a:cubicBezTo>
                    <a:cubicBezTo>
                      <a:pt x="0" y="3335"/>
                      <a:pt x="34" y="3407"/>
                      <a:pt x="86" y="3407"/>
                    </a:cubicBezTo>
                    <a:cubicBezTo>
                      <a:pt x="98" y="3407"/>
                      <a:pt x="111" y="3403"/>
                      <a:pt x="124" y="3394"/>
                    </a:cubicBezTo>
                    <a:cubicBezTo>
                      <a:pt x="470" y="3144"/>
                      <a:pt x="624" y="2370"/>
                      <a:pt x="684" y="1965"/>
                    </a:cubicBezTo>
                    <a:cubicBezTo>
                      <a:pt x="779" y="1322"/>
                      <a:pt x="696" y="667"/>
                      <a:pt x="648" y="24"/>
                    </a:cubicBezTo>
                    <a:cubicBezTo>
                      <a:pt x="648" y="9"/>
                      <a:pt x="628" y="0"/>
                      <a:pt x="6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7" name="Google Shape;10817;p44"/>
              <p:cNvSpPr/>
              <p:nvPr/>
            </p:nvSpPr>
            <p:spPr>
              <a:xfrm>
                <a:off x="3671375" y="1884725"/>
                <a:ext cx="16000" cy="70875"/>
              </a:xfrm>
              <a:custGeom>
                <a:avLst/>
                <a:gdLst/>
                <a:ahLst/>
                <a:cxnLst/>
                <a:rect l="l" t="t" r="r" b="b"/>
                <a:pathLst>
                  <a:path w="640" h="2835" extrusionOk="0">
                    <a:moveTo>
                      <a:pt x="538" y="1"/>
                    </a:moveTo>
                    <a:cubicBezTo>
                      <a:pt x="488" y="1"/>
                      <a:pt x="437" y="31"/>
                      <a:pt x="437" y="90"/>
                    </a:cubicBezTo>
                    <a:cubicBezTo>
                      <a:pt x="413" y="995"/>
                      <a:pt x="163" y="1829"/>
                      <a:pt x="9" y="2710"/>
                    </a:cubicBezTo>
                    <a:cubicBezTo>
                      <a:pt x="1" y="2779"/>
                      <a:pt x="54" y="2834"/>
                      <a:pt x="108" y="2834"/>
                    </a:cubicBezTo>
                    <a:cubicBezTo>
                      <a:pt x="137" y="2834"/>
                      <a:pt x="166" y="2818"/>
                      <a:pt x="187" y="2781"/>
                    </a:cubicBezTo>
                    <a:cubicBezTo>
                      <a:pt x="592" y="1983"/>
                      <a:pt x="640" y="971"/>
                      <a:pt x="640" y="90"/>
                    </a:cubicBezTo>
                    <a:cubicBezTo>
                      <a:pt x="640" y="31"/>
                      <a:pt x="589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8" name="Google Shape;10818;p44"/>
              <p:cNvSpPr/>
              <p:nvPr/>
            </p:nvSpPr>
            <p:spPr>
              <a:xfrm>
                <a:off x="3697425" y="1929900"/>
                <a:ext cx="14750" cy="2630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1052" extrusionOk="0">
                    <a:moveTo>
                      <a:pt x="501" y="0"/>
                    </a:moveTo>
                    <a:cubicBezTo>
                      <a:pt x="466" y="0"/>
                      <a:pt x="427" y="17"/>
                      <a:pt x="407" y="57"/>
                    </a:cubicBezTo>
                    <a:cubicBezTo>
                      <a:pt x="276" y="367"/>
                      <a:pt x="110" y="665"/>
                      <a:pt x="14" y="998"/>
                    </a:cubicBezTo>
                    <a:cubicBezTo>
                      <a:pt x="0" y="1033"/>
                      <a:pt x="23" y="1051"/>
                      <a:pt x="49" y="1051"/>
                    </a:cubicBezTo>
                    <a:cubicBezTo>
                      <a:pt x="67" y="1051"/>
                      <a:pt x="88" y="1042"/>
                      <a:pt x="98" y="1022"/>
                    </a:cubicBezTo>
                    <a:cubicBezTo>
                      <a:pt x="312" y="736"/>
                      <a:pt x="443" y="414"/>
                      <a:pt x="562" y="81"/>
                    </a:cubicBezTo>
                    <a:cubicBezTo>
                      <a:pt x="590" y="33"/>
                      <a:pt x="549" y="0"/>
                      <a:pt x="5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9" name="Google Shape;10819;p44"/>
              <p:cNvSpPr/>
              <p:nvPr/>
            </p:nvSpPr>
            <p:spPr>
              <a:xfrm>
                <a:off x="3735875" y="1895900"/>
                <a:ext cx="11625" cy="654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618" extrusionOk="0">
                    <a:moveTo>
                      <a:pt x="322" y="0"/>
                    </a:moveTo>
                    <a:cubicBezTo>
                      <a:pt x="441" y="905"/>
                      <a:pt x="155" y="1691"/>
                      <a:pt x="0" y="2572"/>
                    </a:cubicBezTo>
                    <a:cubicBezTo>
                      <a:pt x="0" y="2598"/>
                      <a:pt x="25" y="2617"/>
                      <a:pt x="43" y="2617"/>
                    </a:cubicBezTo>
                    <a:cubicBezTo>
                      <a:pt x="50" y="2617"/>
                      <a:pt x="57" y="2615"/>
                      <a:pt x="60" y="2608"/>
                    </a:cubicBezTo>
                    <a:cubicBezTo>
                      <a:pt x="417" y="1774"/>
                      <a:pt x="465" y="882"/>
                      <a:pt x="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0" name="Google Shape;10820;p44"/>
              <p:cNvSpPr/>
              <p:nvPr/>
            </p:nvSpPr>
            <p:spPr>
              <a:xfrm>
                <a:off x="3794800" y="1900575"/>
                <a:ext cx="9250" cy="3257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03" extrusionOk="0">
                    <a:moveTo>
                      <a:pt x="185" y="1"/>
                    </a:moveTo>
                    <a:cubicBezTo>
                      <a:pt x="129" y="1"/>
                      <a:pt x="72" y="34"/>
                      <a:pt x="72" y="99"/>
                    </a:cubicBezTo>
                    <a:cubicBezTo>
                      <a:pt x="72" y="480"/>
                      <a:pt x="1" y="885"/>
                      <a:pt x="48" y="1254"/>
                    </a:cubicBezTo>
                    <a:cubicBezTo>
                      <a:pt x="55" y="1288"/>
                      <a:pt x="85" y="1302"/>
                      <a:pt x="115" y="1302"/>
                    </a:cubicBezTo>
                    <a:cubicBezTo>
                      <a:pt x="139" y="1302"/>
                      <a:pt x="164" y="1294"/>
                      <a:pt x="179" y="1278"/>
                    </a:cubicBezTo>
                    <a:cubicBezTo>
                      <a:pt x="370" y="933"/>
                      <a:pt x="310" y="468"/>
                      <a:pt x="298" y="99"/>
                    </a:cubicBezTo>
                    <a:cubicBezTo>
                      <a:pt x="298" y="34"/>
                      <a:pt x="242" y="1"/>
                      <a:pt x="1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1" name="Google Shape;10821;p44"/>
              <p:cNvSpPr/>
              <p:nvPr/>
            </p:nvSpPr>
            <p:spPr>
              <a:xfrm>
                <a:off x="3828150" y="1897575"/>
                <a:ext cx="14300" cy="524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2096" extrusionOk="0">
                    <a:moveTo>
                      <a:pt x="423" y="0"/>
                    </a:moveTo>
                    <a:cubicBezTo>
                      <a:pt x="376" y="0"/>
                      <a:pt x="334" y="30"/>
                      <a:pt x="334" y="88"/>
                    </a:cubicBezTo>
                    <a:cubicBezTo>
                      <a:pt x="322" y="434"/>
                      <a:pt x="274" y="803"/>
                      <a:pt x="203" y="1160"/>
                    </a:cubicBezTo>
                    <a:cubicBezTo>
                      <a:pt x="143" y="1457"/>
                      <a:pt x="36" y="1719"/>
                      <a:pt x="0" y="2017"/>
                    </a:cubicBezTo>
                    <a:cubicBezTo>
                      <a:pt x="0" y="2060"/>
                      <a:pt x="49" y="2096"/>
                      <a:pt x="94" y="2096"/>
                    </a:cubicBezTo>
                    <a:cubicBezTo>
                      <a:pt x="112" y="2096"/>
                      <a:pt x="130" y="2090"/>
                      <a:pt x="143" y="2077"/>
                    </a:cubicBezTo>
                    <a:cubicBezTo>
                      <a:pt x="572" y="1541"/>
                      <a:pt x="560" y="731"/>
                      <a:pt x="536" y="100"/>
                    </a:cubicBezTo>
                    <a:cubicBezTo>
                      <a:pt x="524" y="33"/>
                      <a:pt x="471" y="0"/>
                      <a:pt x="4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2" name="Google Shape;10822;p44"/>
              <p:cNvSpPr/>
              <p:nvPr/>
            </p:nvSpPr>
            <p:spPr>
              <a:xfrm>
                <a:off x="3889650" y="1884300"/>
                <a:ext cx="16500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1915" extrusionOk="0">
                    <a:moveTo>
                      <a:pt x="393" y="0"/>
                    </a:moveTo>
                    <a:cubicBezTo>
                      <a:pt x="335" y="0"/>
                      <a:pt x="279" y="36"/>
                      <a:pt x="279" y="107"/>
                    </a:cubicBezTo>
                    <a:cubicBezTo>
                      <a:pt x="267" y="417"/>
                      <a:pt x="255" y="750"/>
                      <a:pt x="195" y="1060"/>
                    </a:cubicBezTo>
                    <a:cubicBezTo>
                      <a:pt x="148" y="1310"/>
                      <a:pt x="29" y="1560"/>
                      <a:pt x="17" y="1822"/>
                    </a:cubicBezTo>
                    <a:cubicBezTo>
                      <a:pt x="0" y="1880"/>
                      <a:pt x="58" y="1915"/>
                      <a:pt x="119" y="1915"/>
                    </a:cubicBezTo>
                    <a:cubicBezTo>
                      <a:pt x="146" y="1915"/>
                      <a:pt x="174" y="1908"/>
                      <a:pt x="195" y="1893"/>
                    </a:cubicBezTo>
                    <a:cubicBezTo>
                      <a:pt x="660" y="1524"/>
                      <a:pt x="553" y="631"/>
                      <a:pt x="517" y="107"/>
                    </a:cubicBezTo>
                    <a:cubicBezTo>
                      <a:pt x="511" y="36"/>
                      <a:pt x="451" y="0"/>
                      <a:pt x="3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3" name="Google Shape;10823;p44"/>
              <p:cNvSpPr/>
              <p:nvPr/>
            </p:nvSpPr>
            <p:spPr>
              <a:xfrm>
                <a:off x="3933225" y="1890350"/>
                <a:ext cx="137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102" extrusionOk="0">
                    <a:moveTo>
                      <a:pt x="310" y="1"/>
                    </a:moveTo>
                    <a:cubicBezTo>
                      <a:pt x="262" y="1"/>
                      <a:pt x="212" y="39"/>
                      <a:pt x="226" y="103"/>
                    </a:cubicBezTo>
                    <a:cubicBezTo>
                      <a:pt x="286" y="496"/>
                      <a:pt x="250" y="853"/>
                      <a:pt x="167" y="1223"/>
                    </a:cubicBezTo>
                    <a:cubicBezTo>
                      <a:pt x="107" y="1485"/>
                      <a:pt x="0" y="1746"/>
                      <a:pt x="0" y="2008"/>
                    </a:cubicBezTo>
                    <a:cubicBezTo>
                      <a:pt x="0" y="2071"/>
                      <a:pt x="41" y="2101"/>
                      <a:pt x="86" y="2101"/>
                    </a:cubicBezTo>
                    <a:cubicBezTo>
                      <a:pt x="119" y="2101"/>
                      <a:pt x="154" y="2086"/>
                      <a:pt x="179" y="2056"/>
                    </a:cubicBezTo>
                    <a:cubicBezTo>
                      <a:pt x="548" y="1520"/>
                      <a:pt x="536" y="675"/>
                      <a:pt x="381" y="56"/>
                    </a:cubicBezTo>
                    <a:cubicBezTo>
                      <a:pt x="372" y="18"/>
                      <a:pt x="341" y="1"/>
                      <a:pt x="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4" name="Google Shape;10824;p44"/>
              <p:cNvSpPr/>
              <p:nvPr/>
            </p:nvSpPr>
            <p:spPr>
              <a:xfrm>
                <a:off x="3988350" y="1887925"/>
                <a:ext cx="14550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1929" extrusionOk="0">
                    <a:moveTo>
                      <a:pt x="389" y="1"/>
                    </a:moveTo>
                    <a:cubicBezTo>
                      <a:pt x="340" y="1"/>
                      <a:pt x="290" y="40"/>
                      <a:pt x="284" y="117"/>
                    </a:cubicBezTo>
                    <a:cubicBezTo>
                      <a:pt x="236" y="689"/>
                      <a:pt x="117" y="1248"/>
                      <a:pt x="10" y="1808"/>
                    </a:cubicBezTo>
                    <a:cubicBezTo>
                      <a:pt x="1" y="1861"/>
                      <a:pt x="59" y="1928"/>
                      <a:pt x="114" y="1928"/>
                    </a:cubicBezTo>
                    <a:cubicBezTo>
                      <a:pt x="132" y="1928"/>
                      <a:pt x="150" y="1921"/>
                      <a:pt x="165" y="1903"/>
                    </a:cubicBezTo>
                    <a:cubicBezTo>
                      <a:pt x="581" y="1391"/>
                      <a:pt x="534" y="736"/>
                      <a:pt x="486" y="117"/>
                    </a:cubicBezTo>
                    <a:cubicBezTo>
                      <a:pt x="486" y="40"/>
                      <a:pt x="438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5" name="Google Shape;10825;p44"/>
              <p:cNvSpPr/>
              <p:nvPr/>
            </p:nvSpPr>
            <p:spPr>
              <a:xfrm>
                <a:off x="4026750" y="1887775"/>
                <a:ext cx="154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2061" extrusionOk="0">
                    <a:moveTo>
                      <a:pt x="368" y="0"/>
                    </a:moveTo>
                    <a:cubicBezTo>
                      <a:pt x="300" y="0"/>
                      <a:pt x="226" y="61"/>
                      <a:pt x="248" y="147"/>
                    </a:cubicBezTo>
                    <a:cubicBezTo>
                      <a:pt x="367" y="802"/>
                      <a:pt x="141" y="1337"/>
                      <a:pt x="10" y="1969"/>
                    </a:cubicBezTo>
                    <a:cubicBezTo>
                      <a:pt x="1" y="2004"/>
                      <a:pt x="46" y="2061"/>
                      <a:pt x="89" y="2061"/>
                    </a:cubicBezTo>
                    <a:cubicBezTo>
                      <a:pt x="103" y="2061"/>
                      <a:pt x="117" y="2055"/>
                      <a:pt x="129" y="2040"/>
                    </a:cubicBezTo>
                    <a:cubicBezTo>
                      <a:pt x="557" y="1504"/>
                      <a:pt x="617" y="754"/>
                      <a:pt x="462" y="87"/>
                    </a:cubicBezTo>
                    <a:cubicBezTo>
                      <a:pt x="453" y="26"/>
                      <a:pt x="412" y="0"/>
                      <a:pt x="3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6" name="Google Shape;10826;p44"/>
              <p:cNvSpPr/>
              <p:nvPr/>
            </p:nvSpPr>
            <p:spPr>
              <a:xfrm>
                <a:off x="4068000" y="1893450"/>
                <a:ext cx="11400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1509" extrusionOk="0">
                    <a:moveTo>
                      <a:pt x="354" y="0"/>
                    </a:moveTo>
                    <a:cubicBezTo>
                      <a:pt x="303" y="0"/>
                      <a:pt x="253" y="33"/>
                      <a:pt x="253" y="98"/>
                    </a:cubicBezTo>
                    <a:cubicBezTo>
                      <a:pt x="253" y="575"/>
                      <a:pt x="134" y="991"/>
                      <a:pt x="15" y="1444"/>
                    </a:cubicBezTo>
                    <a:cubicBezTo>
                      <a:pt x="0" y="1487"/>
                      <a:pt x="29" y="1508"/>
                      <a:pt x="59" y="1508"/>
                    </a:cubicBezTo>
                    <a:cubicBezTo>
                      <a:pt x="79" y="1508"/>
                      <a:pt x="100" y="1499"/>
                      <a:pt x="110" y="1480"/>
                    </a:cubicBezTo>
                    <a:cubicBezTo>
                      <a:pt x="408" y="1087"/>
                      <a:pt x="455" y="575"/>
                      <a:pt x="455" y="98"/>
                    </a:cubicBezTo>
                    <a:cubicBezTo>
                      <a:pt x="455" y="33"/>
                      <a:pt x="405" y="0"/>
                      <a:pt x="3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7" name="Google Shape;10827;p44"/>
              <p:cNvSpPr/>
              <p:nvPr/>
            </p:nvSpPr>
            <p:spPr>
              <a:xfrm>
                <a:off x="4107475" y="1883400"/>
                <a:ext cx="18050" cy="5160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2064" extrusionOk="0">
                    <a:moveTo>
                      <a:pt x="492" y="0"/>
                    </a:moveTo>
                    <a:cubicBezTo>
                      <a:pt x="457" y="0"/>
                      <a:pt x="424" y="24"/>
                      <a:pt x="424" y="72"/>
                    </a:cubicBezTo>
                    <a:cubicBezTo>
                      <a:pt x="388" y="750"/>
                      <a:pt x="376" y="1382"/>
                      <a:pt x="19" y="1977"/>
                    </a:cubicBezTo>
                    <a:cubicBezTo>
                      <a:pt x="1" y="2013"/>
                      <a:pt x="32" y="2064"/>
                      <a:pt x="63" y="2064"/>
                    </a:cubicBezTo>
                    <a:cubicBezTo>
                      <a:pt x="73" y="2064"/>
                      <a:pt x="82" y="2059"/>
                      <a:pt x="91" y="2048"/>
                    </a:cubicBezTo>
                    <a:cubicBezTo>
                      <a:pt x="722" y="1584"/>
                      <a:pt x="603" y="750"/>
                      <a:pt x="579" y="72"/>
                    </a:cubicBezTo>
                    <a:cubicBezTo>
                      <a:pt x="567" y="24"/>
                      <a:pt x="528" y="0"/>
                      <a:pt x="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8" name="Google Shape;10828;p44"/>
              <p:cNvSpPr/>
              <p:nvPr/>
            </p:nvSpPr>
            <p:spPr>
              <a:xfrm>
                <a:off x="4153375" y="1878075"/>
                <a:ext cx="16500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2005" extrusionOk="0">
                    <a:moveTo>
                      <a:pt x="397" y="0"/>
                    </a:moveTo>
                    <a:cubicBezTo>
                      <a:pt x="308" y="0"/>
                      <a:pt x="214" y="69"/>
                      <a:pt x="243" y="178"/>
                    </a:cubicBezTo>
                    <a:cubicBezTo>
                      <a:pt x="362" y="797"/>
                      <a:pt x="243" y="1321"/>
                      <a:pt x="17" y="1904"/>
                    </a:cubicBezTo>
                    <a:cubicBezTo>
                      <a:pt x="1" y="1968"/>
                      <a:pt x="48" y="2005"/>
                      <a:pt x="93" y="2005"/>
                    </a:cubicBezTo>
                    <a:cubicBezTo>
                      <a:pt x="115" y="2005"/>
                      <a:pt x="136" y="1995"/>
                      <a:pt x="148" y="1976"/>
                    </a:cubicBezTo>
                    <a:cubicBezTo>
                      <a:pt x="660" y="1499"/>
                      <a:pt x="648" y="725"/>
                      <a:pt x="529" y="94"/>
                    </a:cubicBezTo>
                    <a:cubicBezTo>
                      <a:pt x="510" y="29"/>
                      <a:pt x="455" y="0"/>
                      <a:pt x="3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9" name="Google Shape;10829;p44"/>
              <p:cNvSpPr/>
              <p:nvPr/>
            </p:nvSpPr>
            <p:spPr>
              <a:xfrm>
                <a:off x="4188125" y="1877275"/>
                <a:ext cx="16275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4" extrusionOk="0">
                    <a:moveTo>
                      <a:pt x="406" y="0"/>
                    </a:moveTo>
                    <a:cubicBezTo>
                      <a:pt x="396" y="0"/>
                      <a:pt x="389" y="5"/>
                      <a:pt x="389" y="19"/>
                    </a:cubicBezTo>
                    <a:cubicBezTo>
                      <a:pt x="294" y="626"/>
                      <a:pt x="67" y="1198"/>
                      <a:pt x="8" y="1817"/>
                    </a:cubicBezTo>
                    <a:cubicBezTo>
                      <a:pt x="0" y="1884"/>
                      <a:pt x="68" y="1933"/>
                      <a:pt x="132" y="1933"/>
                    </a:cubicBezTo>
                    <a:cubicBezTo>
                      <a:pt x="169" y="1933"/>
                      <a:pt x="205" y="1916"/>
                      <a:pt x="222" y="1877"/>
                    </a:cubicBezTo>
                    <a:cubicBezTo>
                      <a:pt x="508" y="1257"/>
                      <a:pt x="651" y="686"/>
                      <a:pt x="448" y="19"/>
                    </a:cubicBezTo>
                    <a:cubicBezTo>
                      <a:pt x="441" y="12"/>
                      <a:pt x="421" y="0"/>
                      <a:pt x="4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0" name="Google Shape;10830;p44"/>
              <p:cNvSpPr/>
              <p:nvPr/>
            </p:nvSpPr>
            <p:spPr>
              <a:xfrm>
                <a:off x="4225725" y="1885250"/>
                <a:ext cx="102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409" h="1402" extrusionOk="0">
                    <a:moveTo>
                      <a:pt x="279" y="0"/>
                    </a:moveTo>
                    <a:cubicBezTo>
                      <a:pt x="241" y="0"/>
                      <a:pt x="200" y="33"/>
                      <a:pt x="206" y="81"/>
                    </a:cubicBezTo>
                    <a:cubicBezTo>
                      <a:pt x="266" y="534"/>
                      <a:pt x="195" y="927"/>
                      <a:pt x="16" y="1355"/>
                    </a:cubicBezTo>
                    <a:cubicBezTo>
                      <a:pt x="0" y="1379"/>
                      <a:pt x="31" y="1402"/>
                      <a:pt x="60" y="1402"/>
                    </a:cubicBezTo>
                    <a:cubicBezTo>
                      <a:pt x="76" y="1402"/>
                      <a:pt x="91" y="1395"/>
                      <a:pt x="99" y="1379"/>
                    </a:cubicBezTo>
                    <a:cubicBezTo>
                      <a:pt x="361" y="1010"/>
                      <a:pt x="409" y="498"/>
                      <a:pt x="337" y="57"/>
                    </a:cubicBezTo>
                    <a:cubicBezTo>
                      <a:pt x="332" y="17"/>
                      <a:pt x="306" y="0"/>
                      <a:pt x="2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1" name="Google Shape;10831;p44"/>
              <p:cNvSpPr/>
              <p:nvPr/>
            </p:nvSpPr>
            <p:spPr>
              <a:xfrm>
                <a:off x="4276800" y="1874875"/>
                <a:ext cx="1660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664" h="2074" extrusionOk="0">
                    <a:moveTo>
                      <a:pt x="381" y="1"/>
                    </a:moveTo>
                    <a:cubicBezTo>
                      <a:pt x="305" y="1"/>
                      <a:pt x="226" y="59"/>
                      <a:pt x="247" y="151"/>
                    </a:cubicBezTo>
                    <a:cubicBezTo>
                      <a:pt x="307" y="496"/>
                      <a:pt x="318" y="830"/>
                      <a:pt x="247" y="1175"/>
                    </a:cubicBezTo>
                    <a:cubicBezTo>
                      <a:pt x="188" y="1437"/>
                      <a:pt x="68" y="1687"/>
                      <a:pt x="9" y="1973"/>
                    </a:cubicBezTo>
                    <a:cubicBezTo>
                      <a:pt x="1" y="2036"/>
                      <a:pt x="35" y="2073"/>
                      <a:pt x="77" y="2073"/>
                    </a:cubicBezTo>
                    <a:cubicBezTo>
                      <a:pt x="98" y="2073"/>
                      <a:pt x="120" y="2064"/>
                      <a:pt x="140" y="2044"/>
                    </a:cubicBezTo>
                    <a:cubicBezTo>
                      <a:pt x="664" y="1568"/>
                      <a:pt x="628" y="722"/>
                      <a:pt x="497" y="91"/>
                    </a:cubicBezTo>
                    <a:cubicBezTo>
                      <a:pt x="483" y="28"/>
                      <a:pt x="432" y="1"/>
                      <a:pt x="3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2" name="Google Shape;10832;p44"/>
              <p:cNvSpPr/>
              <p:nvPr/>
            </p:nvSpPr>
            <p:spPr>
              <a:xfrm>
                <a:off x="4317900" y="1871750"/>
                <a:ext cx="1570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980" extrusionOk="0">
                    <a:moveTo>
                      <a:pt x="449" y="1"/>
                    </a:moveTo>
                    <a:cubicBezTo>
                      <a:pt x="391" y="1"/>
                      <a:pt x="335" y="36"/>
                      <a:pt x="341" y="109"/>
                    </a:cubicBezTo>
                    <a:cubicBezTo>
                      <a:pt x="389" y="740"/>
                      <a:pt x="115" y="1264"/>
                      <a:pt x="8" y="1871"/>
                    </a:cubicBezTo>
                    <a:cubicBezTo>
                      <a:pt x="0" y="1933"/>
                      <a:pt x="42" y="1979"/>
                      <a:pt x="88" y="1979"/>
                    </a:cubicBezTo>
                    <a:cubicBezTo>
                      <a:pt x="114" y="1979"/>
                      <a:pt x="142" y="1965"/>
                      <a:pt x="163" y="1931"/>
                    </a:cubicBezTo>
                    <a:cubicBezTo>
                      <a:pt x="496" y="1395"/>
                      <a:pt x="627" y="728"/>
                      <a:pt x="568" y="97"/>
                    </a:cubicBezTo>
                    <a:cubicBezTo>
                      <a:pt x="562" y="33"/>
                      <a:pt x="505" y="1"/>
                      <a:pt x="4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3" name="Google Shape;10833;p44"/>
              <p:cNvSpPr/>
              <p:nvPr/>
            </p:nvSpPr>
            <p:spPr>
              <a:xfrm>
                <a:off x="4367925" y="1856650"/>
                <a:ext cx="1447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2305" extrusionOk="0">
                    <a:moveTo>
                      <a:pt x="449" y="0"/>
                    </a:moveTo>
                    <a:cubicBezTo>
                      <a:pt x="413" y="0"/>
                      <a:pt x="376" y="24"/>
                      <a:pt x="376" y="70"/>
                    </a:cubicBezTo>
                    <a:cubicBezTo>
                      <a:pt x="412" y="463"/>
                      <a:pt x="376" y="868"/>
                      <a:pt x="281" y="1273"/>
                    </a:cubicBezTo>
                    <a:cubicBezTo>
                      <a:pt x="198" y="1606"/>
                      <a:pt x="55" y="1904"/>
                      <a:pt x="7" y="2225"/>
                    </a:cubicBezTo>
                    <a:cubicBezTo>
                      <a:pt x="0" y="2281"/>
                      <a:pt x="38" y="2304"/>
                      <a:pt x="76" y="2304"/>
                    </a:cubicBezTo>
                    <a:cubicBezTo>
                      <a:pt x="102" y="2304"/>
                      <a:pt x="128" y="2293"/>
                      <a:pt x="138" y="2273"/>
                    </a:cubicBezTo>
                    <a:cubicBezTo>
                      <a:pt x="543" y="1701"/>
                      <a:pt x="579" y="749"/>
                      <a:pt x="519" y="82"/>
                    </a:cubicBezTo>
                    <a:cubicBezTo>
                      <a:pt x="525" y="27"/>
                      <a:pt x="487" y="0"/>
                      <a:pt x="4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4" name="Google Shape;10834;p44"/>
              <p:cNvSpPr/>
              <p:nvPr/>
            </p:nvSpPr>
            <p:spPr>
              <a:xfrm>
                <a:off x="4412150" y="1822925"/>
                <a:ext cx="12525" cy="6465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2586" extrusionOk="0">
                    <a:moveTo>
                      <a:pt x="258" y="1"/>
                    </a:moveTo>
                    <a:cubicBezTo>
                      <a:pt x="227" y="1"/>
                      <a:pt x="197" y="22"/>
                      <a:pt x="191" y="62"/>
                    </a:cubicBezTo>
                    <a:cubicBezTo>
                      <a:pt x="143" y="467"/>
                      <a:pt x="131" y="872"/>
                      <a:pt x="96" y="1288"/>
                    </a:cubicBezTo>
                    <a:cubicBezTo>
                      <a:pt x="72" y="1681"/>
                      <a:pt x="0" y="2098"/>
                      <a:pt x="24" y="2503"/>
                    </a:cubicBezTo>
                    <a:cubicBezTo>
                      <a:pt x="24" y="2549"/>
                      <a:pt x="75" y="2586"/>
                      <a:pt x="123" y="2586"/>
                    </a:cubicBezTo>
                    <a:cubicBezTo>
                      <a:pt x="149" y="2586"/>
                      <a:pt x="174" y="2575"/>
                      <a:pt x="191" y="2550"/>
                    </a:cubicBezTo>
                    <a:cubicBezTo>
                      <a:pt x="500" y="1836"/>
                      <a:pt x="429" y="836"/>
                      <a:pt x="322" y="74"/>
                    </a:cubicBezTo>
                    <a:cubicBezTo>
                      <a:pt x="322" y="25"/>
                      <a:pt x="290" y="1"/>
                      <a:pt x="2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5" name="Google Shape;10835;p44"/>
              <p:cNvSpPr/>
              <p:nvPr/>
            </p:nvSpPr>
            <p:spPr>
              <a:xfrm>
                <a:off x="4400825" y="1909100"/>
                <a:ext cx="86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741" extrusionOk="0">
                    <a:moveTo>
                      <a:pt x="285" y="1"/>
                    </a:moveTo>
                    <a:cubicBezTo>
                      <a:pt x="264" y="1"/>
                      <a:pt x="244" y="14"/>
                      <a:pt x="239" y="44"/>
                    </a:cubicBezTo>
                    <a:cubicBezTo>
                      <a:pt x="191" y="163"/>
                      <a:pt x="132" y="282"/>
                      <a:pt x="96" y="401"/>
                    </a:cubicBezTo>
                    <a:cubicBezTo>
                      <a:pt x="49" y="496"/>
                      <a:pt x="1" y="592"/>
                      <a:pt x="37" y="711"/>
                    </a:cubicBezTo>
                    <a:cubicBezTo>
                      <a:pt x="44" y="726"/>
                      <a:pt x="56" y="741"/>
                      <a:pt x="74" y="741"/>
                    </a:cubicBezTo>
                    <a:cubicBezTo>
                      <a:pt x="83" y="741"/>
                      <a:pt x="95" y="736"/>
                      <a:pt x="108" y="723"/>
                    </a:cubicBezTo>
                    <a:cubicBezTo>
                      <a:pt x="191" y="651"/>
                      <a:pt x="215" y="544"/>
                      <a:pt x="239" y="437"/>
                    </a:cubicBezTo>
                    <a:cubicBezTo>
                      <a:pt x="275" y="318"/>
                      <a:pt x="299" y="187"/>
                      <a:pt x="346" y="68"/>
                    </a:cubicBezTo>
                    <a:cubicBezTo>
                      <a:pt x="346" y="26"/>
                      <a:pt x="314" y="1"/>
                      <a:pt x="2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6" name="Google Shape;10836;p44"/>
              <p:cNvSpPr/>
              <p:nvPr/>
            </p:nvSpPr>
            <p:spPr>
              <a:xfrm>
                <a:off x="4434775" y="1907675"/>
                <a:ext cx="6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521" extrusionOk="0">
                    <a:moveTo>
                      <a:pt x="210" y="0"/>
                    </a:moveTo>
                    <a:cubicBezTo>
                      <a:pt x="199" y="0"/>
                      <a:pt x="187" y="6"/>
                      <a:pt x="179" y="18"/>
                    </a:cubicBezTo>
                    <a:cubicBezTo>
                      <a:pt x="119" y="101"/>
                      <a:pt x="72" y="172"/>
                      <a:pt x="36" y="280"/>
                    </a:cubicBezTo>
                    <a:cubicBezTo>
                      <a:pt x="12" y="351"/>
                      <a:pt x="0" y="434"/>
                      <a:pt x="24" y="494"/>
                    </a:cubicBezTo>
                    <a:cubicBezTo>
                      <a:pt x="30" y="512"/>
                      <a:pt x="45" y="521"/>
                      <a:pt x="60" y="521"/>
                    </a:cubicBezTo>
                    <a:cubicBezTo>
                      <a:pt x="75" y="521"/>
                      <a:pt x="90" y="512"/>
                      <a:pt x="95" y="494"/>
                    </a:cubicBezTo>
                    <a:cubicBezTo>
                      <a:pt x="143" y="434"/>
                      <a:pt x="143" y="363"/>
                      <a:pt x="167" y="291"/>
                    </a:cubicBezTo>
                    <a:cubicBezTo>
                      <a:pt x="191" y="220"/>
                      <a:pt x="203" y="125"/>
                      <a:pt x="238" y="53"/>
                    </a:cubicBezTo>
                    <a:cubicBezTo>
                      <a:pt x="254" y="22"/>
                      <a:pt x="233" y="0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7" name="Google Shape;10837;p44"/>
              <p:cNvSpPr/>
              <p:nvPr/>
            </p:nvSpPr>
            <p:spPr>
              <a:xfrm>
                <a:off x="4475550" y="1860175"/>
                <a:ext cx="21150" cy="575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2300" extrusionOk="0">
                    <a:moveTo>
                      <a:pt x="810" y="1"/>
                    </a:moveTo>
                    <a:cubicBezTo>
                      <a:pt x="822" y="525"/>
                      <a:pt x="596" y="894"/>
                      <a:pt x="369" y="1358"/>
                    </a:cubicBezTo>
                    <a:cubicBezTo>
                      <a:pt x="239" y="1608"/>
                      <a:pt x="0" y="1918"/>
                      <a:pt x="36" y="2227"/>
                    </a:cubicBezTo>
                    <a:cubicBezTo>
                      <a:pt x="36" y="2263"/>
                      <a:pt x="70" y="2299"/>
                      <a:pt x="97" y="2299"/>
                    </a:cubicBezTo>
                    <a:cubicBezTo>
                      <a:pt x="106" y="2299"/>
                      <a:pt x="114" y="2295"/>
                      <a:pt x="119" y="2287"/>
                    </a:cubicBezTo>
                    <a:cubicBezTo>
                      <a:pt x="393" y="2096"/>
                      <a:pt x="524" y="1632"/>
                      <a:pt x="631" y="1322"/>
                    </a:cubicBezTo>
                    <a:cubicBezTo>
                      <a:pt x="762" y="894"/>
                      <a:pt x="846" y="417"/>
                      <a:pt x="8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8" name="Google Shape;10838;p44"/>
              <p:cNvSpPr/>
              <p:nvPr/>
            </p:nvSpPr>
            <p:spPr>
              <a:xfrm>
                <a:off x="4509250" y="1873700"/>
                <a:ext cx="21400" cy="57125"/>
              </a:xfrm>
              <a:custGeom>
                <a:avLst/>
                <a:gdLst/>
                <a:ahLst/>
                <a:cxnLst/>
                <a:rect l="l" t="t" r="r" b="b"/>
                <a:pathLst>
                  <a:path w="856" h="2285" extrusionOk="0">
                    <a:moveTo>
                      <a:pt x="813" y="1"/>
                    </a:moveTo>
                    <a:cubicBezTo>
                      <a:pt x="797" y="1"/>
                      <a:pt x="784" y="10"/>
                      <a:pt x="784" y="31"/>
                    </a:cubicBezTo>
                    <a:cubicBezTo>
                      <a:pt x="724" y="448"/>
                      <a:pt x="617" y="829"/>
                      <a:pt x="438" y="1222"/>
                    </a:cubicBezTo>
                    <a:cubicBezTo>
                      <a:pt x="295" y="1531"/>
                      <a:pt x="57" y="1817"/>
                      <a:pt x="10" y="2151"/>
                    </a:cubicBezTo>
                    <a:cubicBezTo>
                      <a:pt x="1" y="2221"/>
                      <a:pt x="50" y="2285"/>
                      <a:pt x="110" y="2285"/>
                    </a:cubicBezTo>
                    <a:cubicBezTo>
                      <a:pt x="132" y="2285"/>
                      <a:pt x="154" y="2276"/>
                      <a:pt x="176" y="2258"/>
                    </a:cubicBezTo>
                    <a:cubicBezTo>
                      <a:pt x="438" y="1984"/>
                      <a:pt x="534" y="1567"/>
                      <a:pt x="629" y="1234"/>
                    </a:cubicBezTo>
                    <a:cubicBezTo>
                      <a:pt x="736" y="841"/>
                      <a:pt x="831" y="448"/>
                      <a:pt x="855" y="43"/>
                    </a:cubicBezTo>
                    <a:cubicBezTo>
                      <a:pt x="855" y="16"/>
                      <a:pt x="833" y="1"/>
                      <a:pt x="8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9" name="Google Shape;10839;p44"/>
              <p:cNvSpPr/>
              <p:nvPr/>
            </p:nvSpPr>
            <p:spPr>
              <a:xfrm>
                <a:off x="4560200" y="1837175"/>
                <a:ext cx="28375" cy="8510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3404" extrusionOk="0">
                    <a:moveTo>
                      <a:pt x="1055" y="1"/>
                    </a:moveTo>
                    <a:cubicBezTo>
                      <a:pt x="1033" y="1"/>
                      <a:pt x="1012" y="12"/>
                      <a:pt x="1008" y="40"/>
                    </a:cubicBezTo>
                    <a:cubicBezTo>
                      <a:pt x="770" y="1171"/>
                      <a:pt x="270" y="2218"/>
                      <a:pt x="8" y="3338"/>
                    </a:cubicBezTo>
                    <a:cubicBezTo>
                      <a:pt x="0" y="3376"/>
                      <a:pt x="36" y="3404"/>
                      <a:pt x="69" y="3404"/>
                    </a:cubicBezTo>
                    <a:cubicBezTo>
                      <a:pt x="88" y="3404"/>
                      <a:pt x="106" y="3395"/>
                      <a:pt x="115" y="3373"/>
                    </a:cubicBezTo>
                    <a:cubicBezTo>
                      <a:pt x="686" y="2421"/>
                      <a:pt x="924" y="1147"/>
                      <a:pt x="1127" y="75"/>
                    </a:cubicBezTo>
                    <a:cubicBezTo>
                      <a:pt x="1134" y="31"/>
                      <a:pt x="1092" y="1"/>
                      <a:pt x="10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0" name="Google Shape;10840;p44"/>
              <p:cNvSpPr/>
              <p:nvPr/>
            </p:nvSpPr>
            <p:spPr>
              <a:xfrm>
                <a:off x="4628050" y="1808725"/>
                <a:ext cx="18675" cy="93925"/>
              </a:xfrm>
              <a:custGeom>
                <a:avLst/>
                <a:gdLst/>
                <a:ahLst/>
                <a:cxnLst/>
                <a:rect l="l" t="t" r="r" b="b"/>
                <a:pathLst>
                  <a:path w="747" h="3757" extrusionOk="0">
                    <a:moveTo>
                      <a:pt x="649" y="0"/>
                    </a:moveTo>
                    <a:cubicBezTo>
                      <a:pt x="627" y="0"/>
                      <a:pt x="604" y="15"/>
                      <a:pt x="604" y="47"/>
                    </a:cubicBezTo>
                    <a:cubicBezTo>
                      <a:pt x="627" y="1344"/>
                      <a:pt x="151" y="2464"/>
                      <a:pt x="8" y="3690"/>
                    </a:cubicBezTo>
                    <a:cubicBezTo>
                      <a:pt x="1" y="3728"/>
                      <a:pt x="37" y="3756"/>
                      <a:pt x="73" y="3756"/>
                    </a:cubicBezTo>
                    <a:cubicBezTo>
                      <a:pt x="94" y="3756"/>
                      <a:pt x="114" y="3747"/>
                      <a:pt x="127" y="3726"/>
                    </a:cubicBezTo>
                    <a:cubicBezTo>
                      <a:pt x="675" y="2642"/>
                      <a:pt x="746" y="1225"/>
                      <a:pt x="687" y="35"/>
                    </a:cubicBezTo>
                    <a:cubicBezTo>
                      <a:pt x="687" y="12"/>
                      <a:pt x="668" y="0"/>
                      <a:pt x="6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1" name="Google Shape;10841;p44"/>
              <p:cNvSpPr/>
              <p:nvPr/>
            </p:nvSpPr>
            <p:spPr>
              <a:xfrm>
                <a:off x="4677050" y="1761425"/>
                <a:ext cx="182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94" extrusionOk="0">
                    <a:moveTo>
                      <a:pt x="44" y="1"/>
                    </a:moveTo>
                    <a:cubicBezTo>
                      <a:pt x="37" y="1"/>
                      <a:pt x="25" y="4"/>
                      <a:pt x="25" y="10"/>
                    </a:cubicBezTo>
                    <a:cubicBezTo>
                      <a:pt x="25" y="295"/>
                      <a:pt x="1" y="593"/>
                      <a:pt x="13" y="867"/>
                    </a:cubicBezTo>
                    <a:cubicBezTo>
                      <a:pt x="13" y="885"/>
                      <a:pt x="25" y="894"/>
                      <a:pt x="37" y="894"/>
                    </a:cubicBezTo>
                    <a:cubicBezTo>
                      <a:pt x="49" y="894"/>
                      <a:pt x="60" y="885"/>
                      <a:pt x="60" y="867"/>
                    </a:cubicBezTo>
                    <a:cubicBezTo>
                      <a:pt x="72" y="593"/>
                      <a:pt x="60" y="295"/>
                      <a:pt x="37" y="10"/>
                    </a:cubicBezTo>
                    <a:cubicBezTo>
                      <a:pt x="54" y="4"/>
                      <a:pt x="52" y="1"/>
                      <a:pt x="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2" name="Google Shape;10842;p44"/>
              <p:cNvSpPr/>
              <p:nvPr/>
            </p:nvSpPr>
            <p:spPr>
              <a:xfrm>
                <a:off x="4670500" y="1805400"/>
                <a:ext cx="11350" cy="60975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439" extrusionOk="0">
                    <a:moveTo>
                      <a:pt x="315" y="1"/>
                    </a:moveTo>
                    <a:cubicBezTo>
                      <a:pt x="299" y="1"/>
                      <a:pt x="281" y="13"/>
                      <a:pt x="275" y="37"/>
                    </a:cubicBezTo>
                    <a:cubicBezTo>
                      <a:pt x="180" y="394"/>
                      <a:pt x="191" y="775"/>
                      <a:pt x="156" y="1132"/>
                    </a:cubicBezTo>
                    <a:cubicBezTo>
                      <a:pt x="108" y="1549"/>
                      <a:pt x="1" y="1977"/>
                      <a:pt x="49" y="2394"/>
                    </a:cubicBezTo>
                    <a:cubicBezTo>
                      <a:pt x="49" y="2423"/>
                      <a:pt x="75" y="2439"/>
                      <a:pt x="98" y="2439"/>
                    </a:cubicBezTo>
                    <a:cubicBezTo>
                      <a:pt x="113" y="2439"/>
                      <a:pt x="127" y="2432"/>
                      <a:pt x="132" y="2418"/>
                    </a:cubicBezTo>
                    <a:cubicBezTo>
                      <a:pt x="251" y="2025"/>
                      <a:pt x="275" y="1620"/>
                      <a:pt x="311" y="1227"/>
                    </a:cubicBezTo>
                    <a:cubicBezTo>
                      <a:pt x="358" y="834"/>
                      <a:pt x="453" y="418"/>
                      <a:pt x="346" y="37"/>
                    </a:cubicBezTo>
                    <a:cubicBezTo>
                      <a:pt x="346" y="13"/>
                      <a:pt x="331" y="1"/>
                      <a:pt x="3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3" name="Google Shape;10843;p44"/>
              <p:cNvSpPr/>
              <p:nvPr/>
            </p:nvSpPr>
            <p:spPr>
              <a:xfrm>
                <a:off x="4653550" y="1909050"/>
                <a:ext cx="647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538" extrusionOk="0">
                    <a:moveTo>
                      <a:pt x="201" y="0"/>
                    </a:moveTo>
                    <a:cubicBezTo>
                      <a:pt x="187" y="0"/>
                      <a:pt x="175" y="7"/>
                      <a:pt x="167" y="22"/>
                    </a:cubicBezTo>
                    <a:cubicBezTo>
                      <a:pt x="119" y="105"/>
                      <a:pt x="96" y="177"/>
                      <a:pt x="72" y="248"/>
                    </a:cubicBezTo>
                    <a:cubicBezTo>
                      <a:pt x="48" y="320"/>
                      <a:pt x="0" y="403"/>
                      <a:pt x="12" y="486"/>
                    </a:cubicBezTo>
                    <a:cubicBezTo>
                      <a:pt x="12" y="516"/>
                      <a:pt x="44" y="537"/>
                      <a:pt x="69" y="537"/>
                    </a:cubicBezTo>
                    <a:cubicBezTo>
                      <a:pt x="74" y="537"/>
                      <a:pt x="79" y="536"/>
                      <a:pt x="84" y="534"/>
                    </a:cubicBezTo>
                    <a:cubicBezTo>
                      <a:pt x="167" y="486"/>
                      <a:pt x="167" y="415"/>
                      <a:pt x="179" y="344"/>
                    </a:cubicBezTo>
                    <a:cubicBezTo>
                      <a:pt x="191" y="248"/>
                      <a:pt x="203" y="165"/>
                      <a:pt x="250" y="70"/>
                    </a:cubicBezTo>
                    <a:cubicBezTo>
                      <a:pt x="258" y="29"/>
                      <a:pt x="228" y="0"/>
                      <a:pt x="2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4" name="Google Shape;10844;p44"/>
              <p:cNvSpPr/>
              <p:nvPr/>
            </p:nvSpPr>
            <p:spPr>
              <a:xfrm>
                <a:off x="4698800" y="1768825"/>
                <a:ext cx="27700" cy="849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3396" extrusionOk="0">
                    <a:moveTo>
                      <a:pt x="684" y="0"/>
                    </a:moveTo>
                    <a:cubicBezTo>
                      <a:pt x="644" y="0"/>
                      <a:pt x="605" y="36"/>
                      <a:pt x="619" y="95"/>
                    </a:cubicBezTo>
                    <a:cubicBezTo>
                      <a:pt x="810" y="1226"/>
                      <a:pt x="214" y="2274"/>
                      <a:pt x="0" y="3357"/>
                    </a:cubicBezTo>
                    <a:cubicBezTo>
                      <a:pt x="0" y="3374"/>
                      <a:pt x="23" y="3396"/>
                      <a:pt x="41" y="3396"/>
                    </a:cubicBezTo>
                    <a:cubicBezTo>
                      <a:pt x="49" y="3396"/>
                      <a:pt x="56" y="3392"/>
                      <a:pt x="60" y="3381"/>
                    </a:cubicBezTo>
                    <a:cubicBezTo>
                      <a:pt x="631" y="2476"/>
                      <a:pt x="1107" y="1119"/>
                      <a:pt x="750" y="47"/>
                    </a:cubicBezTo>
                    <a:cubicBezTo>
                      <a:pt x="736" y="15"/>
                      <a:pt x="710" y="0"/>
                      <a:pt x="6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5" name="Google Shape;10845;p44"/>
              <p:cNvSpPr/>
              <p:nvPr/>
            </p:nvSpPr>
            <p:spPr>
              <a:xfrm>
                <a:off x="4672000" y="1905475"/>
                <a:ext cx="1325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530" h="723" extrusionOk="0">
                    <a:moveTo>
                      <a:pt x="465" y="1"/>
                    </a:moveTo>
                    <a:cubicBezTo>
                      <a:pt x="455" y="1"/>
                      <a:pt x="443" y="4"/>
                      <a:pt x="429" y="10"/>
                    </a:cubicBezTo>
                    <a:cubicBezTo>
                      <a:pt x="203" y="165"/>
                      <a:pt x="24" y="403"/>
                      <a:pt x="1" y="689"/>
                    </a:cubicBezTo>
                    <a:cubicBezTo>
                      <a:pt x="1" y="710"/>
                      <a:pt x="17" y="722"/>
                      <a:pt x="32" y="722"/>
                    </a:cubicBezTo>
                    <a:cubicBezTo>
                      <a:pt x="44" y="722"/>
                      <a:pt x="55" y="716"/>
                      <a:pt x="60" y="701"/>
                    </a:cubicBezTo>
                    <a:cubicBezTo>
                      <a:pt x="179" y="463"/>
                      <a:pt x="274" y="248"/>
                      <a:pt x="501" y="94"/>
                    </a:cubicBezTo>
                    <a:cubicBezTo>
                      <a:pt x="530" y="55"/>
                      <a:pt x="511" y="1"/>
                      <a:pt x="4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6" name="Google Shape;10846;p44"/>
              <p:cNvSpPr/>
              <p:nvPr/>
            </p:nvSpPr>
            <p:spPr>
              <a:xfrm>
                <a:off x="4692075" y="1862575"/>
                <a:ext cx="42750" cy="83650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3346" extrusionOk="0">
                    <a:moveTo>
                      <a:pt x="1665" y="1"/>
                    </a:moveTo>
                    <a:cubicBezTo>
                      <a:pt x="1652" y="1"/>
                      <a:pt x="1639" y="7"/>
                      <a:pt x="1626" y="24"/>
                    </a:cubicBezTo>
                    <a:cubicBezTo>
                      <a:pt x="1341" y="548"/>
                      <a:pt x="1186" y="1107"/>
                      <a:pt x="924" y="1643"/>
                    </a:cubicBezTo>
                    <a:cubicBezTo>
                      <a:pt x="674" y="2191"/>
                      <a:pt x="269" y="2691"/>
                      <a:pt x="19" y="3227"/>
                    </a:cubicBezTo>
                    <a:cubicBezTo>
                      <a:pt x="1" y="3272"/>
                      <a:pt x="38" y="3345"/>
                      <a:pt x="84" y="3345"/>
                    </a:cubicBezTo>
                    <a:cubicBezTo>
                      <a:pt x="98" y="3345"/>
                      <a:pt x="112" y="3339"/>
                      <a:pt x="126" y="3322"/>
                    </a:cubicBezTo>
                    <a:cubicBezTo>
                      <a:pt x="602" y="2988"/>
                      <a:pt x="864" y="2393"/>
                      <a:pt x="1103" y="1869"/>
                    </a:cubicBezTo>
                    <a:cubicBezTo>
                      <a:pt x="1376" y="1286"/>
                      <a:pt x="1626" y="679"/>
                      <a:pt x="1710" y="48"/>
                    </a:cubicBezTo>
                    <a:cubicBezTo>
                      <a:pt x="1710" y="24"/>
                      <a:pt x="1689" y="1"/>
                      <a:pt x="16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7" name="Google Shape;10847;p44"/>
              <p:cNvSpPr/>
              <p:nvPr/>
            </p:nvSpPr>
            <p:spPr>
              <a:xfrm>
                <a:off x="4742250" y="1767125"/>
                <a:ext cx="40275" cy="146775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871" extrusionOk="0">
                    <a:moveTo>
                      <a:pt x="1508" y="0"/>
                    </a:moveTo>
                    <a:cubicBezTo>
                      <a:pt x="1481" y="0"/>
                      <a:pt x="1457" y="13"/>
                      <a:pt x="1453" y="44"/>
                    </a:cubicBezTo>
                    <a:cubicBezTo>
                      <a:pt x="1298" y="1020"/>
                      <a:pt x="1179" y="1984"/>
                      <a:pt x="965" y="2937"/>
                    </a:cubicBezTo>
                    <a:cubicBezTo>
                      <a:pt x="739" y="3925"/>
                      <a:pt x="369" y="4818"/>
                      <a:pt x="24" y="5782"/>
                    </a:cubicBezTo>
                    <a:cubicBezTo>
                      <a:pt x="1" y="5829"/>
                      <a:pt x="44" y="5871"/>
                      <a:pt x="89" y="5871"/>
                    </a:cubicBezTo>
                    <a:cubicBezTo>
                      <a:pt x="114" y="5871"/>
                      <a:pt x="139" y="5859"/>
                      <a:pt x="155" y="5830"/>
                    </a:cubicBezTo>
                    <a:cubicBezTo>
                      <a:pt x="1143" y="4139"/>
                      <a:pt x="1334" y="1996"/>
                      <a:pt x="1596" y="91"/>
                    </a:cubicBezTo>
                    <a:cubicBezTo>
                      <a:pt x="1611" y="39"/>
                      <a:pt x="1554" y="0"/>
                      <a:pt x="1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8" name="Google Shape;10848;p44"/>
              <p:cNvSpPr/>
              <p:nvPr/>
            </p:nvSpPr>
            <p:spPr>
              <a:xfrm>
                <a:off x="4371975" y="1821550"/>
                <a:ext cx="1072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659" extrusionOk="0">
                    <a:moveTo>
                      <a:pt x="204" y="1"/>
                    </a:moveTo>
                    <a:cubicBezTo>
                      <a:pt x="176" y="1"/>
                      <a:pt x="149" y="16"/>
                      <a:pt x="143" y="46"/>
                    </a:cubicBezTo>
                    <a:cubicBezTo>
                      <a:pt x="60" y="212"/>
                      <a:pt x="0" y="486"/>
                      <a:pt x="143" y="641"/>
                    </a:cubicBezTo>
                    <a:cubicBezTo>
                      <a:pt x="161" y="653"/>
                      <a:pt x="188" y="659"/>
                      <a:pt x="213" y="659"/>
                    </a:cubicBezTo>
                    <a:cubicBezTo>
                      <a:pt x="238" y="659"/>
                      <a:pt x="262" y="653"/>
                      <a:pt x="274" y="641"/>
                    </a:cubicBezTo>
                    <a:cubicBezTo>
                      <a:pt x="429" y="486"/>
                      <a:pt x="369" y="212"/>
                      <a:pt x="274" y="46"/>
                    </a:cubicBezTo>
                    <a:cubicBezTo>
                      <a:pt x="262" y="16"/>
                      <a:pt x="232" y="1"/>
                      <a:pt x="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9" name="Google Shape;10849;p44"/>
              <p:cNvSpPr/>
              <p:nvPr/>
            </p:nvSpPr>
            <p:spPr>
              <a:xfrm>
                <a:off x="4324625" y="1824975"/>
                <a:ext cx="8675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817" extrusionOk="0">
                    <a:moveTo>
                      <a:pt x="165" y="1"/>
                    </a:moveTo>
                    <a:cubicBezTo>
                      <a:pt x="111" y="1"/>
                      <a:pt x="60" y="34"/>
                      <a:pt x="60" y="99"/>
                    </a:cubicBezTo>
                    <a:cubicBezTo>
                      <a:pt x="60" y="325"/>
                      <a:pt x="1" y="575"/>
                      <a:pt x="108" y="790"/>
                    </a:cubicBezTo>
                    <a:cubicBezTo>
                      <a:pt x="120" y="807"/>
                      <a:pt x="144" y="816"/>
                      <a:pt x="169" y="816"/>
                    </a:cubicBezTo>
                    <a:cubicBezTo>
                      <a:pt x="194" y="816"/>
                      <a:pt x="221" y="807"/>
                      <a:pt x="239" y="790"/>
                    </a:cubicBezTo>
                    <a:cubicBezTo>
                      <a:pt x="346" y="575"/>
                      <a:pt x="287" y="325"/>
                      <a:pt x="287" y="99"/>
                    </a:cubicBezTo>
                    <a:cubicBezTo>
                      <a:pt x="275" y="34"/>
                      <a:pt x="218" y="1"/>
                      <a:pt x="1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0" name="Google Shape;10850;p44"/>
              <p:cNvSpPr/>
              <p:nvPr/>
            </p:nvSpPr>
            <p:spPr>
              <a:xfrm>
                <a:off x="4286525" y="1835250"/>
                <a:ext cx="6575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49" extrusionOk="0">
                    <a:moveTo>
                      <a:pt x="132" y="1"/>
                    </a:moveTo>
                    <a:cubicBezTo>
                      <a:pt x="66" y="1"/>
                      <a:pt x="1" y="51"/>
                      <a:pt x="25" y="152"/>
                    </a:cubicBezTo>
                    <a:cubicBezTo>
                      <a:pt x="37" y="224"/>
                      <a:pt x="37" y="271"/>
                      <a:pt x="84" y="331"/>
                    </a:cubicBezTo>
                    <a:cubicBezTo>
                      <a:pt x="96" y="343"/>
                      <a:pt x="114" y="349"/>
                      <a:pt x="132" y="349"/>
                    </a:cubicBezTo>
                    <a:cubicBezTo>
                      <a:pt x="150" y="349"/>
                      <a:pt x="168" y="343"/>
                      <a:pt x="180" y="331"/>
                    </a:cubicBezTo>
                    <a:cubicBezTo>
                      <a:pt x="227" y="271"/>
                      <a:pt x="239" y="224"/>
                      <a:pt x="239" y="152"/>
                    </a:cubicBezTo>
                    <a:cubicBezTo>
                      <a:pt x="263" y="51"/>
                      <a:pt x="197" y="1"/>
                      <a:pt x="1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1" name="Google Shape;10851;p44"/>
              <p:cNvSpPr/>
              <p:nvPr/>
            </p:nvSpPr>
            <p:spPr>
              <a:xfrm>
                <a:off x="4231775" y="1833275"/>
                <a:ext cx="11325" cy="2077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831" extrusionOk="0">
                    <a:moveTo>
                      <a:pt x="235" y="1"/>
                    </a:moveTo>
                    <a:cubicBezTo>
                      <a:pt x="189" y="1"/>
                      <a:pt x="143" y="42"/>
                      <a:pt x="143" y="100"/>
                    </a:cubicBezTo>
                    <a:cubicBezTo>
                      <a:pt x="143" y="219"/>
                      <a:pt x="107" y="339"/>
                      <a:pt x="84" y="458"/>
                    </a:cubicBezTo>
                    <a:cubicBezTo>
                      <a:pt x="48" y="577"/>
                      <a:pt x="0" y="648"/>
                      <a:pt x="36" y="767"/>
                    </a:cubicBezTo>
                    <a:cubicBezTo>
                      <a:pt x="45" y="813"/>
                      <a:pt x="83" y="831"/>
                      <a:pt x="127" y="831"/>
                    </a:cubicBezTo>
                    <a:cubicBezTo>
                      <a:pt x="140" y="831"/>
                      <a:pt x="153" y="829"/>
                      <a:pt x="167" y="827"/>
                    </a:cubicBezTo>
                    <a:cubicBezTo>
                      <a:pt x="453" y="708"/>
                      <a:pt x="405" y="279"/>
                      <a:pt x="310" y="53"/>
                    </a:cubicBezTo>
                    <a:cubicBezTo>
                      <a:pt x="292" y="16"/>
                      <a:pt x="263" y="1"/>
                      <a:pt x="2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2" name="Google Shape;10852;p44"/>
              <p:cNvSpPr/>
              <p:nvPr/>
            </p:nvSpPr>
            <p:spPr>
              <a:xfrm>
                <a:off x="4190100" y="1836750"/>
                <a:ext cx="36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51" extrusionOk="0">
                    <a:moveTo>
                      <a:pt x="69" y="0"/>
                    </a:moveTo>
                    <a:cubicBezTo>
                      <a:pt x="33" y="0"/>
                      <a:pt x="0" y="27"/>
                      <a:pt x="12" y="80"/>
                    </a:cubicBezTo>
                    <a:cubicBezTo>
                      <a:pt x="12" y="116"/>
                      <a:pt x="24" y="176"/>
                      <a:pt x="36" y="223"/>
                    </a:cubicBezTo>
                    <a:cubicBezTo>
                      <a:pt x="42" y="241"/>
                      <a:pt x="57" y="250"/>
                      <a:pt x="72" y="250"/>
                    </a:cubicBezTo>
                    <a:cubicBezTo>
                      <a:pt x="87" y="250"/>
                      <a:pt x="101" y="241"/>
                      <a:pt x="107" y="223"/>
                    </a:cubicBezTo>
                    <a:cubicBezTo>
                      <a:pt x="131" y="176"/>
                      <a:pt x="131" y="116"/>
                      <a:pt x="143" y="80"/>
                    </a:cubicBezTo>
                    <a:cubicBezTo>
                      <a:pt x="143" y="27"/>
                      <a:pt x="104" y="0"/>
                      <a:pt x="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3" name="Google Shape;10853;p44"/>
              <p:cNvSpPr/>
              <p:nvPr/>
            </p:nvSpPr>
            <p:spPr>
              <a:xfrm>
                <a:off x="4152600" y="1843450"/>
                <a:ext cx="887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14" extrusionOk="0">
                    <a:moveTo>
                      <a:pt x="210" y="0"/>
                    </a:moveTo>
                    <a:cubicBezTo>
                      <a:pt x="180" y="0"/>
                      <a:pt x="154" y="18"/>
                      <a:pt x="143" y="62"/>
                    </a:cubicBezTo>
                    <a:cubicBezTo>
                      <a:pt x="95" y="170"/>
                      <a:pt x="0" y="432"/>
                      <a:pt x="143" y="503"/>
                    </a:cubicBezTo>
                    <a:cubicBezTo>
                      <a:pt x="155" y="510"/>
                      <a:pt x="168" y="514"/>
                      <a:pt x="180" y="514"/>
                    </a:cubicBezTo>
                    <a:cubicBezTo>
                      <a:pt x="225" y="514"/>
                      <a:pt x="265" y="467"/>
                      <a:pt x="274" y="420"/>
                    </a:cubicBezTo>
                    <a:cubicBezTo>
                      <a:pt x="298" y="324"/>
                      <a:pt x="274" y="253"/>
                      <a:pt x="322" y="170"/>
                    </a:cubicBezTo>
                    <a:cubicBezTo>
                      <a:pt x="354" y="88"/>
                      <a:pt x="274" y="0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4" name="Google Shape;10854;p44"/>
              <p:cNvSpPr/>
              <p:nvPr/>
            </p:nvSpPr>
            <p:spPr>
              <a:xfrm>
                <a:off x="3676050" y="1842775"/>
                <a:ext cx="98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3" extrusionOk="0">
                    <a:moveTo>
                      <a:pt x="204" y="0"/>
                    </a:moveTo>
                    <a:cubicBezTo>
                      <a:pt x="149" y="0"/>
                      <a:pt x="89" y="30"/>
                      <a:pt x="72" y="89"/>
                    </a:cubicBezTo>
                    <a:cubicBezTo>
                      <a:pt x="48" y="268"/>
                      <a:pt x="0" y="447"/>
                      <a:pt x="36" y="637"/>
                    </a:cubicBezTo>
                    <a:cubicBezTo>
                      <a:pt x="48" y="721"/>
                      <a:pt x="122" y="762"/>
                      <a:pt x="197" y="762"/>
                    </a:cubicBezTo>
                    <a:cubicBezTo>
                      <a:pt x="271" y="762"/>
                      <a:pt x="345" y="721"/>
                      <a:pt x="357" y="637"/>
                    </a:cubicBezTo>
                    <a:cubicBezTo>
                      <a:pt x="393" y="459"/>
                      <a:pt x="345" y="280"/>
                      <a:pt x="310" y="89"/>
                    </a:cubicBezTo>
                    <a:cubicBezTo>
                      <a:pt x="310" y="30"/>
                      <a:pt x="259" y="0"/>
                      <a:pt x="2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5" name="Google Shape;10855;p44"/>
              <p:cNvSpPr/>
              <p:nvPr/>
            </p:nvSpPr>
            <p:spPr>
              <a:xfrm>
                <a:off x="3625150" y="1825275"/>
                <a:ext cx="77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310" h="617" extrusionOk="0">
                    <a:moveTo>
                      <a:pt x="159" y="1"/>
                    </a:moveTo>
                    <a:cubicBezTo>
                      <a:pt x="110" y="1"/>
                      <a:pt x="60" y="33"/>
                      <a:pt x="48" y="99"/>
                    </a:cubicBezTo>
                    <a:cubicBezTo>
                      <a:pt x="24" y="182"/>
                      <a:pt x="24" y="254"/>
                      <a:pt x="12" y="313"/>
                    </a:cubicBezTo>
                    <a:cubicBezTo>
                      <a:pt x="0" y="385"/>
                      <a:pt x="12" y="444"/>
                      <a:pt x="24" y="528"/>
                    </a:cubicBezTo>
                    <a:cubicBezTo>
                      <a:pt x="42" y="587"/>
                      <a:pt x="98" y="617"/>
                      <a:pt x="155" y="617"/>
                    </a:cubicBezTo>
                    <a:cubicBezTo>
                      <a:pt x="212" y="617"/>
                      <a:pt x="268" y="587"/>
                      <a:pt x="286" y="528"/>
                    </a:cubicBezTo>
                    <a:cubicBezTo>
                      <a:pt x="298" y="456"/>
                      <a:pt x="310" y="397"/>
                      <a:pt x="298" y="313"/>
                    </a:cubicBezTo>
                    <a:cubicBezTo>
                      <a:pt x="286" y="230"/>
                      <a:pt x="286" y="158"/>
                      <a:pt x="262" y="99"/>
                    </a:cubicBezTo>
                    <a:cubicBezTo>
                      <a:pt x="256" y="33"/>
                      <a:pt x="209" y="1"/>
                      <a:pt x="1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6" name="Google Shape;10856;p44"/>
              <p:cNvSpPr/>
              <p:nvPr/>
            </p:nvSpPr>
            <p:spPr>
              <a:xfrm>
                <a:off x="3642250" y="1827975"/>
                <a:ext cx="11200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75" extrusionOk="0">
                    <a:moveTo>
                      <a:pt x="205" y="1"/>
                    </a:moveTo>
                    <a:cubicBezTo>
                      <a:pt x="100" y="1"/>
                      <a:pt x="0" y="137"/>
                      <a:pt x="102" y="229"/>
                    </a:cubicBezTo>
                    <a:cubicBezTo>
                      <a:pt x="138" y="265"/>
                      <a:pt x="138" y="289"/>
                      <a:pt x="162" y="324"/>
                    </a:cubicBezTo>
                    <a:cubicBezTo>
                      <a:pt x="191" y="354"/>
                      <a:pt x="225" y="374"/>
                      <a:pt x="261" y="374"/>
                    </a:cubicBezTo>
                    <a:cubicBezTo>
                      <a:pt x="283" y="374"/>
                      <a:pt x="306" y="366"/>
                      <a:pt x="328" y="348"/>
                    </a:cubicBezTo>
                    <a:cubicBezTo>
                      <a:pt x="447" y="277"/>
                      <a:pt x="376" y="110"/>
                      <a:pt x="293" y="39"/>
                    </a:cubicBezTo>
                    <a:cubicBezTo>
                      <a:pt x="266" y="12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7" name="Google Shape;10857;p44"/>
              <p:cNvSpPr/>
              <p:nvPr/>
            </p:nvSpPr>
            <p:spPr>
              <a:xfrm>
                <a:off x="3590125" y="1782925"/>
                <a:ext cx="14800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855" extrusionOk="0">
                    <a:moveTo>
                      <a:pt x="288" y="0"/>
                    </a:moveTo>
                    <a:cubicBezTo>
                      <a:pt x="146" y="0"/>
                      <a:pt x="0" y="122"/>
                      <a:pt x="56" y="281"/>
                    </a:cubicBezTo>
                    <a:cubicBezTo>
                      <a:pt x="103" y="400"/>
                      <a:pt x="92" y="519"/>
                      <a:pt x="139" y="638"/>
                    </a:cubicBezTo>
                    <a:cubicBezTo>
                      <a:pt x="159" y="738"/>
                      <a:pt x="221" y="854"/>
                      <a:pt x="332" y="854"/>
                    </a:cubicBezTo>
                    <a:cubicBezTo>
                      <a:pt x="353" y="854"/>
                      <a:pt x="376" y="850"/>
                      <a:pt x="401" y="840"/>
                    </a:cubicBezTo>
                    <a:cubicBezTo>
                      <a:pt x="532" y="805"/>
                      <a:pt x="568" y="638"/>
                      <a:pt x="580" y="519"/>
                    </a:cubicBezTo>
                    <a:cubicBezTo>
                      <a:pt x="592" y="388"/>
                      <a:pt x="532" y="221"/>
                      <a:pt x="473" y="102"/>
                    </a:cubicBezTo>
                    <a:cubicBezTo>
                      <a:pt x="429" y="31"/>
                      <a:pt x="359" y="0"/>
                      <a:pt x="2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8" name="Google Shape;10858;p44"/>
              <p:cNvSpPr/>
              <p:nvPr/>
            </p:nvSpPr>
            <p:spPr>
              <a:xfrm>
                <a:off x="3558775" y="1779750"/>
                <a:ext cx="95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86" extrusionOk="0">
                    <a:moveTo>
                      <a:pt x="165" y="0"/>
                    </a:moveTo>
                    <a:cubicBezTo>
                      <a:pt x="98" y="0"/>
                      <a:pt x="30" y="45"/>
                      <a:pt x="24" y="134"/>
                    </a:cubicBezTo>
                    <a:cubicBezTo>
                      <a:pt x="0" y="301"/>
                      <a:pt x="0" y="479"/>
                      <a:pt x="95" y="610"/>
                    </a:cubicBezTo>
                    <a:cubicBezTo>
                      <a:pt x="124" y="663"/>
                      <a:pt x="167" y="685"/>
                      <a:pt x="211" y="685"/>
                    </a:cubicBezTo>
                    <a:cubicBezTo>
                      <a:pt x="296" y="685"/>
                      <a:pt x="381" y="601"/>
                      <a:pt x="357" y="491"/>
                    </a:cubicBezTo>
                    <a:cubicBezTo>
                      <a:pt x="334" y="372"/>
                      <a:pt x="322" y="253"/>
                      <a:pt x="298" y="134"/>
                    </a:cubicBezTo>
                    <a:cubicBezTo>
                      <a:pt x="298" y="45"/>
                      <a:pt x="232" y="0"/>
                      <a:pt x="1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9" name="Google Shape;10859;p44"/>
              <p:cNvSpPr/>
              <p:nvPr/>
            </p:nvSpPr>
            <p:spPr>
              <a:xfrm>
                <a:off x="3543000" y="1727350"/>
                <a:ext cx="79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316" h="692" extrusionOk="0">
                    <a:moveTo>
                      <a:pt x="159" y="1"/>
                    </a:moveTo>
                    <a:cubicBezTo>
                      <a:pt x="80" y="1"/>
                      <a:pt x="0" y="57"/>
                      <a:pt x="0" y="170"/>
                    </a:cubicBezTo>
                    <a:lnTo>
                      <a:pt x="0" y="420"/>
                    </a:lnTo>
                    <a:cubicBezTo>
                      <a:pt x="0" y="504"/>
                      <a:pt x="24" y="563"/>
                      <a:pt x="72" y="646"/>
                    </a:cubicBezTo>
                    <a:cubicBezTo>
                      <a:pt x="95" y="676"/>
                      <a:pt x="125" y="691"/>
                      <a:pt x="155" y="691"/>
                    </a:cubicBezTo>
                    <a:cubicBezTo>
                      <a:pt x="185" y="691"/>
                      <a:pt x="214" y="676"/>
                      <a:pt x="238" y="646"/>
                    </a:cubicBezTo>
                    <a:cubicBezTo>
                      <a:pt x="298" y="563"/>
                      <a:pt x="310" y="504"/>
                      <a:pt x="310" y="420"/>
                    </a:cubicBezTo>
                    <a:lnTo>
                      <a:pt x="310" y="170"/>
                    </a:lnTo>
                    <a:cubicBezTo>
                      <a:pt x="316" y="57"/>
                      <a:pt x="238" y="1"/>
                      <a:pt x="1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0" name="Google Shape;10860;p44"/>
              <p:cNvSpPr/>
              <p:nvPr/>
            </p:nvSpPr>
            <p:spPr>
              <a:xfrm>
                <a:off x="3732000" y="1847000"/>
                <a:ext cx="12825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3" extrusionOk="0">
                    <a:moveTo>
                      <a:pt x="178" y="1"/>
                    </a:moveTo>
                    <a:cubicBezTo>
                      <a:pt x="129" y="1"/>
                      <a:pt x="78" y="34"/>
                      <a:pt x="72" y="99"/>
                    </a:cubicBezTo>
                    <a:cubicBezTo>
                      <a:pt x="60" y="361"/>
                      <a:pt x="1" y="742"/>
                      <a:pt x="191" y="944"/>
                    </a:cubicBezTo>
                    <a:cubicBezTo>
                      <a:pt x="203" y="956"/>
                      <a:pt x="224" y="962"/>
                      <a:pt x="246" y="962"/>
                    </a:cubicBezTo>
                    <a:cubicBezTo>
                      <a:pt x="268" y="962"/>
                      <a:pt x="292" y="956"/>
                      <a:pt x="310" y="944"/>
                    </a:cubicBezTo>
                    <a:cubicBezTo>
                      <a:pt x="513" y="694"/>
                      <a:pt x="310" y="361"/>
                      <a:pt x="274" y="99"/>
                    </a:cubicBezTo>
                    <a:cubicBezTo>
                      <a:pt x="274" y="34"/>
                      <a:pt x="227" y="1"/>
                      <a:pt x="1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1" name="Google Shape;10861;p44"/>
              <p:cNvSpPr/>
              <p:nvPr/>
            </p:nvSpPr>
            <p:spPr>
              <a:xfrm>
                <a:off x="3801950" y="1851475"/>
                <a:ext cx="955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620" extrusionOk="0">
                    <a:moveTo>
                      <a:pt x="185" y="0"/>
                    </a:moveTo>
                    <a:cubicBezTo>
                      <a:pt x="99" y="0"/>
                      <a:pt x="12" y="57"/>
                      <a:pt x="12" y="170"/>
                    </a:cubicBezTo>
                    <a:cubicBezTo>
                      <a:pt x="12" y="289"/>
                      <a:pt x="1" y="420"/>
                      <a:pt x="36" y="539"/>
                    </a:cubicBezTo>
                    <a:cubicBezTo>
                      <a:pt x="60" y="593"/>
                      <a:pt x="117" y="620"/>
                      <a:pt x="175" y="620"/>
                    </a:cubicBezTo>
                    <a:cubicBezTo>
                      <a:pt x="233" y="620"/>
                      <a:pt x="292" y="593"/>
                      <a:pt x="322" y="539"/>
                    </a:cubicBezTo>
                    <a:cubicBezTo>
                      <a:pt x="382" y="420"/>
                      <a:pt x="358" y="289"/>
                      <a:pt x="358" y="170"/>
                    </a:cubicBezTo>
                    <a:cubicBezTo>
                      <a:pt x="358" y="57"/>
                      <a:pt x="271" y="0"/>
                      <a:pt x="1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2" name="Google Shape;10862;p44"/>
              <p:cNvSpPr/>
              <p:nvPr/>
            </p:nvSpPr>
            <p:spPr>
              <a:xfrm>
                <a:off x="3840800" y="1855275"/>
                <a:ext cx="6575" cy="1275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510" extrusionOk="0">
                    <a:moveTo>
                      <a:pt x="131" y="0"/>
                    </a:moveTo>
                    <a:cubicBezTo>
                      <a:pt x="66" y="0"/>
                      <a:pt x="0" y="42"/>
                      <a:pt x="6" y="125"/>
                    </a:cubicBezTo>
                    <a:cubicBezTo>
                      <a:pt x="18" y="244"/>
                      <a:pt x="6" y="375"/>
                      <a:pt x="66" y="482"/>
                    </a:cubicBezTo>
                    <a:cubicBezTo>
                      <a:pt x="78" y="500"/>
                      <a:pt x="104" y="509"/>
                      <a:pt x="131" y="509"/>
                    </a:cubicBezTo>
                    <a:cubicBezTo>
                      <a:pt x="158" y="509"/>
                      <a:pt x="185" y="500"/>
                      <a:pt x="197" y="482"/>
                    </a:cubicBezTo>
                    <a:cubicBezTo>
                      <a:pt x="256" y="375"/>
                      <a:pt x="256" y="244"/>
                      <a:pt x="256" y="125"/>
                    </a:cubicBezTo>
                    <a:cubicBezTo>
                      <a:pt x="262" y="42"/>
                      <a:pt x="197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3" name="Google Shape;10863;p44"/>
              <p:cNvSpPr/>
              <p:nvPr/>
            </p:nvSpPr>
            <p:spPr>
              <a:xfrm>
                <a:off x="3673375" y="1755850"/>
                <a:ext cx="83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983" extrusionOk="0">
                    <a:moveTo>
                      <a:pt x="167" y="1"/>
                    </a:moveTo>
                    <a:cubicBezTo>
                      <a:pt x="104" y="1"/>
                      <a:pt x="42" y="42"/>
                      <a:pt x="36" y="126"/>
                    </a:cubicBezTo>
                    <a:cubicBezTo>
                      <a:pt x="24" y="364"/>
                      <a:pt x="0" y="602"/>
                      <a:pt x="24" y="840"/>
                    </a:cubicBezTo>
                    <a:cubicBezTo>
                      <a:pt x="30" y="935"/>
                      <a:pt x="104" y="983"/>
                      <a:pt x="177" y="983"/>
                    </a:cubicBezTo>
                    <a:cubicBezTo>
                      <a:pt x="250" y="983"/>
                      <a:pt x="322" y="935"/>
                      <a:pt x="322" y="840"/>
                    </a:cubicBezTo>
                    <a:cubicBezTo>
                      <a:pt x="333" y="602"/>
                      <a:pt x="298" y="364"/>
                      <a:pt x="298" y="126"/>
                    </a:cubicBezTo>
                    <a:cubicBezTo>
                      <a:pt x="292" y="42"/>
                      <a:pt x="229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4" name="Google Shape;10864;p44"/>
              <p:cNvSpPr/>
              <p:nvPr/>
            </p:nvSpPr>
            <p:spPr>
              <a:xfrm>
                <a:off x="3989775" y="1840750"/>
                <a:ext cx="420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47" extrusionOk="0">
                    <a:moveTo>
                      <a:pt x="73" y="1"/>
                    </a:moveTo>
                    <a:cubicBezTo>
                      <a:pt x="39" y="1"/>
                      <a:pt x="6" y="22"/>
                      <a:pt x="12" y="63"/>
                    </a:cubicBezTo>
                    <a:cubicBezTo>
                      <a:pt x="12" y="242"/>
                      <a:pt x="0" y="432"/>
                      <a:pt x="48" y="611"/>
                    </a:cubicBezTo>
                    <a:cubicBezTo>
                      <a:pt x="54" y="635"/>
                      <a:pt x="72" y="647"/>
                      <a:pt x="88" y="647"/>
                    </a:cubicBezTo>
                    <a:cubicBezTo>
                      <a:pt x="105" y="647"/>
                      <a:pt x="119" y="635"/>
                      <a:pt x="119" y="611"/>
                    </a:cubicBezTo>
                    <a:cubicBezTo>
                      <a:pt x="167" y="432"/>
                      <a:pt x="143" y="242"/>
                      <a:pt x="143" y="63"/>
                    </a:cubicBezTo>
                    <a:cubicBezTo>
                      <a:pt x="143" y="22"/>
                      <a:pt x="108" y="1"/>
                      <a:pt x="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5" name="Google Shape;10865;p44"/>
              <p:cNvSpPr/>
              <p:nvPr/>
            </p:nvSpPr>
            <p:spPr>
              <a:xfrm>
                <a:off x="3921300" y="1828450"/>
                <a:ext cx="1515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508" extrusionOk="0">
                    <a:moveTo>
                      <a:pt x="258" y="0"/>
                    </a:moveTo>
                    <a:cubicBezTo>
                      <a:pt x="201" y="0"/>
                      <a:pt x="145" y="24"/>
                      <a:pt x="108" y="67"/>
                    </a:cubicBezTo>
                    <a:cubicBezTo>
                      <a:pt x="13" y="151"/>
                      <a:pt x="1" y="305"/>
                      <a:pt x="84" y="377"/>
                    </a:cubicBezTo>
                    <a:cubicBezTo>
                      <a:pt x="120" y="401"/>
                      <a:pt x="144" y="424"/>
                      <a:pt x="180" y="448"/>
                    </a:cubicBezTo>
                    <a:cubicBezTo>
                      <a:pt x="224" y="490"/>
                      <a:pt x="273" y="507"/>
                      <a:pt x="319" y="507"/>
                    </a:cubicBezTo>
                    <a:cubicBezTo>
                      <a:pt x="474" y="507"/>
                      <a:pt x="605" y="315"/>
                      <a:pt x="477" y="151"/>
                    </a:cubicBezTo>
                    <a:cubicBezTo>
                      <a:pt x="441" y="127"/>
                      <a:pt x="430" y="91"/>
                      <a:pt x="406" y="67"/>
                    </a:cubicBezTo>
                    <a:cubicBezTo>
                      <a:pt x="365" y="21"/>
                      <a:pt x="311" y="0"/>
                      <a:pt x="2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6" name="Google Shape;10866;p44"/>
              <p:cNvSpPr/>
              <p:nvPr/>
            </p:nvSpPr>
            <p:spPr>
              <a:xfrm>
                <a:off x="4050050" y="1801700"/>
                <a:ext cx="820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46" extrusionOk="0">
                    <a:moveTo>
                      <a:pt x="133" y="0"/>
                    </a:moveTo>
                    <a:cubicBezTo>
                      <a:pt x="69" y="0"/>
                      <a:pt x="0" y="42"/>
                      <a:pt x="6" y="125"/>
                    </a:cubicBezTo>
                    <a:cubicBezTo>
                      <a:pt x="30" y="197"/>
                      <a:pt x="30" y="268"/>
                      <a:pt x="90" y="316"/>
                    </a:cubicBezTo>
                    <a:cubicBezTo>
                      <a:pt x="116" y="337"/>
                      <a:pt x="144" y="346"/>
                      <a:pt x="173" y="346"/>
                    </a:cubicBezTo>
                    <a:cubicBezTo>
                      <a:pt x="210" y="346"/>
                      <a:pt x="247" y="330"/>
                      <a:pt x="280" y="304"/>
                    </a:cubicBezTo>
                    <a:cubicBezTo>
                      <a:pt x="328" y="268"/>
                      <a:pt x="328" y="208"/>
                      <a:pt x="280" y="173"/>
                    </a:cubicBezTo>
                    <a:cubicBezTo>
                      <a:pt x="274" y="173"/>
                      <a:pt x="252" y="158"/>
                      <a:pt x="233" y="145"/>
                    </a:cubicBezTo>
                    <a:lnTo>
                      <a:pt x="233" y="145"/>
                    </a:lnTo>
                    <a:lnTo>
                      <a:pt x="233" y="125"/>
                    </a:lnTo>
                    <a:cubicBezTo>
                      <a:pt x="256" y="42"/>
                      <a:pt x="197" y="0"/>
                      <a:pt x="1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7" name="Google Shape;10867;p44"/>
              <p:cNvSpPr/>
              <p:nvPr/>
            </p:nvSpPr>
            <p:spPr>
              <a:xfrm>
                <a:off x="3892150" y="1794100"/>
                <a:ext cx="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24" y="1"/>
                      <a:pt x="24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8" name="Google Shape;10868;p44"/>
              <p:cNvSpPr/>
              <p:nvPr/>
            </p:nvSpPr>
            <p:spPr>
              <a:xfrm>
                <a:off x="3578425" y="1709750"/>
                <a:ext cx="12500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500" h="1288" extrusionOk="0">
                    <a:moveTo>
                      <a:pt x="104" y="1"/>
                    </a:moveTo>
                    <a:cubicBezTo>
                      <a:pt x="54" y="1"/>
                      <a:pt x="0" y="45"/>
                      <a:pt x="24" y="100"/>
                    </a:cubicBezTo>
                    <a:cubicBezTo>
                      <a:pt x="83" y="291"/>
                      <a:pt x="143" y="469"/>
                      <a:pt x="167" y="672"/>
                    </a:cubicBezTo>
                    <a:cubicBezTo>
                      <a:pt x="202" y="874"/>
                      <a:pt x="190" y="1065"/>
                      <a:pt x="250" y="1243"/>
                    </a:cubicBezTo>
                    <a:cubicBezTo>
                      <a:pt x="256" y="1273"/>
                      <a:pt x="280" y="1288"/>
                      <a:pt x="307" y="1288"/>
                    </a:cubicBezTo>
                    <a:cubicBezTo>
                      <a:pt x="333" y="1288"/>
                      <a:pt x="363" y="1273"/>
                      <a:pt x="381" y="1243"/>
                    </a:cubicBezTo>
                    <a:cubicBezTo>
                      <a:pt x="500" y="850"/>
                      <a:pt x="321" y="398"/>
                      <a:pt x="167" y="41"/>
                    </a:cubicBezTo>
                    <a:cubicBezTo>
                      <a:pt x="154" y="12"/>
                      <a:pt x="130" y="1"/>
                      <a:pt x="1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9" name="Google Shape;10869;p44"/>
              <p:cNvSpPr/>
              <p:nvPr/>
            </p:nvSpPr>
            <p:spPr>
              <a:xfrm>
                <a:off x="3551700" y="1695500"/>
                <a:ext cx="8575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343" h="837" extrusionOk="0">
                    <a:moveTo>
                      <a:pt x="89" y="0"/>
                    </a:moveTo>
                    <a:cubicBezTo>
                      <a:pt x="44" y="0"/>
                      <a:pt x="0" y="31"/>
                      <a:pt x="21" y="87"/>
                    </a:cubicBezTo>
                    <a:cubicBezTo>
                      <a:pt x="93" y="325"/>
                      <a:pt x="128" y="563"/>
                      <a:pt x="188" y="801"/>
                    </a:cubicBezTo>
                    <a:cubicBezTo>
                      <a:pt x="194" y="825"/>
                      <a:pt x="215" y="837"/>
                      <a:pt x="236" y="837"/>
                    </a:cubicBezTo>
                    <a:cubicBezTo>
                      <a:pt x="256" y="837"/>
                      <a:pt x="277" y="825"/>
                      <a:pt x="283" y="801"/>
                    </a:cubicBezTo>
                    <a:cubicBezTo>
                      <a:pt x="343" y="563"/>
                      <a:pt x="247" y="277"/>
                      <a:pt x="164" y="51"/>
                    </a:cubicBezTo>
                    <a:cubicBezTo>
                      <a:pt x="154" y="16"/>
                      <a:pt x="121" y="0"/>
                      <a:pt x="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0" name="Google Shape;10870;p44"/>
              <p:cNvSpPr/>
              <p:nvPr/>
            </p:nvSpPr>
            <p:spPr>
              <a:xfrm>
                <a:off x="3500550" y="1633425"/>
                <a:ext cx="15450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1608" extrusionOk="0">
                    <a:moveTo>
                      <a:pt x="62" y="0"/>
                    </a:moveTo>
                    <a:cubicBezTo>
                      <a:pt x="33" y="0"/>
                      <a:pt x="0" y="26"/>
                      <a:pt x="7" y="70"/>
                    </a:cubicBezTo>
                    <a:cubicBezTo>
                      <a:pt x="115" y="570"/>
                      <a:pt x="269" y="1129"/>
                      <a:pt x="519" y="1582"/>
                    </a:cubicBezTo>
                    <a:cubicBezTo>
                      <a:pt x="528" y="1599"/>
                      <a:pt x="545" y="1607"/>
                      <a:pt x="561" y="1607"/>
                    </a:cubicBezTo>
                    <a:cubicBezTo>
                      <a:pt x="590" y="1607"/>
                      <a:pt x="618" y="1584"/>
                      <a:pt x="603" y="1546"/>
                    </a:cubicBezTo>
                    <a:cubicBezTo>
                      <a:pt x="460" y="1034"/>
                      <a:pt x="281" y="522"/>
                      <a:pt x="103" y="34"/>
                    </a:cubicBezTo>
                    <a:cubicBezTo>
                      <a:pt x="98" y="11"/>
                      <a:pt x="81" y="0"/>
                      <a:pt x="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1" name="Google Shape;10871;p44"/>
              <p:cNvSpPr/>
              <p:nvPr/>
            </p:nvSpPr>
            <p:spPr>
              <a:xfrm>
                <a:off x="3420550" y="1587625"/>
                <a:ext cx="441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960" extrusionOk="0">
                    <a:moveTo>
                      <a:pt x="25" y="1"/>
                    </a:moveTo>
                    <a:cubicBezTo>
                      <a:pt x="9" y="1"/>
                      <a:pt x="1" y="28"/>
                      <a:pt x="28" y="56"/>
                    </a:cubicBezTo>
                    <a:cubicBezTo>
                      <a:pt x="386" y="282"/>
                      <a:pt x="707" y="532"/>
                      <a:pt x="981" y="878"/>
                    </a:cubicBezTo>
                    <a:cubicBezTo>
                      <a:pt x="1231" y="1199"/>
                      <a:pt x="1362" y="1568"/>
                      <a:pt x="1576" y="1925"/>
                    </a:cubicBezTo>
                    <a:cubicBezTo>
                      <a:pt x="1586" y="1949"/>
                      <a:pt x="1605" y="1960"/>
                      <a:pt x="1625" y="1960"/>
                    </a:cubicBezTo>
                    <a:cubicBezTo>
                      <a:pt x="1654" y="1960"/>
                      <a:pt x="1683" y="1937"/>
                      <a:pt x="1683" y="1902"/>
                    </a:cubicBezTo>
                    <a:cubicBezTo>
                      <a:pt x="1767" y="1092"/>
                      <a:pt x="814" y="68"/>
                      <a:pt x="40" y="9"/>
                    </a:cubicBezTo>
                    <a:cubicBezTo>
                      <a:pt x="35" y="3"/>
                      <a:pt x="30" y="1"/>
                      <a:pt x="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2" name="Google Shape;10872;p44"/>
              <p:cNvSpPr/>
              <p:nvPr/>
            </p:nvSpPr>
            <p:spPr>
              <a:xfrm>
                <a:off x="3489525" y="1629675"/>
                <a:ext cx="34450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2326" extrusionOk="0">
                    <a:moveTo>
                      <a:pt x="75" y="1"/>
                    </a:moveTo>
                    <a:cubicBezTo>
                      <a:pt x="41" y="1"/>
                      <a:pt x="1" y="58"/>
                      <a:pt x="32" y="89"/>
                    </a:cubicBezTo>
                    <a:cubicBezTo>
                      <a:pt x="687" y="660"/>
                      <a:pt x="1008" y="1434"/>
                      <a:pt x="1163" y="2291"/>
                    </a:cubicBezTo>
                    <a:cubicBezTo>
                      <a:pt x="1172" y="2315"/>
                      <a:pt x="1192" y="2326"/>
                      <a:pt x="1211" y="2326"/>
                    </a:cubicBezTo>
                    <a:cubicBezTo>
                      <a:pt x="1240" y="2326"/>
                      <a:pt x="1270" y="2303"/>
                      <a:pt x="1270" y="2267"/>
                    </a:cubicBezTo>
                    <a:cubicBezTo>
                      <a:pt x="1377" y="1398"/>
                      <a:pt x="770" y="517"/>
                      <a:pt x="91" y="5"/>
                    </a:cubicBezTo>
                    <a:cubicBezTo>
                      <a:pt x="86" y="2"/>
                      <a:pt x="81" y="1"/>
                      <a:pt x="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3" name="Google Shape;10873;p44"/>
              <p:cNvSpPr/>
              <p:nvPr/>
            </p:nvSpPr>
            <p:spPr>
              <a:xfrm>
                <a:off x="3478675" y="1585425"/>
                <a:ext cx="165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14" extrusionOk="0">
                    <a:moveTo>
                      <a:pt x="148" y="1"/>
                    </a:moveTo>
                    <a:cubicBezTo>
                      <a:pt x="73" y="1"/>
                      <a:pt x="0" y="110"/>
                      <a:pt x="73" y="192"/>
                    </a:cubicBezTo>
                    <a:cubicBezTo>
                      <a:pt x="204" y="335"/>
                      <a:pt x="347" y="513"/>
                      <a:pt x="549" y="608"/>
                    </a:cubicBezTo>
                    <a:cubicBezTo>
                      <a:pt x="558" y="612"/>
                      <a:pt x="567" y="614"/>
                      <a:pt x="576" y="614"/>
                    </a:cubicBezTo>
                    <a:cubicBezTo>
                      <a:pt x="625" y="614"/>
                      <a:pt x="663" y="564"/>
                      <a:pt x="632" y="513"/>
                    </a:cubicBezTo>
                    <a:cubicBezTo>
                      <a:pt x="549" y="323"/>
                      <a:pt x="370" y="192"/>
                      <a:pt x="216" y="37"/>
                    </a:cubicBezTo>
                    <a:cubicBezTo>
                      <a:pt x="196" y="11"/>
                      <a:pt x="172" y="1"/>
                      <a:pt x="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4" name="Google Shape;10874;p44"/>
              <p:cNvSpPr/>
              <p:nvPr/>
            </p:nvSpPr>
            <p:spPr>
              <a:xfrm>
                <a:off x="3550150" y="1671200"/>
                <a:ext cx="9825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61" extrusionOk="0">
                    <a:moveTo>
                      <a:pt x="160" y="0"/>
                    </a:moveTo>
                    <a:cubicBezTo>
                      <a:pt x="81" y="0"/>
                      <a:pt x="1" y="116"/>
                      <a:pt x="83" y="190"/>
                    </a:cubicBezTo>
                    <a:cubicBezTo>
                      <a:pt x="155" y="249"/>
                      <a:pt x="214" y="333"/>
                      <a:pt x="250" y="416"/>
                    </a:cubicBezTo>
                    <a:cubicBezTo>
                      <a:pt x="256" y="446"/>
                      <a:pt x="280" y="461"/>
                      <a:pt x="305" y="461"/>
                    </a:cubicBezTo>
                    <a:cubicBezTo>
                      <a:pt x="330" y="461"/>
                      <a:pt x="357" y="446"/>
                      <a:pt x="369" y="416"/>
                    </a:cubicBezTo>
                    <a:cubicBezTo>
                      <a:pt x="381" y="345"/>
                      <a:pt x="393" y="273"/>
                      <a:pt x="345" y="190"/>
                    </a:cubicBezTo>
                    <a:cubicBezTo>
                      <a:pt x="321" y="130"/>
                      <a:pt x="274" y="94"/>
                      <a:pt x="226" y="35"/>
                    </a:cubicBezTo>
                    <a:cubicBezTo>
                      <a:pt x="207" y="10"/>
                      <a:pt x="184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5" name="Google Shape;10875;p44"/>
              <p:cNvSpPr/>
              <p:nvPr/>
            </p:nvSpPr>
            <p:spPr>
              <a:xfrm>
                <a:off x="4526825" y="1830425"/>
                <a:ext cx="12750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076" extrusionOk="0">
                    <a:moveTo>
                      <a:pt x="206" y="1"/>
                    </a:moveTo>
                    <a:cubicBezTo>
                      <a:pt x="113" y="1"/>
                      <a:pt x="0" y="84"/>
                      <a:pt x="33" y="191"/>
                    </a:cubicBezTo>
                    <a:cubicBezTo>
                      <a:pt x="81" y="357"/>
                      <a:pt x="116" y="512"/>
                      <a:pt x="128" y="667"/>
                    </a:cubicBezTo>
                    <a:cubicBezTo>
                      <a:pt x="140" y="798"/>
                      <a:pt x="93" y="941"/>
                      <a:pt x="200" y="1036"/>
                    </a:cubicBezTo>
                    <a:cubicBezTo>
                      <a:pt x="228" y="1064"/>
                      <a:pt x="260" y="1075"/>
                      <a:pt x="291" y="1075"/>
                    </a:cubicBezTo>
                    <a:cubicBezTo>
                      <a:pt x="313" y="1075"/>
                      <a:pt x="335" y="1070"/>
                      <a:pt x="354" y="1060"/>
                    </a:cubicBezTo>
                    <a:cubicBezTo>
                      <a:pt x="509" y="988"/>
                      <a:pt x="497" y="762"/>
                      <a:pt x="485" y="595"/>
                    </a:cubicBezTo>
                    <a:cubicBezTo>
                      <a:pt x="474" y="405"/>
                      <a:pt x="390" y="226"/>
                      <a:pt x="307" y="60"/>
                    </a:cubicBezTo>
                    <a:cubicBezTo>
                      <a:pt x="288" y="18"/>
                      <a:pt x="24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6" name="Google Shape;10876;p44"/>
              <p:cNvSpPr/>
              <p:nvPr/>
            </p:nvSpPr>
            <p:spPr>
              <a:xfrm>
                <a:off x="4587175" y="1803025"/>
                <a:ext cx="120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48" h="25" extrusionOk="0">
                    <a:moveTo>
                      <a:pt x="36" y="1"/>
                    </a:moveTo>
                    <a:cubicBezTo>
                      <a:pt x="0" y="1"/>
                      <a:pt x="0" y="25"/>
                      <a:pt x="36" y="25"/>
                    </a:cubicBezTo>
                    <a:cubicBezTo>
                      <a:pt x="48" y="25"/>
                      <a:pt x="48" y="1"/>
                      <a:pt x="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7" name="Google Shape;10877;p44"/>
              <p:cNvSpPr/>
              <p:nvPr/>
            </p:nvSpPr>
            <p:spPr>
              <a:xfrm>
                <a:off x="4595800" y="1783225"/>
                <a:ext cx="567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746" extrusionOk="0">
                    <a:moveTo>
                      <a:pt x="167" y="1"/>
                    </a:moveTo>
                    <a:cubicBezTo>
                      <a:pt x="137" y="1"/>
                      <a:pt x="108" y="19"/>
                      <a:pt x="108" y="55"/>
                    </a:cubicBezTo>
                    <a:cubicBezTo>
                      <a:pt x="108" y="197"/>
                      <a:pt x="72" y="316"/>
                      <a:pt x="60" y="436"/>
                    </a:cubicBezTo>
                    <a:cubicBezTo>
                      <a:pt x="48" y="519"/>
                      <a:pt x="1" y="614"/>
                      <a:pt x="12" y="709"/>
                    </a:cubicBezTo>
                    <a:cubicBezTo>
                      <a:pt x="12" y="732"/>
                      <a:pt x="37" y="746"/>
                      <a:pt x="61" y="746"/>
                    </a:cubicBezTo>
                    <a:cubicBezTo>
                      <a:pt x="74" y="746"/>
                      <a:pt x="87" y="742"/>
                      <a:pt x="96" y="733"/>
                    </a:cubicBezTo>
                    <a:cubicBezTo>
                      <a:pt x="167" y="638"/>
                      <a:pt x="167" y="519"/>
                      <a:pt x="191" y="412"/>
                    </a:cubicBezTo>
                    <a:cubicBezTo>
                      <a:pt x="215" y="293"/>
                      <a:pt x="227" y="174"/>
                      <a:pt x="227" y="55"/>
                    </a:cubicBezTo>
                    <a:cubicBezTo>
                      <a:pt x="227" y="19"/>
                      <a:pt x="197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8" name="Google Shape;10878;p44"/>
              <p:cNvSpPr/>
              <p:nvPr/>
            </p:nvSpPr>
            <p:spPr>
              <a:xfrm>
                <a:off x="4746425" y="1758825"/>
                <a:ext cx="895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1976" extrusionOk="0">
                    <a:moveTo>
                      <a:pt x="220" y="1"/>
                    </a:moveTo>
                    <a:cubicBezTo>
                      <a:pt x="182" y="1"/>
                      <a:pt x="141" y="35"/>
                      <a:pt x="155" y="78"/>
                    </a:cubicBezTo>
                    <a:cubicBezTo>
                      <a:pt x="262" y="721"/>
                      <a:pt x="95" y="1316"/>
                      <a:pt x="0" y="1947"/>
                    </a:cubicBezTo>
                    <a:cubicBezTo>
                      <a:pt x="0" y="1967"/>
                      <a:pt x="18" y="1976"/>
                      <a:pt x="40" y="1976"/>
                    </a:cubicBezTo>
                    <a:cubicBezTo>
                      <a:pt x="58" y="1976"/>
                      <a:pt x="79" y="1970"/>
                      <a:pt x="95" y="1959"/>
                    </a:cubicBezTo>
                    <a:cubicBezTo>
                      <a:pt x="333" y="1376"/>
                      <a:pt x="357" y="661"/>
                      <a:pt x="274" y="54"/>
                    </a:cubicBezTo>
                    <a:cubicBezTo>
                      <a:pt x="269" y="16"/>
                      <a:pt x="245" y="1"/>
                      <a:pt x="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9" name="Google Shape;10879;p44"/>
              <p:cNvSpPr/>
              <p:nvPr/>
            </p:nvSpPr>
            <p:spPr>
              <a:xfrm>
                <a:off x="4765525" y="1635075"/>
                <a:ext cx="20500" cy="5635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2254" extrusionOk="0">
                    <a:moveTo>
                      <a:pt x="41" y="0"/>
                    </a:moveTo>
                    <a:cubicBezTo>
                      <a:pt x="30" y="0"/>
                      <a:pt x="0" y="18"/>
                      <a:pt x="10" y="27"/>
                    </a:cubicBezTo>
                    <a:cubicBezTo>
                      <a:pt x="522" y="706"/>
                      <a:pt x="605" y="1420"/>
                      <a:pt x="701" y="2218"/>
                    </a:cubicBezTo>
                    <a:cubicBezTo>
                      <a:pt x="701" y="2242"/>
                      <a:pt x="715" y="2254"/>
                      <a:pt x="730" y="2254"/>
                    </a:cubicBezTo>
                    <a:cubicBezTo>
                      <a:pt x="745" y="2254"/>
                      <a:pt x="760" y="2242"/>
                      <a:pt x="760" y="2218"/>
                    </a:cubicBezTo>
                    <a:cubicBezTo>
                      <a:pt x="820" y="1444"/>
                      <a:pt x="522" y="599"/>
                      <a:pt x="46" y="4"/>
                    </a:cubicBezTo>
                    <a:cubicBezTo>
                      <a:pt x="46" y="1"/>
                      <a:pt x="44" y="0"/>
                      <a:pt x="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0" name="Google Shape;10880;p44"/>
              <p:cNvSpPr/>
              <p:nvPr/>
            </p:nvSpPr>
            <p:spPr>
              <a:xfrm>
                <a:off x="4782850" y="1736675"/>
                <a:ext cx="4675" cy="2767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107" extrusionOk="0">
                    <a:moveTo>
                      <a:pt x="48" y="0"/>
                    </a:moveTo>
                    <a:cubicBezTo>
                      <a:pt x="26" y="0"/>
                      <a:pt x="1" y="20"/>
                      <a:pt x="8" y="47"/>
                    </a:cubicBezTo>
                    <a:cubicBezTo>
                      <a:pt x="31" y="238"/>
                      <a:pt x="31" y="428"/>
                      <a:pt x="55" y="631"/>
                    </a:cubicBezTo>
                    <a:cubicBezTo>
                      <a:pt x="55" y="774"/>
                      <a:pt x="31" y="928"/>
                      <a:pt x="67" y="1071"/>
                    </a:cubicBezTo>
                    <a:cubicBezTo>
                      <a:pt x="73" y="1095"/>
                      <a:pt x="91" y="1107"/>
                      <a:pt x="107" y="1107"/>
                    </a:cubicBezTo>
                    <a:cubicBezTo>
                      <a:pt x="124" y="1107"/>
                      <a:pt x="139" y="1095"/>
                      <a:pt x="139" y="1071"/>
                    </a:cubicBezTo>
                    <a:cubicBezTo>
                      <a:pt x="186" y="904"/>
                      <a:pt x="150" y="714"/>
                      <a:pt x="139" y="547"/>
                    </a:cubicBezTo>
                    <a:cubicBezTo>
                      <a:pt x="127" y="369"/>
                      <a:pt x="103" y="214"/>
                      <a:pt x="79" y="35"/>
                    </a:cubicBezTo>
                    <a:cubicBezTo>
                      <a:pt x="79" y="10"/>
                      <a:pt x="64" y="0"/>
                      <a:pt x="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1" name="Google Shape;10881;p44"/>
              <p:cNvSpPr/>
              <p:nvPr/>
            </p:nvSpPr>
            <p:spPr>
              <a:xfrm>
                <a:off x="4791950" y="1762650"/>
                <a:ext cx="480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889" extrusionOk="0">
                    <a:moveTo>
                      <a:pt x="99" y="1"/>
                    </a:moveTo>
                    <a:cubicBezTo>
                      <a:pt x="61" y="1"/>
                      <a:pt x="25" y="28"/>
                      <a:pt x="25" y="80"/>
                    </a:cubicBezTo>
                    <a:cubicBezTo>
                      <a:pt x="25" y="330"/>
                      <a:pt x="1" y="580"/>
                      <a:pt x="1" y="842"/>
                    </a:cubicBezTo>
                    <a:cubicBezTo>
                      <a:pt x="1" y="873"/>
                      <a:pt x="21" y="888"/>
                      <a:pt x="43" y="888"/>
                    </a:cubicBezTo>
                    <a:cubicBezTo>
                      <a:pt x="63" y="888"/>
                      <a:pt x="85" y="876"/>
                      <a:pt x="96" y="854"/>
                    </a:cubicBezTo>
                    <a:cubicBezTo>
                      <a:pt x="191" y="616"/>
                      <a:pt x="179" y="330"/>
                      <a:pt x="179" y="92"/>
                    </a:cubicBezTo>
                    <a:cubicBezTo>
                      <a:pt x="179" y="31"/>
                      <a:pt x="139" y="1"/>
                      <a:pt x="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2" name="Google Shape;10882;p44"/>
              <p:cNvSpPr/>
              <p:nvPr/>
            </p:nvSpPr>
            <p:spPr>
              <a:xfrm>
                <a:off x="3154150" y="1577100"/>
                <a:ext cx="110550" cy="183900"/>
              </a:xfrm>
              <a:custGeom>
                <a:avLst/>
                <a:gdLst/>
                <a:ahLst/>
                <a:cxnLst/>
                <a:rect l="l" t="t" r="r" b="b"/>
                <a:pathLst>
                  <a:path w="4422" h="7356" extrusionOk="0">
                    <a:moveTo>
                      <a:pt x="4398" y="1"/>
                    </a:moveTo>
                    <a:cubicBezTo>
                      <a:pt x="2910" y="168"/>
                      <a:pt x="1862" y="1251"/>
                      <a:pt x="1290" y="2573"/>
                    </a:cubicBezTo>
                    <a:cubicBezTo>
                      <a:pt x="969" y="3347"/>
                      <a:pt x="755" y="4156"/>
                      <a:pt x="576" y="4966"/>
                    </a:cubicBezTo>
                    <a:cubicBezTo>
                      <a:pt x="409" y="5716"/>
                      <a:pt x="112" y="6478"/>
                      <a:pt x="16" y="7228"/>
                    </a:cubicBezTo>
                    <a:cubicBezTo>
                      <a:pt x="0" y="7300"/>
                      <a:pt x="60" y="7356"/>
                      <a:pt x="118" y="7356"/>
                    </a:cubicBezTo>
                    <a:cubicBezTo>
                      <a:pt x="147" y="7356"/>
                      <a:pt x="176" y="7343"/>
                      <a:pt x="195" y="7311"/>
                    </a:cubicBezTo>
                    <a:cubicBezTo>
                      <a:pt x="493" y="6776"/>
                      <a:pt x="552" y="6097"/>
                      <a:pt x="707" y="5502"/>
                    </a:cubicBezTo>
                    <a:cubicBezTo>
                      <a:pt x="909" y="4787"/>
                      <a:pt x="1100" y="4073"/>
                      <a:pt x="1338" y="3382"/>
                    </a:cubicBezTo>
                    <a:cubicBezTo>
                      <a:pt x="1874" y="1811"/>
                      <a:pt x="2636" y="322"/>
                      <a:pt x="4422" y="49"/>
                    </a:cubicBezTo>
                    <a:cubicBezTo>
                      <a:pt x="4422" y="25"/>
                      <a:pt x="4422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3" name="Google Shape;10883;p44"/>
              <p:cNvSpPr/>
              <p:nvPr/>
            </p:nvSpPr>
            <p:spPr>
              <a:xfrm>
                <a:off x="3146225" y="1825100"/>
                <a:ext cx="13100" cy="9157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3663" extrusionOk="0">
                    <a:moveTo>
                      <a:pt x="121" y="0"/>
                    </a:moveTo>
                    <a:cubicBezTo>
                      <a:pt x="100" y="0"/>
                      <a:pt x="83" y="15"/>
                      <a:pt x="95" y="46"/>
                    </a:cubicBezTo>
                    <a:cubicBezTo>
                      <a:pt x="238" y="1237"/>
                      <a:pt x="0" y="2451"/>
                      <a:pt x="167" y="3642"/>
                    </a:cubicBezTo>
                    <a:cubicBezTo>
                      <a:pt x="167" y="3656"/>
                      <a:pt x="178" y="3663"/>
                      <a:pt x="191" y="3663"/>
                    </a:cubicBezTo>
                    <a:cubicBezTo>
                      <a:pt x="210" y="3663"/>
                      <a:pt x="233" y="3647"/>
                      <a:pt x="226" y="3618"/>
                    </a:cubicBezTo>
                    <a:cubicBezTo>
                      <a:pt x="167" y="2392"/>
                      <a:pt x="524" y="1237"/>
                      <a:pt x="167" y="34"/>
                    </a:cubicBezTo>
                    <a:cubicBezTo>
                      <a:pt x="161" y="12"/>
                      <a:pt x="140" y="0"/>
                      <a:pt x="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4" name="Google Shape;10884;p44"/>
              <p:cNvSpPr/>
              <p:nvPr/>
            </p:nvSpPr>
            <p:spPr>
              <a:xfrm>
                <a:off x="3251325" y="1569625"/>
                <a:ext cx="65700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124" extrusionOk="0">
                    <a:moveTo>
                      <a:pt x="2592" y="1"/>
                    </a:moveTo>
                    <a:cubicBezTo>
                      <a:pt x="2589" y="1"/>
                      <a:pt x="2586" y="1"/>
                      <a:pt x="2583" y="2"/>
                    </a:cubicBezTo>
                    <a:cubicBezTo>
                      <a:pt x="1642" y="145"/>
                      <a:pt x="832" y="621"/>
                      <a:pt x="11" y="1086"/>
                    </a:cubicBezTo>
                    <a:cubicBezTo>
                      <a:pt x="1" y="1096"/>
                      <a:pt x="8" y="1124"/>
                      <a:pt x="18" y="1124"/>
                    </a:cubicBezTo>
                    <a:cubicBezTo>
                      <a:pt x="19" y="1124"/>
                      <a:pt x="21" y="1123"/>
                      <a:pt x="23" y="1121"/>
                    </a:cubicBezTo>
                    <a:cubicBezTo>
                      <a:pt x="892" y="729"/>
                      <a:pt x="1642" y="205"/>
                      <a:pt x="2595" y="62"/>
                    </a:cubicBezTo>
                    <a:cubicBezTo>
                      <a:pt x="2627" y="51"/>
                      <a:pt x="2620" y="1"/>
                      <a:pt x="25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5" name="Google Shape;10885;p44"/>
              <p:cNvSpPr/>
              <p:nvPr/>
            </p:nvSpPr>
            <p:spPr>
              <a:xfrm>
                <a:off x="3223000" y="1614775"/>
                <a:ext cx="7275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92" extrusionOk="0">
                    <a:moveTo>
                      <a:pt x="280" y="1"/>
                    </a:moveTo>
                    <a:cubicBezTo>
                      <a:pt x="277" y="1"/>
                      <a:pt x="275" y="2"/>
                      <a:pt x="275" y="6"/>
                    </a:cubicBezTo>
                    <a:cubicBezTo>
                      <a:pt x="291" y="6"/>
                      <a:pt x="285" y="1"/>
                      <a:pt x="280" y="1"/>
                    </a:cubicBezTo>
                    <a:close/>
                    <a:moveTo>
                      <a:pt x="275" y="6"/>
                    </a:moveTo>
                    <a:lnTo>
                      <a:pt x="1" y="292"/>
                    </a:lnTo>
                    <a:cubicBezTo>
                      <a:pt x="96" y="208"/>
                      <a:pt x="191" y="101"/>
                      <a:pt x="275" y="6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6" name="Google Shape;10886;p44"/>
              <p:cNvSpPr/>
              <p:nvPr/>
            </p:nvSpPr>
            <p:spPr>
              <a:xfrm>
                <a:off x="3155450" y="1643075"/>
                <a:ext cx="51725" cy="2036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8146" extrusionOk="0">
                    <a:moveTo>
                      <a:pt x="2052" y="0"/>
                    </a:moveTo>
                    <a:cubicBezTo>
                      <a:pt x="2050" y="0"/>
                      <a:pt x="2048" y="2"/>
                      <a:pt x="2048" y="5"/>
                    </a:cubicBezTo>
                    <a:cubicBezTo>
                      <a:pt x="1298" y="1231"/>
                      <a:pt x="941" y="2565"/>
                      <a:pt x="631" y="3958"/>
                    </a:cubicBezTo>
                    <a:cubicBezTo>
                      <a:pt x="322" y="5327"/>
                      <a:pt x="107" y="6708"/>
                      <a:pt x="0" y="8101"/>
                    </a:cubicBezTo>
                    <a:cubicBezTo>
                      <a:pt x="0" y="8130"/>
                      <a:pt x="26" y="8146"/>
                      <a:pt x="47" y="8146"/>
                    </a:cubicBezTo>
                    <a:cubicBezTo>
                      <a:pt x="60" y="8146"/>
                      <a:pt x="72" y="8139"/>
                      <a:pt x="72" y="8125"/>
                    </a:cubicBezTo>
                    <a:cubicBezTo>
                      <a:pt x="274" y="6780"/>
                      <a:pt x="393" y="5422"/>
                      <a:pt x="643" y="4089"/>
                    </a:cubicBezTo>
                    <a:cubicBezTo>
                      <a:pt x="893" y="2672"/>
                      <a:pt x="1417" y="1303"/>
                      <a:pt x="2060" y="29"/>
                    </a:cubicBezTo>
                    <a:cubicBezTo>
                      <a:pt x="2069" y="11"/>
                      <a:pt x="2058" y="0"/>
                      <a:pt x="20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7" name="Google Shape;10887;p44"/>
              <p:cNvSpPr/>
              <p:nvPr/>
            </p:nvSpPr>
            <p:spPr>
              <a:xfrm>
                <a:off x="3155150" y="1894775"/>
                <a:ext cx="6275" cy="330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320" extrusionOk="0">
                    <a:moveTo>
                      <a:pt x="61" y="1"/>
                    </a:moveTo>
                    <a:cubicBezTo>
                      <a:pt x="36" y="1"/>
                      <a:pt x="12" y="16"/>
                      <a:pt x="12" y="45"/>
                    </a:cubicBezTo>
                    <a:cubicBezTo>
                      <a:pt x="0" y="450"/>
                      <a:pt x="12" y="879"/>
                      <a:pt x="96" y="1284"/>
                    </a:cubicBezTo>
                    <a:cubicBezTo>
                      <a:pt x="101" y="1308"/>
                      <a:pt x="122" y="1319"/>
                      <a:pt x="143" y="1319"/>
                    </a:cubicBezTo>
                    <a:cubicBezTo>
                      <a:pt x="164" y="1319"/>
                      <a:pt x="185" y="1308"/>
                      <a:pt x="191" y="1284"/>
                    </a:cubicBezTo>
                    <a:cubicBezTo>
                      <a:pt x="250" y="879"/>
                      <a:pt x="155" y="462"/>
                      <a:pt x="119" y="45"/>
                    </a:cubicBezTo>
                    <a:cubicBezTo>
                      <a:pt x="113" y="16"/>
                      <a:pt x="87" y="1"/>
                      <a:pt x="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8" name="Google Shape;10888;p44"/>
              <p:cNvSpPr/>
              <p:nvPr/>
            </p:nvSpPr>
            <p:spPr>
              <a:xfrm>
                <a:off x="3293675" y="1585775"/>
                <a:ext cx="61825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2473" h="562" extrusionOk="0">
                    <a:moveTo>
                      <a:pt x="2011" y="0"/>
                    </a:moveTo>
                    <a:cubicBezTo>
                      <a:pt x="1314" y="0"/>
                      <a:pt x="637" y="160"/>
                      <a:pt x="31" y="511"/>
                    </a:cubicBezTo>
                    <a:cubicBezTo>
                      <a:pt x="1" y="532"/>
                      <a:pt x="5" y="561"/>
                      <a:pt x="30" y="561"/>
                    </a:cubicBezTo>
                    <a:cubicBezTo>
                      <a:pt x="34" y="561"/>
                      <a:pt x="38" y="560"/>
                      <a:pt x="43" y="559"/>
                    </a:cubicBezTo>
                    <a:cubicBezTo>
                      <a:pt x="809" y="245"/>
                      <a:pt x="1564" y="23"/>
                      <a:pt x="2407" y="23"/>
                    </a:cubicBezTo>
                    <a:cubicBezTo>
                      <a:pt x="2428" y="23"/>
                      <a:pt x="2450" y="23"/>
                      <a:pt x="2472" y="23"/>
                    </a:cubicBezTo>
                    <a:cubicBezTo>
                      <a:pt x="2318" y="8"/>
                      <a:pt x="2164" y="0"/>
                      <a:pt x="20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9" name="Google Shape;10889;p44"/>
              <p:cNvSpPr/>
              <p:nvPr/>
            </p:nvSpPr>
            <p:spPr>
              <a:xfrm>
                <a:off x="3187600" y="1682400"/>
                <a:ext cx="37725" cy="11287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4515" extrusionOk="0">
                    <a:moveTo>
                      <a:pt x="1476" y="0"/>
                    </a:moveTo>
                    <a:cubicBezTo>
                      <a:pt x="1468" y="0"/>
                      <a:pt x="1460" y="5"/>
                      <a:pt x="1453" y="16"/>
                    </a:cubicBezTo>
                    <a:cubicBezTo>
                      <a:pt x="703" y="1337"/>
                      <a:pt x="143" y="2945"/>
                      <a:pt x="0" y="4469"/>
                    </a:cubicBezTo>
                    <a:cubicBezTo>
                      <a:pt x="0" y="4500"/>
                      <a:pt x="23" y="4515"/>
                      <a:pt x="49" y="4515"/>
                    </a:cubicBezTo>
                    <a:cubicBezTo>
                      <a:pt x="71" y="4515"/>
                      <a:pt x="96" y="4503"/>
                      <a:pt x="107" y="4480"/>
                    </a:cubicBezTo>
                    <a:cubicBezTo>
                      <a:pt x="548" y="2956"/>
                      <a:pt x="738" y="1456"/>
                      <a:pt x="1500" y="39"/>
                    </a:cubicBezTo>
                    <a:cubicBezTo>
                      <a:pt x="1509" y="23"/>
                      <a:pt x="1494" y="0"/>
                      <a:pt x="14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0" name="Google Shape;10890;p44"/>
              <p:cNvSpPr/>
              <p:nvPr/>
            </p:nvSpPr>
            <p:spPr>
              <a:xfrm>
                <a:off x="3184325" y="1895900"/>
                <a:ext cx="5975" cy="51675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067" extrusionOk="0">
                    <a:moveTo>
                      <a:pt x="107" y="0"/>
                    </a:moveTo>
                    <a:cubicBezTo>
                      <a:pt x="72" y="0"/>
                      <a:pt x="36" y="24"/>
                      <a:pt x="36" y="72"/>
                    </a:cubicBezTo>
                    <a:cubicBezTo>
                      <a:pt x="12" y="727"/>
                      <a:pt x="0" y="1358"/>
                      <a:pt x="60" y="2013"/>
                    </a:cubicBezTo>
                    <a:cubicBezTo>
                      <a:pt x="66" y="2048"/>
                      <a:pt x="89" y="2066"/>
                      <a:pt x="112" y="2066"/>
                    </a:cubicBezTo>
                    <a:cubicBezTo>
                      <a:pt x="134" y="2066"/>
                      <a:pt x="155" y="2048"/>
                      <a:pt x="155" y="2013"/>
                    </a:cubicBezTo>
                    <a:cubicBezTo>
                      <a:pt x="238" y="1370"/>
                      <a:pt x="202" y="727"/>
                      <a:pt x="179" y="72"/>
                    </a:cubicBezTo>
                    <a:cubicBezTo>
                      <a:pt x="179" y="24"/>
                      <a:pt x="143" y="0"/>
                      <a:pt x="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1" name="Google Shape;10891;p44"/>
              <p:cNvSpPr/>
              <p:nvPr/>
            </p:nvSpPr>
            <p:spPr>
              <a:xfrm>
                <a:off x="3355525" y="1605200"/>
                <a:ext cx="31875" cy="73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95" extrusionOk="0">
                    <a:moveTo>
                      <a:pt x="667" y="1"/>
                    </a:moveTo>
                    <a:cubicBezTo>
                      <a:pt x="446" y="1"/>
                      <a:pt x="227" y="63"/>
                      <a:pt x="34" y="198"/>
                    </a:cubicBezTo>
                    <a:cubicBezTo>
                      <a:pt x="1" y="221"/>
                      <a:pt x="19" y="295"/>
                      <a:pt x="60" y="295"/>
                    </a:cubicBezTo>
                    <a:cubicBezTo>
                      <a:pt x="63" y="295"/>
                      <a:pt x="66" y="295"/>
                      <a:pt x="70" y="294"/>
                    </a:cubicBezTo>
                    <a:cubicBezTo>
                      <a:pt x="287" y="200"/>
                      <a:pt x="513" y="154"/>
                      <a:pt x="742" y="154"/>
                    </a:cubicBezTo>
                    <a:cubicBezTo>
                      <a:pt x="890" y="154"/>
                      <a:pt x="1039" y="173"/>
                      <a:pt x="1189" y="210"/>
                    </a:cubicBezTo>
                    <a:cubicBezTo>
                      <a:pt x="1198" y="216"/>
                      <a:pt x="1207" y="218"/>
                      <a:pt x="1214" y="218"/>
                    </a:cubicBezTo>
                    <a:cubicBezTo>
                      <a:pt x="1257" y="218"/>
                      <a:pt x="1275" y="147"/>
                      <a:pt x="1225" y="127"/>
                    </a:cubicBezTo>
                    <a:cubicBezTo>
                      <a:pt x="1045" y="45"/>
                      <a:pt x="855" y="1"/>
                      <a:pt x="6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2" name="Google Shape;10892;p44"/>
              <p:cNvSpPr/>
              <p:nvPr/>
            </p:nvSpPr>
            <p:spPr>
              <a:xfrm>
                <a:off x="3227775" y="1648475"/>
                <a:ext cx="69500" cy="201025"/>
              </a:xfrm>
              <a:custGeom>
                <a:avLst/>
                <a:gdLst/>
                <a:ahLst/>
                <a:cxnLst/>
                <a:rect l="l" t="t" r="r" b="b"/>
                <a:pathLst>
                  <a:path w="2780" h="8041" extrusionOk="0">
                    <a:moveTo>
                      <a:pt x="2737" y="1"/>
                    </a:moveTo>
                    <a:cubicBezTo>
                      <a:pt x="2734" y="1"/>
                      <a:pt x="2730" y="2"/>
                      <a:pt x="2727" y="3"/>
                    </a:cubicBezTo>
                    <a:cubicBezTo>
                      <a:pt x="1441" y="682"/>
                      <a:pt x="822" y="2158"/>
                      <a:pt x="500" y="3516"/>
                    </a:cubicBezTo>
                    <a:cubicBezTo>
                      <a:pt x="191" y="4873"/>
                      <a:pt x="0" y="6623"/>
                      <a:pt x="369" y="7992"/>
                    </a:cubicBezTo>
                    <a:cubicBezTo>
                      <a:pt x="375" y="8025"/>
                      <a:pt x="408" y="8040"/>
                      <a:pt x="440" y="8040"/>
                    </a:cubicBezTo>
                    <a:cubicBezTo>
                      <a:pt x="477" y="8040"/>
                      <a:pt x="513" y="8019"/>
                      <a:pt x="500" y="7981"/>
                    </a:cubicBezTo>
                    <a:cubicBezTo>
                      <a:pt x="405" y="5433"/>
                      <a:pt x="108" y="1527"/>
                      <a:pt x="2739" y="39"/>
                    </a:cubicBezTo>
                    <a:cubicBezTo>
                      <a:pt x="2780" y="29"/>
                      <a:pt x="2759" y="1"/>
                      <a:pt x="2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3" name="Google Shape;10893;p44"/>
              <p:cNvSpPr/>
              <p:nvPr/>
            </p:nvSpPr>
            <p:spPr>
              <a:xfrm>
                <a:off x="3241575" y="1880875"/>
                <a:ext cx="37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151" h="569" extrusionOk="0">
                    <a:moveTo>
                      <a:pt x="41" y="1"/>
                    </a:moveTo>
                    <a:cubicBezTo>
                      <a:pt x="24" y="1"/>
                      <a:pt x="0" y="22"/>
                      <a:pt x="8" y="54"/>
                    </a:cubicBezTo>
                    <a:cubicBezTo>
                      <a:pt x="91" y="197"/>
                      <a:pt x="68" y="375"/>
                      <a:pt x="91" y="542"/>
                    </a:cubicBezTo>
                    <a:cubicBezTo>
                      <a:pt x="91" y="560"/>
                      <a:pt x="100" y="569"/>
                      <a:pt x="109" y="569"/>
                    </a:cubicBezTo>
                    <a:cubicBezTo>
                      <a:pt x="118" y="569"/>
                      <a:pt x="127" y="560"/>
                      <a:pt x="127" y="542"/>
                    </a:cubicBezTo>
                    <a:cubicBezTo>
                      <a:pt x="151" y="375"/>
                      <a:pt x="127" y="185"/>
                      <a:pt x="56" y="18"/>
                    </a:cubicBezTo>
                    <a:cubicBezTo>
                      <a:pt x="56" y="6"/>
                      <a:pt x="49" y="1"/>
                      <a:pt x="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4" name="Google Shape;10894;p44"/>
              <p:cNvSpPr/>
              <p:nvPr/>
            </p:nvSpPr>
            <p:spPr>
              <a:xfrm>
                <a:off x="3245850" y="1917575"/>
                <a:ext cx="28575" cy="6155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2462" extrusionOk="0">
                    <a:moveTo>
                      <a:pt x="92" y="0"/>
                    </a:moveTo>
                    <a:cubicBezTo>
                      <a:pt x="47" y="0"/>
                      <a:pt x="1" y="34"/>
                      <a:pt x="16" y="86"/>
                    </a:cubicBezTo>
                    <a:cubicBezTo>
                      <a:pt x="182" y="907"/>
                      <a:pt x="373" y="1896"/>
                      <a:pt x="1063" y="2455"/>
                    </a:cubicBezTo>
                    <a:cubicBezTo>
                      <a:pt x="1068" y="2460"/>
                      <a:pt x="1074" y="2462"/>
                      <a:pt x="1080" y="2462"/>
                    </a:cubicBezTo>
                    <a:cubicBezTo>
                      <a:pt x="1107" y="2462"/>
                      <a:pt x="1142" y="2427"/>
                      <a:pt x="1123" y="2408"/>
                    </a:cubicBezTo>
                    <a:cubicBezTo>
                      <a:pt x="849" y="2015"/>
                      <a:pt x="635" y="1658"/>
                      <a:pt x="492" y="1205"/>
                    </a:cubicBezTo>
                    <a:cubicBezTo>
                      <a:pt x="373" y="812"/>
                      <a:pt x="289" y="431"/>
                      <a:pt x="158" y="38"/>
                    </a:cubicBezTo>
                    <a:cubicBezTo>
                      <a:pt x="145" y="12"/>
                      <a:pt x="119" y="0"/>
                      <a:pt x="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5" name="Google Shape;10895;p44"/>
              <p:cNvSpPr/>
              <p:nvPr/>
            </p:nvSpPr>
            <p:spPr>
              <a:xfrm>
                <a:off x="3363325" y="1630800"/>
                <a:ext cx="5365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535" extrusionOk="0">
                    <a:moveTo>
                      <a:pt x="1593" y="0"/>
                    </a:moveTo>
                    <a:cubicBezTo>
                      <a:pt x="1038" y="0"/>
                      <a:pt x="498" y="207"/>
                      <a:pt x="20" y="496"/>
                    </a:cubicBezTo>
                    <a:cubicBezTo>
                      <a:pt x="0" y="516"/>
                      <a:pt x="12" y="535"/>
                      <a:pt x="31" y="535"/>
                    </a:cubicBezTo>
                    <a:cubicBezTo>
                      <a:pt x="35" y="535"/>
                      <a:pt x="39" y="534"/>
                      <a:pt x="43" y="532"/>
                    </a:cubicBezTo>
                    <a:cubicBezTo>
                      <a:pt x="578" y="284"/>
                      <a:pt x="1081" y="43"/>
                      <a:pt x="1652" y="43"/>
                    </a:cubicBezTo>
                    <a:cubicBezTo>
                      <a:pt x="1794" y="43"/>
                      <a:pt x="1940" y="58"/>
                      <a:pt x="2091" y="91"/>
                    </a:cubicBezTo>
                    <a:cubicBezTo>
                      <a:pt x="2101" y="96"/>
                      <a:pt x="2109" y="98"/>
                      <a:pt x="2116" y="98"/>
                    </a:cubicBezTo>
                    <a:cubicBezTo>
                      <a:pt x="2142" y="98"/>
                      <a:pt x="2146" y="67"/>
                      <a:pt x="2127" y="67"/>
                    </a:cubicBezTo>
                    <a:cubicBezTo>
                      <a:pt x="1949" y="21"/>
                      <a:pt x="1770" y="0"/>
                      <a:pt x="15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6" name="Google Shape;10896;p44"/>
              <p:cNvSpPr/>
              <p:nvPr/>
            </p:nvSpPr>
            <p:spPr>
              <a:xfrm>
                <a:off x="3300775" y="1665925"/>
                <a:ext cx="32725" cy="4645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858" extrusionOk="0">
                    <a:moveTo>
                      <a:pt x="1249" y="0"/>
                    </a:moveTo>
                    <a:cubicBezTo>
                      <a:pt x="1236" y="0"/>
                      <a:pt x="1222" y="6"/>
                      <a:pt x="1212" y="20"/>
                    </a:cubicBezTo>
                    <a:cubicBezTo>
                      <a:pt x="783" y="603"/>
                      <a:pt x="355" y="1175"/>
                      <a:pt x="9" y="1818"/>
                    </a:cubicBezTo>
                    <a:cubicBezTo>
                      <a:pt x="0" y="1844"/>
                      <a:pt x="25" y="1858"/>
                      <a:pt x="43" y="1858"/>
                    </a:cubicBezTo>
                    <a:cubicBezTo>
                      <a:pt x="49" y="1858"/>
                      <a:pt x="54" y="1856"/>
                      <a:pt x="57" y="1853"/>
                    </a:cubicBezTo>
                    <a:cubicBezTo>
                      <a:pt x="486" y="1270"/>
                      <a:pt x="855" y="639"/>
                      <a:pt x="1283" y="67"/>
                    </a:cubicBezTo>
                    <a:cubicBezTo>
                      <a:pt x="1309" y="34"/>
                      <a:pt x="1280" y="0"/>
                      <a:pt x="12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7" name="Google Shape;10897;p44"/>
              <p:cNvSpPr/>
              <p:nvPr/>
            </p:nvSpPr>
            <p:spPr>
              <a:xfrm>
                <a:off x="3284625" y="1726975"/>
                <a:ext cx="8850" cy="28400"/>
              </a:xfrm>
              <a:custGeom>
                <a:avLst/>
                <a:gdLst/>
                <a:ahLst/>
                <a:cxnLst/>
                <a:rect l="l" t="t" r="r" b="b"/>
                <a:pathLst>
                  <a:path w="354" h="1136" extrusionOk="0">
                    <a:moveTo>
                      <a:pt x="314" y="1"/>
                    </a:moveTo>
                    <a:cubicBezTo>
                      <a:pt x="305" y="1"/>
                      <a:pt x="298" y="6"/>
                      <a:pt x="298" y="19"/>
                    </a:cubicBezTo>
                    <a:cubicBezTo>
                      <a:pt x="191" y="388"/>
                      <a:pt x="48" y="709"/>
                      <a:pt x="0" y="1102"/>
                    </a:cubicBezTo>
                    <a:cubicBezTo>
                      <a:pt x="0" y="1123"/>
                      <a:pt x="17" y="1135"/>
                      <a:pt x="32" y="1135"/>
                    </a:cubicBezTo>
                    <a:cubicBezTo>
                      <a:pt x="44" y="1135"/>
                      <a:pt x="55" y="1129"/>
                      <a:pt x="60" y="1114"/>
                    </a:cubicBezTo>
                    <a:cubicBezTo>
                      <a:pt x="179" y="757"/>
                      <a:pt x="286" y="423"/>
                      <a:pt x="346" y="42"/>
                    </a:cubicBezTo>
                    <a:cubicBezTo>
                      <a:pt x="354" y="19"/>
                      <a:pt x="331" y="1"/>
                      <a:pt x="3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8" name="Google Shape;10898;p44"/>
              <p:cNvSpPr/>
              <p:nvPr/>
            </p:nvSpPr>
            <p:spPr>
              <a:xfrm>
                <a:off x="3276875" y="1773050"/>
                <a:ext cx="8675" cy="347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389" extrusionOk="0">
                    <a:moveTo>
                      <a:pt x="276" y="0"/>
                    </a:moveTo>
                    <a:cubicBezTo>
                      <a:pt x="257" y="0"/>
                      <a:pt x="239" y="15"/>
                      <a:pt x="239" y="45"/>
                    </a:cubicBezTo>
                    <a:cubicBezTo>
                      <a:pt x="203" y="485"/>
                      <a:pt x="1" y="902"/>
                      <a:pt x="13" y="1343"/>
                    </a:cubicBezTo>
                    <a:cubicBezTo>
                      <a:pt x="13" y="1374"/>
                      <a:pt x="33" y="1389"/>
                      <a:pt x="57" y="1389"/>
                    </a:cubicBezTo>
                    <a:cubicBezTo>
                      <a:pt x="78" y="1389"/>
                      <a:pt x="103" y="1377"/>
                      <a:pt x="120" y="1354"/>
                    </a:cubicBezTo>
                    <a:cubicBezTo>
                      <a:pt x="287" y="962"/>
                      <a:pt x="346" y="485"/>
                      <a:pt x="322" y="45"/>
                    </a:cubicBezTo>
                    <a:cubicBezTo>
                      <a:pt x="316" y="15"/>
                      <a:pt x="296" y="0"/>
                      <a:pt x="2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9" name="Google Shape;10899;p44"/>
              <p:cNvSpPr/>
              <p:nvPr/>
            </p:nvSpPr>
            <p:spPr>
              <a:xfrm>
                <a:off x="3277825" y="1840525"/>
                <a:ext cx="5925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37" h="478" extrusionOk="0">
                    <a:moveTo>
                      <a:pt x="96" y="1"/>
                    </a:moveTo>
                    <a:cubicBezTo>
                      <a:pt x="46" y="1"/>
                      <a:pt x="1" y="74"/>
                      <a:pt x="46" y="120"/>
                    </a:cubicBezTo>
                    <a:cubicBezTo>
                      <a:pt x="130" y="203"/>
                      <a:pt x="94" y="334"/>
                      <a:pt x="130" y="441"/>
                    </a:cubicBezTo>
                    <a:cubicBezTo>
                      <a:pt x="136" y="465"/>
                      <a:pt x="150" y="477"/>
                      <a:pt x="165" y="477"/>
                    </a:cubicBezTo>
                    <a:cubicBezTo>
                      <a:pt x="180" y="477"/>
                      <a:pt x="195" y="465"/>
                      <a:pt x="201" y="441"/>
                    </a:cubicBezTo>
                    <a:cubicBezTo>
                      <a:pt x="237" y="322"/>
                      <a:pt x="225" y="132"/>
                      <a:pt x="142" y="25"/>
                    </a:cubicBezTo>
                    <a:cubicBezTo>
                      <a:pt x="128" y="8"/>
                      <a:pt x="112" y="1"/>
                      <a:pt x="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0" name="Google Shape;10900;p44"/>
              <p:cNvSpPr/>
              <p:nvPr/>
            </p:nvSpPr>
            <p:spPr>
              <a:xfrm>
                <a:off x="3287950" y="1880875"/>
                <a:ext cx="24975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3549" extrusionOk="0">
                    <a:moveTo>
                      <a:pt x="128" y="1"/>
                    </a:moveTo>
                    <a:cubicBezTo>
                      <a:pt x="65" y="1"/>
                      <a:pt x="0" y="52"/>
                      <a:pt x="22" y="125"/>
                    </a:cubicBezTo>
                    <a:cubicBezTo>
                      <a:pt x="272" y="1197"/>
                      <a:pt x="332" y="2518"/>
                      <a:pt x="832" y="3507"/>
                    </a:cubicBezTo>
                    <a:cubicBezTo>
                      <a:pt x="851" y="3535"/>
                      <a:pt x="881" y="3548"/>
                      <a:pt x="910" y="3548"/>
                    </a:cubicBezTo>
                    <a:cubicBezTo>
                      <a:pt x="955" y="3548"/>
                      <a:pt x="999" y="3517"/>
                      <a:pt x="999" y="3459"/>
                    </a:cubicBezTo>
                    <a:cubicBezTo>
                      <a:pt x="975" y="2923"/>
                      <a:pt x="796" y="2399"/>
                      <a:pt x="677" y="1899"/>
                    </a:cubicBezTo>
                    <a:cubicBezTo>
                      <a:pt x="522" y="1280"/>
                      <a:pt x="391" y="673"/>
                      <a:pt x="225" y="66"/>
                    </a:cubicBezTo>
                    <a:cubicBezTo>
                      <a:pt x="206" y="20"/>
                      <a:pt x="167" y="1"/>
                      <a:pt x="1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1" name="Google Shape;10901;p44"/>
              <p:cNvSpPr/>
              <p:nvPr/>
            </p:nvSpPr>
            <p:spPr>
              <a:xfrm>
                <a:off x="3399050" y="1655150"/>
                <a:ext cx="44550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593" extrusionOk="0">
                    <a:moveTo>
                      <a:pt x="1347" y="1"/>
                    </a:moveTo>
                    <a:cubicBezTo>
                      <a:pt x="854" y="1"/>
                      <a:pt x="361" y="143"/>
                      <a:pt x="19" y="522"/>
                    </a:cubicBezTo>
                    <a:cubicBezTo>
                      <a:pt x="1" y="550"/>
                      <a:pt x="26" y="593"/>
                      <a:pt x="49" y="593"/>
                    </a:cubicBezTo>
                    <a:cubicBezTo>
                      <a:pt x="55" y="593"/>
                      <a:pt x="62" y="589"/>
                      <a:pt x="67" y="582"/>
                    </a:cubicBezTo>
                    <a:cubicBezTo>
                      <a:pt x="329" y="415"/>
                      <a:pt x="555" y="260"/>
                      <a:pt x="865" y="165"/>
                    </a:cubicBezTo>
                    <a:cubicBezTo>
                      <a:pt x="1125" y="92"/>
                      <a:pt x="1386" y="56"/>
                      <a:pt x="1646" y="56"/>
                    </a:cubicBezTo>
                    <a:cubicBezTo>
                      <a:pt x="1683" y="56"/>
                      <a:pt x="1720" y="56"/>
                      <a:pt x="1758" y="58"/>
                    </a:cubicBezTo>
                    <a:cubicBezTo>
                      <a:pt x="1781" y="46"/>
                      <a:pt x="1781" y="34"/>
                      <a:pt x="1770" y="34"/>
                    </a:cubicBezTo>
                    <a:cubicBezTo>
                      <a:pt x="1631" y="13"/>
                      <a:pt x="1489" y="1"/>
                      <a:pt x="13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2" name="Google Shape;10902;p44"/>
              <p:cNvSpPr/>
              <p:nvPr/>
            </p:nvSpPr>
            <p:spPr>
              <a:xfrm>
                <a:off x="3332550" y="1685350"/>
                <a:ext cx="42475" cy="922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3688" extrusionOk="0">
                    <a:moveTo>
                      <a:pt x="1625" y="1"/>
                    </a:moveTo>
                    <a:cubicBezTo>
                      <a:pt x="1608" y="1"/>
                      <a:pt x="1592" y="9"/>
                      <a:pt x="1584" y="29"/>
                    </a:cubicBezTo>
                    <a:cubicBezTo>
                      <a:pt x="1048" y="1195"/>
                      <a:pt x="0" y="2303"/>
                      <a:pt x="0" y="3636"/>
                    </a:cubicBezTo>
                    <a:cubicBezTo>
                      <a:pt x="0" y="3669"/>
                      <a:pt x="29" y="3687"/>
                      <a:pt x="57" y="3687"/>
                    </a:cubicBezTo>
                    <a:cubicBezTo>
                      <a:pt x="80" y="3687"/>
                      <a:pt x="102" y="3675"/>
                      <a:pt x="108" y="3648"/>
                    </a:cubicBezTo>
                    <a:cubicBezTo>
                      <a:pt x="298" y="2910"/>
                      <a:pt x="512" y="2279"/>
                      <a:pt x="881" y="1612"/>
                    </a:cubicBezTo>
                    <a:cubicBezTo>
                      <a:pt x="1167" y="1100"/>
                      <a:pt x="1465" y="588"/>
                      <a:pt x="1691" y="64"/>
                    </a:cubicBezTo>
                    <a:cubicBezTo>
                      <a:pt x="1699" y="33"/>
                      <a:pt x="1659" y="1"/>
                      <a:pt x="16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3" name="Google Shape;10903;p44"/>
              <p:cNvSpPr/>
              <p:nvPr/>
            </p:nvSpPr>
            <p:spPr>
              <a:xfrm>
                <a:off x="3326000" y="1852525"/>
                <a:ext cx="22350" cy="1154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4617" extrusionOk="0">
                    <a:moveTo>
                      <a:pt x="380" y="0"/>
                    </a:moveTo>
                    <a:cubicBezTo>
                      <a:pt x="340" y="0"/>
                      <a:pt x="303" y="22"/>
                      <a:pt x="298" y="69"/>
                    </a:cubicBezTo>
                    <a:cubicBezTo>
                      <a:pt x="0" y="1450"/>
                      <a:pt x="203" y="3271"/>
                      <a:pt x="762" y="4581"/>
                    </a:cubicBezTo>
                    <a:cubicBezTo>
                      <a:pt x="771" y="4606"/>
                      <a:pt x="789" y="4616"/>
                      <a:pt x="810" y="4616"/>
                    </a:cubicBezTo>
                    <a:cubicBezTo>
                      <a:pt x="848" y="4616"/>
                      <a:pt x="893" y="4580"/>
                      <a:pt x="893" y="4533"/>
                    </a:cubicBezTo>
                    <a:cubicBezTo>
                      <a:pt x="893" y="3867"/>
                      <a:pt x="667" y="3212"/>
                      <a:pt x="560" y="2545"/>
                    </a:cubicBezTo>
                    <a:cubicBezTo>
                      <a:pt x="429" y="1724"/>
                      <a:pt x="381" y="914"/>
                      <a:pt x="489" y="104"/>
                    </a:cubicBezTo>
                    <a:cubicBezTo>
                      <a:pt x="489" y="37"/>
                      <a:pt x="432" y="0"/>
                      <a:pt x="3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4" name="Google Shape;10904;p44"/>
              <p:cNvSpPr/>
              <p:nvPr/>
            </p:nvSpPr>
            <p:spPr>
              <a:xfrm>
                <a:off x="3389800" y="1681850"/>
                <a:ext cx="70650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2529" extrusionOk="0">
                    <a:moveTo>
                      <a:pt x="2771" y="1"/>
                    </a:moveTo>
                    <a:cubicBezTo>
                      <a:pt x="2767" y="1"/>
                      <a:pt x="2763" y="1"/>
                      <a:pt x="2759" y="2"/>
                    </a:cubicBezTo>
                    <a:cubicBezTo>
                      <a:pt x="1485" y="240"/>
                      <a:pt x="449" y="1276"/>
                      <a:pt x="8" y="2478"/>
                    </a:cubicBezTo>
                    <a:cubicBezTo>
                      <a:pt x="1" y="2508"/>
                      <a:pt x="21" y="2528"/>
                      <a:pt x="43" y="2528"/>
                    </a:cubicBezTo>
                    <a:cubicBezTo>
                      <a:pt x="56" y="2528"/>
                      <a:pt x="71" y="2520"/>
                      <a:pt x="80" y="2502"/>
                    </a:cubicBezTo>
                    <a:cubicBezTo>
                      <a:pt x="616" y="1407"/>
                      <a:pt x="1639" y="526"/>
                      <a:pt x="2771" y="97"/>
                    </a:cubicBezTo>
                    <a:cubicBezTo>
                      <a:pt x="2826" y="64"/>
                      <a:pt x="2820" y="1"/>
                      <a:pt x="27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5" name="Google Shape;10905;p44"/>
              <p:cNvSpPr/>
              <p:nvPr/>
            </p:nvSpPr>
            <p:spPr>
              <a:xfrm>
                <a:off x="3362900" y="1790625"/>
                <a:ext cx="22750" cy="16197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6479" extrusionOk="0">
                    <a:moveTo>
                      <a:pt x="627" y="0"/>
                    </a:moveTo>
                    <a:cubicBezTo>
                      <a:pt x="608" y="0"/>
                      <a:pt x="588" y="10"/>
                      <a:pt x="572" y="32"/>
                    </a:cubicBezTo>
                    <a:cubicBezTo>
                      <a:pt x="1" y="973"/>
                      <a:pt x="1" y="2199"/>
                      <a:pt x="37" y="3271"/>
                    </a:cubicBezTo>
                    <a:cubicBezTo>
                      <a:pt x="84" y="4271"/>
                      <a:pt x="191" y="5628"/>
                      <a:pt x="799" y="6462"/>
                    </a:cubicBezTo>
                    <a:cubicBezTo>
                      <a:pt x="810" y="6473"/>
                      <a:pt x="826" y="6479"/>
                      <a:pt x="842" y="6479"/>
                    </a:cubicBezTo>
                    <a:cubicBezTo>
                      <a:pt x="877" y="6479"/>
                      <a:pt x="910" y="6455"/>
                      <a:pt x="894" y="6414"/>
                    </a:cubicBezTo>
                    <a:cubicBezTo>
                      <a:pt x="549" y="5414"/>
                      <a:pt x="382" y="4438"/>
                      <a:pt x="310" y="3366"/>
                    </a:cubicBezTo>
                    <a:cubicBezTo>
                      <a:pt x="251" y="2306"/>
                      <a:pt x="239" y="1068"/>
                      <a:pt x="679" y="92"/>
                    </a:cubicBezTo>
                    <a:cubicBezTo>
                      <a:pt x="704" y="43"/>
                      <a:pt x="667" y="0"/>
                      <a:pt x="6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6" name="Google Shape;10906;p44"/>
              <p:cNvSpPr/>
              <p:nvPr/>
            </p:nvSpPr>
            <p:spPr>
              <a:xfrm>
                <a:off x="3403400" y="1720200"/>
                <a:ext cx="68750" cy="22817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9127" extrusionOk="0">
                    <a:moveTo>
                      <a:pt x="2738" y="1"/>
                    </a:moveTo>
                    <a:cubicBezTo>
                      <a:pt x="2735" y="1"/>
                      <a:pt x="2731" y="1"/>
                      <a:pt x="2727" y="4"/>
                    </a:cubicBezTo>
                    <a:cubicBezTo>
                      <a:pt x="964" y="242"/>
                      <a:pt x="369" y="2278"/>
                      <a:pt x="143" y="3766"/>
                    </a:cubicBezTo>
                    <a:cubicBezTo>
                      <a:pt x="0" y="4766"/>
                      <a:pt x="0" y="5778"/>
                      <a:pt x="60" y="6778"/>
                    </a:cubicBezTo>
                    <a:cubicBezTo>
                      <a:pt x="107" y="7398"/>
                      <a:pt x="60" y="8552"/>
                      <a:pt x="429" y="9088"/>
                    </a:cubicBezTo>
                    <a:cubicBezTo>
                      <a:pt x="451" y="9115"/>
                      <a:pt x="478" y="9127"/>
                      <a:pt x="504" y="9127"/>
                    </a:cubicBezTo>
                    <a:cubicBezTo>
                      <a:pt x="548" y="9127"/>
                      <a:pt x="588" y="9093"/>
                      <a:pt x="595" y="9041"/>
                    </a:cubicBezTo>
                    <a:cubicBezTo>
                      <a:pt x="619" y="8767"/>
                      <a:pt x="500" y="8469"/>
                      <a:pt x="476" y="8207"/>
                    </a:cubicBezTo>
                    <a:cubicBezTo>
                      <a:pt x="417" y="7802"/>
                      <a:pt x="357" y="7409"/>
                      <a:pt x="322" y="7017"/>
                    </a:cubicBezTo>
                    <a:cubicBezTo>
                      <a:pt x="250" y="6100"/>
                      <a:pt x="250" y="5195"/>
                      <a:pt x="322" y="4290"/>
                    </a:cubicBezTo>
                    <a:cubicBezTo>
                      <a:pt x="476" y="2695"/>
                      <a:pt x="845" y="420"/>
                      <a:pt x="2739" y="28"/>
                    </a:cubicBezTo>
                    <a:cubicBezTo>
                      <a:pt x="2748" y="18"/>
                      <a:pt x="2750" y="1"/>
                      <a:pt x="27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7" name="Google Shape;10907;p44"/>
              <p:cNvSpPr/>
              <p:nvPr/>
            </p:nvSpPr>
            <p:spPr>
              <a:xfrm>
                <a:off x="3429875" y="1768150"/>
                <a:ext cx="58975" cy="146450"/>
              </a:xfrm>
              <a:custGeom>
                <a:avLst/>
                <a:gdLst/>
                <a:ahLst/>
                <a:cxnLst/>
                <a:rect l="l" t="t" r="r" b="b"/>
                <a:pathLst>
                  <a:path w="2359" h="5858" extrusionOk="0">
                    <a:moveTo>
                      <a:pt x="2313" y="0"/>
                    </a:moveTo>
                    <a:cubicBezTo>
                      <a:pt x="2308" y="0"/>
                      <a:pt x="2304" y="1"/>
                      <a:pt x="2299" y="3"/>
                    </a:cubicBezTo>
                    <a:cubicBezTo>
                      <a:pt x="1406" y="634"/>
                      <a:pt x="858" y="1586"/>
                      <a:pt x="548" y="2610"/>
                    </a:cubicBezTo>
                    <a:cubicBezTo>
                      <a:pt x="275" y="3491"/>
                      <a:pt x="1" y="5003"/>
                      <a:pt x="596" y="5813"/>
                    </a:cubicBezTo>
                    <a:cubicBezTo>
                      <a:pt x="621" y="5843"/>
                      <a:pt x="658" y="5858"/>
                      <a:pt x="693" y="5858"/>
                    </a:cubicBezTo>
                    <a:cubicBezTo>
                      <a:pt x="742" y="5858"/>
                      <a:pt x="787" y="5828"/>
                      <a:pt x="787" y="5765"/>
                    </a:cubicBezTo>
                    <a:cubicBezTo>
                      <a:pt x="787" y="5337"/>
                      <a:pt x="632" y="4920"/>
                      <a:pt x="620" y="4468"/>
                    </a:cubicBezTo>
                    <a:cubicBezTo>
                      <a:pt x="608" y="3908"/>
                      <a:pt x="679" y="3336"/>
                      <a:pt x="822" y="2789"/>
                    </a:cubicBezTo>
                    <a:cubicBezTo>
                      <a:pt x="1084" y="1765"/>
                      <a:pt x="1584" y="777"/>
                      <a:pt x="2358" y="50"/>
                    </a:cubicBezTo>
                    <a:cubicBezTo>
                      <a:pt x="2358" y="30"/>
                      <a:pt x="2340" y="0"/>
                      <a:pt x="23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8" name="Google Shape;10908;p44"/>
              <p:cNvSpPr/>
              <p:nvPr/>
            </p:nvSpPr>
            <p:spPr>
              <a:xfrm>
                <a:off x="3439500" y="1878300"/>
                <a:ext cx="10350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414" h="1645" extrusionOk="0">
                    <a:moveTo>
                      <a:pt x="215" y="0"/>
                    </a:moveTo>
                    <a:cubicBezTo>
                      <a:pt x="182" y="0"/>
                      <a:pt x="152" y="21"/>
                      <a:pt x="152" y="62"/>
                    </a:cubicBezTo>
                    <a:cubicBezTo>
                      <a:pt x="152" y="300"/>
                      <a:pt x="163" y="526"/>
                      <a:pt x="152" y="764"/>
                    </a:cubicBezTo>
                    <a:cubicBezTo>
                      <a:pt x="128" y="1038"/>
                      <a:pt x="56" y="1288"/>
                      <a:pt x="9" y="1550"/>
                    </a:cubicBezTo>
                    <a:cubicBezTo>
                      <a:pt x="1" y="1605"/>
                      <a:pt x="45" y="1644"/>
                      <a:pt x="89" y="1644"/>
                    </a:cubicBezTo>
                    <a:cubicBezTo>
                      <a:pt x="112" y="1644"/>
                      <a:pt x="135" y="1634"/>
                      <a:pt x="152" y="1609"/>
                    </a:cubicBezTo>
                    <a:cubicBezTo>
                      <a:pt x="413" y="1169"/>
                      <a:pt x="306" y="573"/>
                      <a:pt x="294" y="73"/>
                    </a:cubicBezTo>
                    <a:cubicBezTo>
                      <a:pt x="288" y="24"/>
                      <a:pt x="250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9" name="Google Shape;10909;p44"/>
              <p:cNvSpPr/>
              <p:nvPr/>
            </p:nvSpPr>
            <p:spPr>
              <a:xfrm>
                <a:off x="3187600" y="1891350"/>
                <a:ext cx="9550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245" extrusionOk="0">
                    <a:moveTo>
                      <a:pt x="185" y="0"/>
                    </a:moveTo>
                    <a:cubicBezTo>
                      <a:pt x="162" y="0"/>
                      <a:pt x="143" y="13"/>
                      <a:pt x="143" y="40"/>
                    </a:cubicBezTo>
                    <a:cubicBezTo>
                      <a:pt x="48" y="718"/>
                      <a:pt x="0" y="1564"/>
                      <a:pt x="298" y="2218"/>
                    </a:cubicBezTo>
                    <a:cubicBezTo>
                      <a:pt x="302" y="2237"/>
                      <a:pt x="315" y="2244"/>
                      <a:pt x="330" y="2244"/>
                    </a:cubicBezTo>
                    <a:cubicBezTo>
                      <a:pt x="354" y="2244"/>
                      <a:pt x="381" y="2224"/>
                      <a:pt x="381" y="2195"/>
                    </a:cubicBezTo>
                    <a:cubicBezTo>
                      <a:pt x="357" y="1837"/>
                      <a:pt x="298" y="1480"/>
                      <a:pt x="286" y="1123"/>
                    </a:cubicBezTo>
                    <a:cubicBezTo>
                      <a:pt x="262" y="766"/>
                      <a:pt x="298" y="409"/>
                      <a:pt x="250" y="51"/>
                    </a:cubicBezTo>
                    <a:cubicBezTo>
                      <a:pt x="244" y="19"/>
                      <a:pt x="212" y="0"/>
                      <a:pt x="1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0" name="Google Shape;10910;p44"/>
              <p:cNvSpPr/>
              <p:nvPr/>
            </p:nvSpPr>
            <p:spPr>
              <a:xfrm>
                <a:off x="3202475" y="1958025"/>
                <a:ext cx="15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0" h="323" extrusionOk="0">
                    <a:moveTo>
                      <a:pt x="30" y="1"/>
                    </a:moveTo>
                    <a:cubicBezTo>
                      <a:pt x="15" y="1"/>
                      <a:pt x="0" y="10"/>
                      <a:pt x="0" y="28"/>
                    </a:cubicBezTo>
                    <a:cubicBezTo>
                      <a:pt x="0" y="123"/>
                      <a:pt x="0" y="230"/>
                      <a:pt x="12" y="313"/>
                    </a:cubicBezTo>
                    <a:cubicBezTo>
                      <a:pt x="12" y="319"/>
                      <a:pt x="21" y="322"/>
                      <a:pt x="30" y="322"/>
                    </a:cubicBezTo>
                    <a:cubicBezTo>
                      <a:pt x="39" y="322"/>
                      <a:pt x="48" y="319"/>
                      <a:pt x="48" y="313"/>
                    </a:cubicBezTo>
                    <a:cubicBezTo>
                      <a:pt x="48" y="218"/>
                      <a:pt x="48" y="123"/>
                      <a:pt x="60" y="28"/>
                    </a:cubicBezTo>
                    <a:cubicBezTo>
                      <a:pt x="60" y="10"/>
                      <a:pt x="45" y="1"/>
                      <a:pt x="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1" name="Google Shape;10911;p44"/>
              <p:cNvSpPr/>
              <p:nvPr/>
            </p:nvSpPr>
            <p:spPr>
              <a:xfrm>
                <a:off x="3207375" y="1981175"/>
                <a:ext cx="27575" cy="5395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158" extrusionOk="0">
                    <a:moveTo>
                      <a:pt x="42" y="0"/>
                    </a:moveTo>
                    <a:cubicBezTo>
                      <a:pt x="20" y="0"/>
                      <a:pt x="0" y="16"/>
                      <a:pt x="7" y="42"/>
                    </a:cubicBezTo>
                    <a:cubicBezTo>
                      <a:pt x="150" y="411"/>
                      <a:pt x="304" y="769"/>
                      <a:pt x="459" y="1126"/>
                    </a:cubicBezTo>
                    <a:cubicBezTo>
                      <a:pt x="602" y="1471"/>
                      <a:pt x="769" y="1876"/>
                      <a:pt x="1007" y="2138"/>
                    </a:cubicBezTo>
                    <a:cubicBezTo>
                      <a:pt x="1018" y="2152"/>
                      <a:pt x="1031" y="2158"/>
                      <a:pt x="1043" y="2158"/>
                    </a:cubicBezTo>
                    <a:cubicBezTo>
                      <a:pt x="1073" y="2158"/>
                      <a:pt x="1102" y="2127"/>
                      <a:pt x="1102" y="2102"/>
                    </a:cubicBezTo>
                    <a:cubicBezTo>
                      <a:pt x="1019" y="1769"/>
                      <a:pt x="816" y="1471"/>
                      <a:pt x="650" y="1185"/>
                    </a:cubicBezTo>
                    <a:cubicBezTo>
                      <a:pt x="423" y="804"/>
                      <a:pt x="233" y="447"/>
                      <a:pt x="90" y="30"/>
                    </a:cubicBezTo>
                    <a:cubicBezTo>
                      <a:pt x="80" y="9"/>
                      <a:pt x="60" y="0"/>
                      <a:pt x="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2" name="Google Shape;10912;p44"/>
              <p:cNvSpPr/>
              <p:nvPr/>
            </p:nvSpPr>
            <p:spPr>
              <a:xfrm>
                <a:off x="3185375" y="1995475"/>
                <a:ext cx="31900" cy="7335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2934" extrusionOk="0">
                    <a:moveTo>
                      <a:pt x="143" y="1"/>
                    </a:moveTo>
                    <a:cubicBezTo>
                      <a:pt x="71" y="1"/>
                      <a:pt x="0" y="52"/>
                      <a:pt x="30" y="125"/>
                    </a:cubicBezTo>
                    <a:cubicBezTo>
                      <a:pt x="399" y="1054"/>
                      <a:pt x="732" y="2018"/>
                      <a:pt x="1173" y="2911"/>
                    </a:cubicBezTo>
                    <a:cubicBezTo>
                      <a:pt x="1184" y="2927"/>
                      <a:pt x="1200" y="2934"/>
                      <a:pt x="1216" y="2934"/>
                    </a:cubicBezTo>
                    <a:cubicBezTo>
                      <a:pt x="1247" y="2934"/>
                      <a:pt x="1276" y="2907"/>
                      <a:pt x="1268" y="2875"/>
                    </a:cubicBezTo>
                    <a:cubicBezTo>
                      <a:pt x="994" y="1923"/>
                      <a:pt x="589" y="1006"/>
                      <a:pt x="256" y="66"/>
                    </a:cubicBezTo>
                    <a:cubicBezTo>
                      <a:pt x="233" y="20"/>
                      <a:pt x="188" y="1"/>
                      <a:pt x="1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3" name="Google Shape;10913;p44"/>
              <p:cNvSpPr/>
              <p:nvPr/>
            </p:nvSpPr>
            <p:spPr>
              <a:xfrm>
                <a:off x="3266525" y="2015100"/>
                <a:ext cx="18300" cy="2907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163" extrusionOk="0">
                    <a:moveTo>
                      <a:pt x="48" y="0"/>
                    </a:moveTo>
                    <a:cubicBezTo>
                      <a:pt x="30" y="0"/>
                      <a:pt x="0" y="35"/>
                      <a:pt x="10" y="54"/>
                    </a:cubicBezTo>
                    <a:cubicBezTo>
                      <a:pt x="117" y="221"/>
                      <a:pt x="236" y="376"/>
                      <a:pt x="320" y="555"/>
                    </a:cubicBezTo>
                    <a:cubicBezTo>
                      <a:pt x="427" y="757"/>
                      <a:pt x="522" y="959"/>
                      <a:pt x="641" y="1138"/>
                    </a:cubicBezTo>
                    <a:cubicBezTo>
                      <a:pt x="652" y="1154"/>
                      <a:pt x="671" y="1162"/>
                      <a:pt x="689" y="1162"/>
                    </a:cubicBezTo>
                    <a:cubicBezTo>
                      <a:pt x="711" y="1162"/>
                      <a:pt x="731" y="1148"/>
                      <a:pt x="724" y="1114"/>
                    </a:cubicBezTo>
                    <a:cubicBezTo>
                      <a:pt x="701" y="674"/>
                      <a:pt x="320" y="316"/>
                      <a:pt x="58" y="7"/>
                    </a:cubicBezTo>
                    <a:cubicBezTo>
                      <a:pt x="55" y="2"/>
                      <a:pt x="52" y="0"/>
                      <a:pt x="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4" name="Google Shape;10914;p44"/>
              <p:cNvSpPr/>
              <p:nvPr/>
            </p:nvSpPr>
            <p:spPr>
              <a:xfrm>
                <a:off x="3336600" y="2021175"/>
                <a:ext cx="1040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416" h="452" extrusionOk="0">
                    <a:moveTo>
                      <a:pt x="102" y="1"/>
                    </a:moveTo>
                    <a:cubicBezTo>
                      <a:pt x="49" y="1"/>
                      <a:pt x="1" y="76"/>
                      <a:pt x="53" y="145"/>
                    </a:cubicBezTo>
                    <a:cubicBezTo>
                      <a:pt x="124" y="228"/>
                      <a:pt x="172" y="335"/>
                      <a:pt x="243" y="419"/>
                    </a:cubicBezTo>
                    <a:cubicBezTo>
                      <a:pt x="261" y="442"/>
                      <a:pt x="281" y="452"/>
                      <a:pt x="301" y="452"/>
                    </a:cubicBezTo>
                    <a:cubicBezTo>
                      <a:pt x="362" y="452"/>
                      <a:pt x="416" y="362"/>
                      <a:pt x="362" y="300"/>
                    </a:cubicBezTo>
                    <a:cubicBezTo>
                      <a:pt x="291" y="216"/>
                      <a:pt x="243" y="109"/>
                      <a:pt x="160" y="38"/>
                    </a:cubicBezTo>
                    <a:cubicBezTo>
                      <a:pt x="143" y="11"/>
                      <a:pt x="123" y="1"/>
                      <a:pt x="1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5" name="Google Shape;10915;p44"/>
              <p:cNvSpPr/>
              <p:nvPr/>
            </p:nvSpPr>
            <p:spPr>
              <a:xfrm>
                <a:off x="3337750" y="2018975"/>
                <a:ext cx="2995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810" extrusionOk="0">
                    <a:moveTo>
                      <a:pt x="500" y="0"/>
                    </a:moveTo>
                    <a:cubicBezTo>
                      <a:pt x="345" y="0"/>
                      <a:pt x="186" y="64"/>
                      <a:pt x="54" y="138"/>
                    </a:cubicBezTo>
                    <a:cubicBezTo>
                      <a:pt x="0" y="148"/>
                      <a:pt x="25" y="199"/>
                      <a:pt x="66" y="199"/>
                    </a:cubicBezTo>
                    <a:cubicBezTo>
                      <a:pt x="70" y="199"/>
                      <a:pt x="74" y="198"/>
                      <a:pt x="78" y="197"/>
                    </a:cubicBezTo>
                    <a:cubicBezTo>
                      <a:pt x="194" y="146"/>
                      <a:pt x="324" y="101"/>
                      <a:pt x="447" y="101"/>
                    </a:cubicBezTo>
                    <a:cubicBezTo>
                      <a:pt x="551" y="101"/>
                      <a:pt x="651" y="133"/>
                      <a:pt x="733" y="221"/>
                    </a:cubicBezTo>
                    <a:cubicBezTo>
                      <a:pt x="864" y="388"/>
                      <a:pt x="781" y="661"/>
                      <a:pt x="947" y="792"/>
                    </a:cubicBezTo>
                    <a:cubicBezTo>
                      <a:pt x="963" y="803"/>
                      <a:pt x="982" y="809"/>
                      <a:pt x="1001" y="809"/>
                    </a:cubicBezTo>
                    <a:cubicBezTo>
                      <a:pt x="1023" y="809"/>
                      <a:pt x="1047" y="800"/>
                      <a:pt x="1066" y="781"/>
                    </a:cubicBezTo>
                    <a:cubicBezTo>
                      <a:pt x="1197" y="578"/>
                      <a:pt x="947" y="209"/>
                      <a:pt x="781" y="90"/>
                    </a:cubicBezTo>
                    <a:cubicBezTo>
                      <a:pt x="693" y="26"/>
                      <a:pt x="597" y="0"/>
                      <a:pt x="5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6" name="Google Shape;10916;p44"/>
              <p:cNvSpPr/>
              <p:nvPr/>
            </p:nvSpPr>
            <p:spPr>
              <a:xfrm>
                <a:off x="3199550" y="1564200"/>
                <a:ext cx="130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489" extrusionOk="0">
                    <a:moveTo>
                      <a:pt x="4290" y="1"/>
                    </a:moveTo>
                    <a:cubicBezTo>
                      <a:pt x="2604" y="1"/>
                      <a:pt x="538" y="850"/>
                      <a:pt x="10" y="2422"/>
                    </a:cubicBezTo>
                    <a:cubicBezTo>
                      <a:pt x="1" y="2459"/>
                      <a:pt x="35" y="2489"/>
                      <a:pt x="62" y="2489"/>
                    </a:cubicBezTo>
                    <a:cubicBezTo>
                      <a:pt x="69" y="2489"/>
                      <a:pt x="76" y="2487"/>
                      <a:pt x="82" y="2481"/>
                    </a:cubicBezTo>
                    <a:cubicBezTo>
                      <a:pt x="903" y="1850"/>
                      <a:pt x="1379" y="1053"/>
                      <a:pt x="2391" y="660"/>
                    </a:cubicBezTo>
                    <a:cubicBezTo>
                      <a:pt x="3320" y="303"/>
                      <a:pt x="4285" y="362"/>
                      <a:pt x="5225" y="148"/>
                    </a:cubicBezTo>
                    <a:cubicBezTo>
                      <a:pt x="5237" y="124"/>
                      <a:pt x="5237" y="100"/>
                      <a:pt x="5225" y="100"/>
                    </a:cubicBezTo>
                    <a:cubicBezTo>
                      <a:pt x="4938" y="34"/>
                      <a:pt x="4621" y="1"/>
                      <a:pt x="42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7" name="Google Shape;10917;p44"/>
              <p:cNvSpPr/>
              <p:nvPr/>
            </p:nvSpPr>
            <p:spPr>
              <a:xfrm>
                <a:off x="3198300" y="1633375"/>
                <a:ext cx="24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72" extrusionOk="0">
                    <a:moveTo>
                      <a:pt x="48" y="0"/>
                    </a:moveTo>
                    <a:cubicBezTo>
                      <a:pt x="1" y="0"/>
                      <a:pt x="1" y="72"/>
                      <a:pt x="48" y="72"/>
                    </a:cubicBezTo>
                    <a:cubicBezTo>
                      <a:pt x="96" y="72"/>
                      <a:pt x="96" y="0"/>
                      <a:pt x="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8" name="Google Shape;10918;p44"/>
              <p:cNvSpPr/>
              <p:nvPr/>
            </p:nvSpPr>
            <p:spPr>
              <a:xfrm>
                <a:off x="3275225" y="1572075"/>
                <a:ext cx="8675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561" extrusionOk="0">
                    <a:moveTo>
                      <a:pt x="1904" y="1"/>
                    </a:moveTo>
                    <a:cubicBezTo>
                      <a:pt x="1262" y="1"/>
                      <a:pt x="619" y="148"/>
                      <a:pt x="67" y="440"/>
                    </a:cubicBezTo>
                    <a:cubicBezTo>
                      <a:pt x="0" y="485"/>
                      <a:pt x="37" y="560"/>
                      <a:pt x="91" y="560"/>
                    </a:cubicBezTo>
                    <a:cubicBezTo>
                      <a:pt x="95" y="560"/>
                      <a:pt x="99" y="560"/>
                      <a:pt x="103" y="559"/>
                    </a:cubicBezTo>
                    <a:cubicBezTo>
                      <a:pt x="908" y="407"/>
                      <a:pt x="1671" y="332"/>
                      <a:pt x="2456" y="332"/>
                    </a:cubicBezTo>
                    <a:cubicBezTo>
                      <a:pt x="2774" y="332"/>
                      <a:pt x="3095" y="345"/>
                      <a:pt x="3424" y="369"/>
                    </a:cubicBezTo>
                    <a:cubicBezTo>
                      <a:pt x="3428" y="370"/>
                      <a:pt x="3431" y="370"/>
                      <a:pt x="3434" y="370"/>
                    </a:cubicBezTo>
                    <a:cubicBezTo>
                      <a:pt x="3462" y="370"/>
                      <a:pt x="3470" y="320"/>
                      <a:pt x="3448" y="309"/>
                    </a:cubicBezTo>
                    <a:cubicBezTo>
                      <a:pt x="2972" y="103"/>
                      <a:pt x="2439" y="1"/>
                      <a:pt x="19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9" name="Google Shape;10919;p44"/>
              <p:cNvSpPr/>
              <p:nvPr/>
            </p:nvSpPr>
            <p:spPr>
              <a:xfrm>
                <a:off x="3202850" y="1598975"/>
                <a:ext cx="431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365" extrusionOk="0">
                    <a:moveTo>
                      <a:pt x="1646" y="0"/>
                    </a:moveTo>
                    <a:cubicBezTo>
                      <a:pt x="1637" y="0"/>
                      <a:pt x="1627" y="2"/>
                      <a:pt x="1617" y="7"/>
                    </a:cubicBezTo>
                    <a:cubicBezTo>
                      <a:pt x="997" y="197"/>
                      <a:pt x="247" y="638"/>
                      <a:pt x="9" y="1281"/>
                    </a:cubicBezTo>
                    <a:cubicBezTo>
                      <a:pt x="0" y="1326"/>
                      <a:pt x="32" y="1365"/>
                      <a:pt x="75" y="1365"/>
                    </a:cubicBezTo>
                    <a:cubicBezTo>
                      <a:pt x="88" y="1365"/>
                      <a:pt x="102" y="1361"/>
                      <a:pt x="116" y="1352"/>
                    </a:cubicBezTo>
                    <a:cubicBezTo>
                      <a:pt x="390" y="1198"/>
                      <a:pt x="581" y="936"/>
                      <a:pt x="807" y="733"/>
                    </a:cubicBezTo>
                    <a:cubicBezTo>
                      <a:pt x="1057" y="507"/>
                      <a:pt x="1366" y="281"/>
                      <a:pt x="1664" y="126"/>
                    </a:cubicBezTo>
                    <a:cubicBezTo>
                      <a:pt x="1726" y="95"/>
                      <a:pt x="1707" y="0"/>
                      <a:pt x="16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0" name="Google Shape;10920;p44"/>
              <p:cNvSpPr/>
              <p:nvPr/>
            </p:nvSpPr>
            <p:spPr>
              <a:xfrm>
                <a:off x="3244975" y="1584150"/>
                <a:ext cx="150100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1288" extrusionOk="0">
                    <a:moveTo>
                      <a:pt x="3860" y="0"/>
                    </a:moveTo>
                    <a:cubicBezTo>
                      <a:pt x="3507" y="0"/>
                      <a:pt x="3184" y="84"/>
                      <a:pt x="2813" y="148"/>
                    </a:cubicBezTo>
                    <a:cubicBezTo>
                      <a:pt x="1944" y="314"/>
                      <a:pt x="622" y="386"/>
                      <a:pt x="51" y="1148"/>
                    </a:cubicBezTo>
                    <a:cubicBezTo>
                      <a:pt x="1" y="1217"/>
                      <a:pt x="76" y="1287"/>
                      <a:pt x="151" y="1287"/>
                    </a:cubicBezTo>
                    <a:cubicBezTo>
                      <a:pt x="165" y="1287"/>
                      <a:pt x="180" y="1284"/>
                      <a:pt x="193" y="1279"/>
                    </a:cubicBezTo>
                    <a:cubicBezTo>
                      <a:pt x="1241" y="814"/>
                      <a:pt x="2194" y="374"/>
                      <a:pt x="3384" y="338"/>
                    </a:cubicBezTo>
                    <a:cubicBezTo>
                      <a:pt x="3393" y="338"/>
                      <a:pt x="3402" y="338"/>
                      <a:pt x="3411" y="338"/>
                    </a:cubicBezTo>
                    <a:cubicBezTo>
                      <a:pt x="4029" y="338"/>
                      <a:pt x="4681" y="629"/>
                      <a:pt x="5297" y="629"/>
                    </a:cubicBezTo>
                    <a:cubicBezTo>
                      <a:pt x="5540" y="629"/>
                      <a:pt x="5777" y="584"/>
                      <a:pt x="6004" y="457"/>
                    </a:cubicBezTo>
                    <a:cubicBezTo>
                      <a:pt x="6004" y="457"/>
                      <a:pt x="5992" y="421"/>
                      <a:pt x="5980" y="421"/>
                    </a:cubicBezTo>
                    <a:cubicBezTo>
                      <a:pt x="5949" y="423"/>
                      <a:pt x="5918" y="424"/>
                      <a:pt x="5887" y="424"/>
                    </a:cubicBezTo>
                    <a:cubicBezTo>
                      <a:pt x="5321" y="424"/>
                      <a:pt x="4748" y="130"/>
                      <a:pt x="4206" y="28"/>
                    </a:cubicBezTo>
                    <a:cubicBezTo>
                      <a:pt x="4086" y="8"/>
                      <a:pt x="3972" y="0"/>
                      <a:pt x="38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1" name="Google Shape;10921;p44"/>
              <p:cNvSpPr/>
              <p:nvPr/>
            </p:nvSpPr>
            <p:spPr>
              <a:xfrm>
                <a:off x="3342675" y="1601200"/>
                <a:ext cx="6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478" extrusionOk="0">
                    <a:moveTo>
                      <a:pt x="1072" y="0"/>
                    </a:moveTo>
                    <a:cubicBezTo>
                      <a:pt x="737" y="0"/>
                      <a:pt x="389" y="78"/>
                      <a:pt x="60" y="156"/>
                    </a:cubicBezTo>
                    <a:cubicBezTo>
                      <a:pt x="0" y="168"/>
                      <a:pt x="12" y="239"/>
                      <a:pt x="60" y="251"/>
                    </a:cubicBezTo>
                    <a:cubicBezTo>
                      <a:pt x="152" y="285"/>
                      <a:pt x="237" y="298"/>
                      <a:pt x="321" y="298"/>
                    </a:cubicBezTo>
                    <a:cubicBezTo>
                      <a:pt x="442" y="298"/>
                      <a:pt x="562" y="272"/>
                      <a:pt x="703" y="251"/>
                    </a:cubicBezTo>
                    <a:cubicBezTo>
                      <a:pt x="840" y="233"/>
                      <a:pt x="965" y="225"/>
                      <a:pt x="1091" y="225"/>
                    </a:cubicBezTo>
                    <a:cubicBezTo>
                      <a:pt x="1218" y="225"/>
                      <a:pt x="1346" y="233"/>
                      <a:pt x="1488" y="251"/>
                    </a:cubicBezTo>
                    <a:cubicBezTo>
                      <a:pt x="1810" y="311"/>
                      <a:pt x="2143" y="430"/>
                      <a:pt x="2465" y="478"/>
                    </a:cubicBezTo>
                    <a:cubicBezTo>
                      <a:pt x="2560" y="478"/>
                      <a:pt x="2596" y="358"/>
                      <a:pt x="2512" y="347"/>
                    </a:cubicBezTo>
                    <a:cubicBezTo>
                      <a:pt x="2155" y="275"/>
                      <a:pt x="1810" y="108"/>
                      <a:pt x="1441" y="37"/>
                    </a:cubicBezTo>
                    <a:cubicBezTo>
                      <a:pt x="1321" y="11"/>
                      <a:pt x="1197" y="0"/>
                      <a:pt x="10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2" name="Google Shape;10922;p44"/>
              <p:cNvSpPr/>
              <p:nvPr/>
            </p:nvSpPr>
            <p:spPr>
              <a:xfrm>
                <a:off x="3294800" y="1610450"/>
                <a:ext cx="389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558" h="943" extrusionOk="0">
                    <a:moveTo>
                      <a:pt x="1498" y="0"/>
                    </a:moveTo>
                    <a:cubicBezTo>
                      <a:pt x="1237" y="96"/>
                      <a:pt x="975" y="215"/>
                      <a:pt x="725" y="358"/>
                    </a:cubicBezTo>
                    <a:cubicBezTo>
                      <a:pt x="486" y="500"/>
                      <a:pt x="201" y="643"/>
                      <a:pt x="22" y="858"/>
                    </a:cubicBezTo>
                    <a:cubicBezTo>
                      <a:pt x="0" y="890"/>
                      <a:pt x="18" y="943"/>
                      <a:pt x="67" y="943"/>
                    </a:cubicBezTo>
                    <a:cubicBezTo>
                      <a:pt x="71" y="943"/>
                      <a:pt x="76" y="942"/>
                      <a:pt x="82" y="941"/>
                    </a:cubicBezTo>
                    <a:cubicBezTo>
                      <a:pt x="344" y="858"/>
                      <a:pt x="558" y="655"/>
                      <a:pt x="772" y="512"/>
                    </a:cubicBezTo>
                    <a:cubicBezTo>
                      <a:pt x="1010" y="346"/>
                      <a:pt x="1260" y="179"/>
                      <a:pt x="1534" y="48"/>
                    </a:cubicBezTo>
                    <a:cubicBezTo>
                      <a:pt x="1558" y="48"/>
                      <a:pt x="1534" y="0"/>
                      <a:pt x="14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3" name="Google Shape;10923;p44"/>
              <p:cNvSpPr/>
              <p:nvPr/>
            </p:nvSpPr>
            <p:spPr>
              <a:xfrm>
                <a:off x="3395650" y="1625650"/>
                <a:ext cx="34675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253" extrusionOk="0">
                    <a:moveTo>
                      <a:pt x="462" y="1"/>
                    </a:moveTo>
                    <a:cubicBezTo>
                      <a:pt x="318" y="1"/>
                      <a:pt x="175" y="11"/>
                      <a:pt x="36" y="35"/>
                    </a:cubicBezTo>
                    <a:cubicBezTo>
                      <a:pt x="1" y="35"/>
                      <a:pt x="1" y="107"/>
                      <a:pt x="36" y="107"/>
                    </a:cubicBezTo>
                    <a:cubicBezTo>
                      <a:pt x="441" y="190"/>
                      <a:pt x="858" y="142"/>
                      <a:pt x="1263" y="250"/>
                    </a:cubicBezTo>
                    <a:cubicBezTo>
                      <a:pt x="1271" y="252"/>
                      <a:pt x="1280" y="252"/>
                      <a:pt x="1287" y="252"/>
                    </a:cubicBezTo>
                    <a:cubicBezTo>
                      <a:pt x="1373" y="252"/>
                      <a:pt x="1387" y="140"/>
                      <a:pt x="1310" y="107"/>
                    </a:cubicBezTo>
                    <a:cubicBezTo>
                      <a:pt x="1040" y="43"/>
                      <a:pt x="749" y="1"/>
                      <a:pt x="4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4" name="Google Shape;10924;p44"/>
              <p:cNvSpPr/>
              <p:nvPr/>
            </p:nvSpPr>
            <p:spPr>
              <a:xfrm>
                <a:off x="3313325" y="1633950"/>
                <a:ext cx="57350" cy="44950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1798" extrusionOk="0">
                    <a:moveTo>
                      <a:pt x="2222" y="1"/>
                    </a:moveTo>
                    <a:cubicBezTo>
                      <a:pt x="1341" y="108"/>
                      <a:pt x="341" y="882"/>
                      <a:pt x="19" y="1715"/>
                    </a:cubicBezTo>
                    <a:cubicBezTo>
                      <a:pt x="1" y="1753"/>
                      <a:pt x="33" y="1798"/>
                      <a:pt x="71" y="1798"/>
                    </a:cubicBezTo>
                    <a:cubicBezTo>
                      <a:pt x="82" y="1798"/>
                      <a:pt x="92" y="1795"/>
                      <a:pt x="103" y="1787"/>
                    </a:cubicBezTo>
                    <a:cubicBezTo>
                      <a:pt x="436" y="1549"/>
                      <a:pt x="650" y="1192"/>
                      <a:pt x="948" y="906"/>
                    </a:cubicBezTo>
                    <a:cubicBezTo>
                      <a:pt x="1329" y="549"/>
                      <a:pt x="1758" y="311"/>
                      <a:pt x="2234" y="120"/>
                    </a:cubicBezTo>
                    <a:cubicBezTo>
                      <a:pt x="2293" y="96"/>
                      <a:pt x="2293" y="1"/>
                      <a:pt x="22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5" name="Google Shape;10925;p44"/>
              <p:cNvSpPr/>
              <p:nvPr/>
            </p:nvSpPr>
            <p:spPr>
              <a:xfrm>
                <a:off x="3387325" y="1616025"/>
                <a:ext cx="41100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211" extrusionOk="0">
                    <a:moveTo>
                      <a:pt x="497" y="1"/>
                    </a:moveTo>
                    <a:cubicBezTo>
                      <a:pt x="347" y="1"/>
                      <a:pt x="197" y="11"/>
                      <a:pt x="48" y="39"/>
                    </a:cubicBezTo>
                    <a:cubicBezTo>
                      <a:pt x="0" y="51"/>
                      <a:pt x="0" y="123"/>
                      <a:pt x="48" y="135"/>
                    </a:cubicBezTo>
                    <a:cubicBezTo>
                      <a:pt x="353" y="193"/>
                      <a:pt x="662" y="211"/>
                      <a:pt x="970" y="211"/>
                    </a:cubicBezTo>
                    <a:cubicBezTo>
                      <a:pt x="1168" y="211"/>
                      <a:pt x="1365" y="203"/>
                      <a:pt x="1560" y="194"/>
                    </a:cubicBezTo>
                    <a:cubicBezTo>
                      <a:pt x="1643" y="182"/>
                      <a:pt x="1643" y="99"/>
                      <a:pt x="1560" y="75"/>
                    </a:cubicBezTo>
                    <a:cubicBezTo>
                      <a:pt x="1209" y="58"/>
                      <a:pt x="852" y="1"/>
                      <a:pt x="4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6" name="Google Shape;10926;p44"/>
              <p:cNvSpPr/>
              <p:nvPr/>
            </p:nvSpPr>
            <p:spPr>
              <a:xfrm>
                <a:off x="3327275" y="1620750"/>
                <a:ext cx="40525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844" extrusionOk="0">
                    <a:moveTo>
                      <a:pt x="1542" y="1"/>
                    </a:moveTo>
                    <a:cubicBezTo>
                      <a:pt x="1535" y="1"/>
                      <a:pt x="1528" y="2"/>
                      <a:pt x="1521" y="5"/>
                    </a:cubicBezTo>
                    <a:cubicBezTo>
                      <a:pt x="1045" y="303"/>
                      <a:pt x="473" y="446"/>
                      <a:pt x="21" y="767"/>
                    </a:cubicBezTo>
                    <a:cubicBezTo>
                      <a:pt x="0" y="788"/>
                      <a:pt x="6" y="843"/>
                      <a:pt x="39" y="843"/>
                    </a:cubicBezTo>
                    <a:cubicBezTo>
                      <a:pt x="44" y="843"/>
                      <a:pt x="50" y="842"/>
                      <a:pt x="57" y="839"/>
                    </a:cubicBezTo>
                    <a:cubicBezTo>
                      <a:pt x="569" y="648"/>
                      <a:pt x="1104" y="398"/>
                      <a:pt x="1569" y="100"/>
                    </a:cubicBezTo>
                    <a:cubicBezTo>
                      <a:pt x="1621" y="69"/>
                      <a:pt x="1591" y="1"/>
                      <a:pt x="15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7" name="Google Shape;10927;p44"/>
              <p:cNvSpPr/>
              <p:nvPr/>
            </p:nvSpPr>
            <p:spPr>
              <a:xfrm>
                <a:off x="3264425" y="1599050"/>
                <a:ext cx="130525" cy="45975"/>
              </a:xfrm>
              <a:custGeom>
                <a:avLst/>
                <a:gdLst/>
                <a:ahLst/>
                <a:cxnLst/>
                <a:rect l="l" t="t" r="r" b="b"/>
                <a:pathLst>
                  <a:path w="5221" h="1839" extrusionOk="0">
                    <a:moveTo>
                      <a:pt x="5149" y="1"/>
                    </a:moveTo>
                    <a:cubicBezTo>
                      <a:pt x="5143" y="1"/>
                      <a:pt x="5137" y="2"/>
                      <a:pt x="5130" y="4"/>
                    </a:cubicBezTo>
                    <a:cubicBezTo>
                      <a:pt x="4829" y="59"/>
                      <a:pt x="4528" y="68"/>
                      <a:pt x="4226" y="68"/>
                    </a:cubicBezTo>
                    <a:cubicBezTo>
                      <a:pt x="4067" y="68"/>
                      <a:pt x="3908" y="66"/>
                      <a:pt x="3749" y="66"/>
                    </a:cubicBezTo>
                    <a:cubicBezTo>
                      <a:pt x="3551" y="66"/>
                      <a:pt x="3353" y="70"/>
                      <a:pt x="3154" y="87"/>
                    </a:cubicBezTo>
                    <a:cubicBezTo>
                      <a:pt x="2713" y="135"/>
                      <a:pt x="2297" y="278"/>
                      <a:pt x="1892" y="444"/>
                    </a:cubicBezTo>
                    <a:cubicBezTo>
                      <a:pt x="1166" y="730"/>
                      <a:pt x="451" y="1040"/>
                      <a:pt x="35" y="1742"/>
                    </a:cubicBezTo>
                    <a:cubicBezTo>
                      <a:pt x="1" y="1793"/>
                      <a:pt x="39" y="1838"/>
                      <a:pt x="86" y="1838"/>
                    </a:cubicBezTo>
                    <a:cubicBezTo>
                      <a:pt x="105" y="1838"/>
                      <a:pt x="125" y="1831"/>
                      <a:pt x="142" y="1814"/>
                    </a:cubicBezTo>
                    <a:cubicBezTo>
                      <a:pt x="844" y="1230"/>
                      <a:pt x="1582" y="742"/>
                      <a:pt x="2452" y="444"/>
                    </a:cubicBezTo>
                    <a:cubicBezTo>
                      <a:pt x="3321" y="135"/>
                      <a:pt x="4261" y="302"/>
                      <a:pt x="5166" y="99"/>
                    </a:cubicBezTo>
                    <a:cubicBezTo>
                      <a:pt x="5220" y="99"/>
                      <a:pt x="5206" y="1"/>
                      <a:pt x="51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8" name="Google Shape;10928;p44"/>
              <p:cNvSpPr/>
              <p:nvPr/>
            </p:nvSpPr>
            <p:spPr>
              <a:xfrm>
                <a:off x="3267700" y="1596175"/>
                <a:ext cx="2440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780" extrusionOk="0">
                    <a:moveTo>
                      <a:pt x="878" y="1"/>
                    </a:moveTo>
                    <a:cubicBezTo>
                      <a:pt x="867" y="1"/>
                      <a:pt x="856" y="4"/>
                      <a:pt x="844" y="12"/>
                    </a:cubicBezTo>
                    <a:cubicBezTo>
                      <a:pt x="666" y="83"/>
                      <a:pt x="487" y="190"/>
                      <a:pt x="320" y="298"/>
                    </a:cubicBezTo>
                    <a:cubicBezTo>
                      <a:pt x="177" y="417"/>
                      <a:pt x="82" y="512"/>
                      <a:pt x="11" y="690"/>
                    </a:cubicBezTo>
                    <a:cubicBezTo>
                      <a:pt x="1" y="731"/>
                      <a:pt x="33" y="779"/>
                      <a:pt x="72" y="779"/>
                    </a:cubicBezTo>
                    <a:cubicBezTo>
                      <a:pt x="79" y="779"/>
                      <a:pt x="87" y="778"/>
                      <a:pt x="94" y="774"/>
                    </a:cubicBezTo>
                    <a:cubicBezTo>
                      <a:pt x="392" y="595"/>
                      <a:pt x="606" y="309"/>
                      <a:pt x="916" y="131"/>
                    </a:cubicBezTo>
                    <a:cubicBezTo>
                      <a:pt x="976" y="91"/>
                      <a:pt x="935" y="1"/>
                      <a:pt x="8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9" name="Google Shape;10929;p44"/>
              <p:cNvSpPr/>
              <p:nvPr/>
            </p:nvSpPr>
            <p:spPr>
              <a:xfrm>
                <a:off x="3364775" y="1631200"/>
                <a:ext cx="83875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3355" h="1280" extrusionOk="0">
                    <a:moveTo>
                      <a:pt x="2388" y="0"/>
                    </a:moveTo>
                    <a:cubicBezTo>
                      <a:pt x="1496" y="0"/>
                      <a:pt x="517" y="473"/>
                      <a:pt x="45" y="1159"/>
                    </a:cubicBezTo>
                    <a:cubicBezTo>
                      <a:pt x="1" y="1214"/>
                      <a:pt x="59" y="1279"/>
                      <a:pt x="115" y="1279"/>
                    </a:cubicBezTo>
                    <a:cubicBezTo>
                      <a:pt x="119" y="1279"/>
                      <a:pt x="124" y="1279"/>
                      <a:pt x="128" y="1278"/>
                    </a:cubicBezTo>
                    <a:cubicBezTo>
                      <a:pt x="616" y="1111"/>
                      <a:pt x="1033" y="778"/>
                      <a:pt x="1533" y="623"/>
                    </a:cubicBezTo>
                    <a:cubicBezTo>
                      <a:pt x="2081" y="444"/>
                      <a:pt x="2605" y="421"/>
                      <a:pt x="3164" y="409"/>
                    </a:cubicBezTo>
                    <a:cubicBezTo>
                      <a:pt x="3283" y="409"/>
                      <a:pt x="3355" y="230"/>
                      <a:pt x="3236" y="170"/>
                    </a:cubicBezTo>
                    <a:cubicBezTo>
                      <a:pt x="2978" y="54"/>
                      <a:pt x="2688" y="0"/>
                      <a:pt x="2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0" name="Google Shape;10930;p44"/>
              <p:cNvSpPr/>
              <p:nvPr/>
            </p:nvSpPr>
            <p:spPr>
              <a:xfrm>
                <a:off x="3409775" y="1650500"/>
                <a:ext cx="353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427" extrusionOk="0">
                    <a:moveTo>
                      <a:pt x="992" y="1"/>
                    </a:moveTo>
                    <a:cubicBezTo>
                      <a:pt x="649" y="1"/>
                      <a:pt x="309" y="117"/>
                      <a:pt x="43" y="339"/>
                    </a:cubicBezTo>
                    <a:cubicBezTo>
                      <a:pt x="1" y="360"/>
                      <a:pt x="32" y="427"/>
                      <a:pt x="81" y="427"/>
                    </a:cubicBezTo>
                    <a:cubicBezTo>
                      <a:pt x="88" y="427"/>
                      <a:pt x="95" y="425"/>
                      <a:pt x="102" y="422"/>
                    </a:cubicBezTo>
                    <a:cubicBezTo>
                      <a:pt x="451" y="313"/>
                      <a:pt x="734" y="153"/>
                      <a:pt x="1089" y="153"/>
                    </a:cubicBezTo>
                    <a:cubicBezTo>
                      <a:pt x="1158" y="153"/>
                      <a:pt x="1229" y="159"/>
                      <a:pt x="1305" y="172"/>
                    </a:cubicBezTo>
                    <a:cubicBezTo>
                      <a:pt x="1376" y="172"/>
                      <a:pt x="1412" y="53"/>
                      <a:pt x="1341" y="41"/>
                    </a:cubicBezTo>
                    <a:cubicBezTo>
                      <a:pt x="1226" y="14"/>
                      <a:pt x="1109" y="1"/>
                      <a:pt x="9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1" name="Google Shape;10931;p44"/>
              <p:cNvSpPr/>
              <p:nvPr/>
            </p:nvSpPr>
            <p:spPr>
              <a:xfrm>
                <a:off x="3419525" y="1667000"/>
                <a:ext cx="2407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508" extrusionOk="0">
                    <a:moveTo>
                      <a:pt x="867" y="1"/>
                    </a:moveTo>
                    <a:cubicBezTo>
                      <a:pt x="570" y="1"/>
                      <a:pt x="129" y="143"/>
                      <a:pt x="10" y="441"/>
                    </a:cubicBezTo>
                    <a:cubicBezTo>
                      <a:pt x="0" y="470"/>
                      <a:pt x="38" y="507"/>
                      <a:pt x="65" y="507"/>
                    </a:cubicBezTo>
                    <a:cubicBezTo>
                      <a:pt x="71" y="507"/>
                      <a:pt x="77" y="505"/>
                      <a:pt x="81" y="501"/>
                    </a:cubicBezTo>
                    <a:cubicBezTo>
                      <a:pt x="200" y="417"/>
                      <a:pt x="308" y="298"/>
                      <a:pt x="439" y="239"/>
                    </a:cubicBezTo>
                    <a:cubicBezTo>
                      <a:pt x="570" y="179"/>
                      <a:pt x="724" y="155"/>
                      <a:pt x="867" y="155"/>
                    </a:cubicBezTo>
                    <a:cubicBezTo>
                      <a:pt x="962" y="155"/>
                      <a:pt x="962" y="1"/>
                      <a:pt x="8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2" name="Google Shape;10932;p44"/>
              <p:cNvSpPr/>
              <p:nvPr/>
            </p:nvSpPr>
            <p:spPr>
              <a:xfrm>
                <a:off x="3429875" y="1682725"/>
                <a:ext cx="237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950" h="967" extrusionOk="0">
                    <a:moveTo>
                      <a:pt x="829" y="1"/>
                    </a:moveTo>
                    <a:cubicBezTo>
                      <a:pt x="799" y="1"/>
                      <a:pt x="770" y="16"/>
                      <a:pt x="751" y="50"/>
                    </a:cubicBezTo>
                    <a:cubicBezTo>
                      <a:pt x="656" y="205"/>
                      <a:pt x="501" y="348"/>
                      <a:pt x="358" y="479"/>
                    </a:cubicBezTo>
                    <a:cubicBezTo>
                      <a:pt x="239" y="586"/>
                      <a:pt x="36" y="705"/>
                      <a:pt x="13" y="884"/>
                    </a:cubicBezTo>
                    <a:cubicBezTo>
                      <a:pt x="1" y="943"/>
                      <a:pt x="36" y="967"/>
                      <a:pt x="96" y="967"/>
                    </a:cubicBezTo>
                    <a:cubicBezTo>
                      <a:pt x="275" y="943"/>
                      <a:pt x="441" y="741"/>
                      <a:pt x="572" y="622"/>
                    </a:cubicBezTo>
                    <a:cubicBezTo>
                      <a:pt x="727" y="491"/>
                      <a:pt x="846" y="324"/>
                      <a:pt x="918" y="145"/>
                    </a:cubicBezTo>
                    <a:cubicBezTo>
                      <a:pt x="950" y="65"/>
                      <a:pt x="889" y="1"/>
                      <a:pt x="8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3" name="Google Shape;10933;p44"/>
              <p:cNvSpPr/>
              <p:nvPr/>
            </p:nvSpPr>
            <p:spPr>
              <a:xfrm>
                <a:off x="3455925" y="1707175"/>
                <a:ext cx="5825" cy="592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37" extrusionOk="0">
                    <a:moveTo>
                      <a:pt x="112" y="1"/>
                    </a:moveTo>
                    <a:cubicBezTo>
                      <a:pt x="54" y="1"/>
                      <a:pt x="1" y="37"/>
                      <a:pt x="30" y="108"/>
                    </a:cubicBezTo>
                    <a:cubicBezTo>
                      <a:pt x="42" y="156"/>
                      <a:pt x="42" y="203"/>
                      <a:pt x="90" y="227"/>
                    </a:cubicBezTo>
                    <a:cubicBezTo>
                      <a:pt x="96" y="233"/>
                      <a:pt x="111" y="236"/>
                      <a:pt x="126" y="236"/>
                    </a:cubicBezTo>
                    <a:cubicBezTo>
                      <a:pt x="140" y="236"/>
                      <a:pt x="155" y="233"/>
                      <a:pt x="161" y="227"/>
                    </a:cubicBezTo>
                    <a:cubicBezTo>
                      <a:pt x="185" y="203"/>
                      <a:pt x="209" y="156"/>
                      <a:pt x="221" y="108"/>
                    </a:cubicBezTo>
                    <a:cubicBezTo>
                      <a:pt x="233" y="37"/>
                      <a:pt x="170" y="1"/>
                      <a:pt x="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4" name="Google Shape;10934;p44"/>
              <p:cNvSpPr/>
              <p:nvPr/>
            </p:nvSpPr>
            <p:spPr>
              <a:xfrm>
                <a:off x="3402650" y="1651150"/>
                <a:ext cx="41075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842" extrusionOk="0">
                    <a:moveTo>
                      <a:pt x="1563" y="1"/>
                    </a:moveTo>
                    <a:cubicBezTo>
                      <a:pt x="1556" y="1"/>
                      <a:pt x="1549" y="2"/>
                      <a:pt x="1542" y="4"/>
                    </a:cubicBezTo>
                    <a:cubicBezTo>
                      <a:pt x="1292" y="27"/>
                      <a:pt x="1054" y="99"/>
                      <a:pt x="816" y="218"/>
                    </a:cubicBezTo>
                    <a:cubicBezTo>
                      <a:pt x="554" y="361"/>
                      <a:pt x="232" y="492"/>
                      <a:pt x="42" y="718"/>
                    </a:cubicBezTo>
                    <a:cubicBezTo>
                      <a:pt x="0" y="770"/>
                      <a:pt x="32" y="841"/>
                      <a:pt x="89" y="841"/>
                    </a:cubicBezTo>
                    <a:cubicBezTo>
                      <a:pt x="97" y="841"/>
                      <a:pt x="105" y="840"/>
                      <a:pt x="113" y="837"/>
                    </a:cubicBezTo>
                    <a:cubicBezTo>
                      <a:pt x="637" y="694"/>
                      <a:pt x="1042" y="277"/>
                      <a:pt x="1566" y="134"/>
                    </a:cubicBezTo>
                    <a:cubicBezTo>
                      <a:pt x="1643" y="124"/>
                      <a:pt x="1639" y="1"/>
                      <a:pt x="15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5" name="Google Shape;10935;p44"/>
              <p:cNvSpPr/>
              <p:nvPr/>
            </p:nvSpPr>
            <p:spPr>
              <a:xfrm>
                <a:off x="3371425" y="1637125"/>
                <a:ext cx="31725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671" extrusionOk="0">
                    <a:moveTo>
                      <a:pt x="1120" y="0"/>
                    </a:moveTo>
                    <a:cubicBezTo>
                      <a:pt x="1110" y="0"/>
                      <a:pt x="1099" y="2"/>
                      <a:pt x="1089" y="5"/>
                    </a:cubicBezTo>
                    <a:cubicBezTo>
                      <a:pt x="708" y="172"/>
                      <a:pt x="291" y="279"/>
                      <a:pt x="29" y="588"/>
                    </a:cubicBezTo>
                    <a:cubicBezTo>
                      <a:pt x="1" y="626"/>
                      <a:pt x="24" y="671"/>
                      <a:pt x="59" y="671"/>
                    </a:cubicBezTo>
                    <a:cubicBezTo>
                      <a:pt x="68" y="671"/>
                      <a:pt x="78" y="667"/>
                      <a:pt x="88" y="660"/>
                    </a:cubicBezTo>
                    <a:cubicBezTo>
                      <a:pt x="446" y="469"/>
                      <a:pt x="803" y="338"/>
                      <a:pt x="1160" y="172"/>
                    </a:cubicBezTo>
                    <a:cubicBezTo>
                      <a:pt x="1268" y="150"/>
                      <a:pt x="1219" y="0"/>
                      <a:pt x="1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6" name="Google Shape;10936;p44"/>
              <p:cNvSpPr/>
              <p:nvPr/>
            </p:nvSpPr>
            <p:spPr>
              <a:xfrm>
                <a:off x="3369750" y="1618400"/>
                <a:ext cx="39175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314" extrusionOk="0">
                    <a:moveTo>
                      <a:pt x="1307" y="1"/>
                    </a:moveTo>
                    <a:cubicBezTo>
                      <a:pt x="1169" y="1"/>
                      <a:pt x="1031" y="23"/>
                      <a:pt x="882" y="40"/>
                    </a:cubicBezTo>
                    <a:cubicBezTo>
                      <a:pt x="596" y="87"/>
                      <a:pt x="334" y="123"/>
                      <a:pt x="60" y="194"/>
                    </a:cubicBezTo>
                    <a:cubicBezTo>
                      <a:pt x="24" y="206"/>
                      <a:pt x="1" y="278"/>
                      <a:pt x="60" y="290"/>
                    </a:cubicBezTo>
                    <a:cubicBezTo>
                      <a:pt x="134" y="306"/>
                      <a:pt x="207" y="313"/>
                      <a:pt x="281" y="313"/>
                    </a:cubicBezTo>
                    <a:cubicBezTo>
                      <a:pt x="637" y="313"/>
                      <a:pt x="988" y="151"/>
                      <a:pt x="1345" y="151"/>
                    </a:cubicBezTo>
                    <a:cubicBezTo>
                      <a:pt x="1389" y="151"/>
                      <a:pt x="1433" y="153"/>
                      <a:pt x="1477" y="159"/>
                    </a:cubicBezTo>
                    <a:cubicBezTo>
                      <a:pt x="1482" y="160"/>
                      <a:pt x="1487" y="161"/>
                      <a:pt x="1492" y="161"/>
                    </a:cubicBezTo>
                    <a:cubicBezTo>
                      <a:pt x="1551" y="161"/>
                      <a:pt x="1566" y="27"/>
                      <a:pt x="1489" y="16"/>
                    </a:cubicBezTo>
                    <a:cubicBezTo>
                      <a:pt x="1427" y="5"/>
                      <a:pt x="1367" y="1"/>
                      <a:pt x="13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7" name="Google Shape;10937;p44"/>
              <p:cNvSpPr/>
              <p:nvPr/>
            </p:nvSpPr>
            <p:spPr>
              <a:xfrm>
                <a:off x="3397425" y="1613475"/>
                <a:ext cx="2435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392" extrusionOk="0">
                    <a:moveTo>
                      <a:pt x="842" y="18"/>
                    </a:moveTo>
                    <a:cubicBezTo>
                      <a:pt x="842" y="18"/>
                      <a:pt x="841" y="19"/>
                      <a:pt x="839" y="23"/>
                    </a:cubicBezTo>
                    <a:lnTo>
                      <a:pt x="839" y="23"/>
                    </a:lnTo>
                    <a:cubicBezTo>
                      <a:pt x="842" y="21"/>
                      <a:pt x="843" y="18"/>
                      <a:pt x="842" y="18"/>
                    </a:cubicBezTo>
                    <a:close/>
                    <a:moveTo>
                      <a:pt x="894" y="1"/>
                    </a:moveTo>
                    <a:cubicBezTo>
                      <a:pt x="872" y="1"/>
                      <a:pt x="851" y="10"/>
                      <a:pt x="834" y="34"/>
                    </a:cubicBezTo>
                    <a:cubicBezTo>
                      <a:pt x="836" y="29"/>
                      <a:pt x="838" y="25"/>
                      <a:pt x="839" y="23"/>
                    </a:cubicBezTo>
                    <a:lnTo>
                      <a:pt x="839" y="23"/>
                    </a:lnTo>
                    <a:cubicBezTo>
                      <a:pt x="837" y="24"/>
                      <a:pt x="835" y="25"/>
                      <a:pt x="832" y="25"/>
                    </a:cubicBezTo>
                    <a:cubicBezTo>
                      <a:pt x="829" y="25"/>
                      <a:pt x="826" y="24"/>
                      <a:pt x="822" y="22"/>
                    </a:cubicBezTo>
                    <a:lnTo>
                      <a:pt x="727" y="22"/>
                    </a:lnTo>
                    <a:cubicBezTo>
                      <a:pt x="656" y="34"/>
                      <a:pt x="584" y="58"/>
                      <a:pt x="501" y="82"/>
                    </a:cubicBezTo>
                    <a:cubicBezTo>
                      <a:pt x="346" y="117"/>
                      <a:pt x="180" y="165"/>
                      <a:pt x="49" y="272"/>
                    </a:cubicBezTo>
                    <a:cubicBezTo>
                      <a:pt x="1" y="320"/>
                      <a:pt x="49" y="391"/>
                      <a:pt x="84" y="391"/>
                    </a:cubicBezTo>
                    <a:cubicBezTo>
                      <a:pt x="299" y="391"/>
                      <a:pt x="501" y="332"/>
                      <a:pt x="703" y="260"/>
                    </a:cubicBezTo>
                    <a:cubicBezTo>
                      <a:pt x="775" y="225"/>
                      <a:pt x="953" y="165"/>
                      <a:pt x="965" y="58"/>
                    </a:cubicBezTo>
                    <a:cubicBezTo>
                      <a:pt x="973" y="34"/>
                      <a:pt x="935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8" name="Google Shape;10938;p44"/>
              <p:cNvSpPr/>
              <p:nvPr/>
            </p:nvSpPr>
            <p:spPr>
              <a:xfrm>
                <a:off x="3356050" y="1585475"/>
                <a:ext cx="104325" cy="10665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4266" extrusionOk="0">
                    <a:moveTo>
                      <a:pt x="444" y="1"/>
                    </a:moveTo>
                    <a:cubicBezTo>
                      <a:pt x="314" y="1"/>
                      <a:pt x="185" y="22"/>
                      <a:pt x="61" y="71"/>
                    </a:cubicBezTo>
                    <a:cubicBezTo>
                      <a:pt x="1" y="83"/>
                      <a:pt x="1" y="154"/>
                      <a:pt x="61" y="190"/>
                    </a:cubicBezTo>
                    <a:cubicBezTo>
                      <a:pt x="549" y="380"/>
                      <a:pt x="1025" y="404"/>
                      <a:pt x="1489" y="726"/>
                    </a:cubicBezTo>
                    <a:cubicBezTo>
                      <a:pt x="1906" y="999"/>
                      <a:pt x="2263" y="1345"/>
                      <a:pt x="2597" y="1738"/>
                    </a:cubicBezTo>
                    <a:cubicBezTo>
                      <a:pt x="3216" y="2476"/>
                      <a:pt x="3692" y="3345"/>
                      <a:pt x="4061" y="4238"/>
                    </a:cubicBezTo>
                    <a:cubicBezTo>
                      <a:pt x="4069" y="4257"/>
                      <a:pt x="4084" y="4265"/>
                      <a:pt x="4100" y="4265"/>
                    </a:cubicBezTo>
                    <a:cubicBezTo>
                      <a:pt x="4134" y="4265"/>
                      <a:pt x="4172" y="4230"/>
                      <a:pt x="4156" y="4190"/>
                    </a:cubicBezTo>
                    <a:cubicBezTo>
                      <a:pt x="3763" y="3178"/>
                      <a:pt x="3251" y="2178"/>
                      <a:pt x="2549" y="1345"/>
                    </a:cubicBezTo>
                    <a:cubicBezTo>
                      <a:pt x="2098" y="822"/>
                      <a:pt x="1243" y="1"/>
                      <a:pt x="4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9" name="Google Shape;10939;p44"/>
              <p:cNvSpPr/>
              <p:nvPr/>
            </p:nvSpPr>
            <p:spPr>
              <a:xfrm>
                <a:off x="3335525" y="1588750"/>
                <a:ext cx="117000" cy="12070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4828" extrusionOk="0">
                    <a:moveTo>
                      <a:pt x="320" y="1"/>
                    </a:moveTo>
                    <a:cubicBezTo>
                      <a:pt x="260" y="1"/>
                      <a:pt x="202" y="4"/>
                      <a:pt x="143" y="11"/>
                    </a:cubicBezTo>
                    <a:cubicBezTo>
                      <a:pt x="60" y="23"/>
                      <a:pt x="0" y="130"/>
                      <a:pt x="96" y="178"/>
                    </a:cubicBezTo>
                    <a:cubicBezTo>
                      <a:pt x="501" y="416"/>
                      <a:pt x="953" y="511"/>
                      <a:pt x="1370" y="737"/>
                    </a:cubicBezTo>
                    <a:cubicBezTo>
                      <a:pt x="1905" y="1023"/>
                      <a:pt x="2406" y="1368"/>
                      <a:pt x="2846" y="1761"/>
                    </a:cubicBezTo>
                    <a:cubicBezTo>
                      <a:pt x="3715" y="2535"/>
                      <a:pt x="4501" y="3571"/>
                      <a:pt x="4525" y="4774"/>
                    </a:cubicBezTo>
                    <a:cubicBezTo>
                      <a:pt x="4537" y="4809"/>
                      <a:pt x="4572" y="4827"/>
                      <a:pt x="4605" y="4827"/>
                    </a:cubicBezTo>
                    <a:cubicBezTo>
                      <a:pt x="4638" y="4827"/>
                      <a:pt x="4668" y="4809"/>
                      <a:pt x="4668" y="4774"/>
                    </a:cubicBezTo>
                    <a:cubicBezTo>
                      <a:pt x="4680" y="3595"/>
                      <a:pt x="3977" y="2535"/>
                      <a:pt x="3191" y="1726"/>
                    </a:cubicBezTo>
                    <a:cubicBezTo>
                      <a:pt x="2527" y="1050"/>
                      <a:pt x="1361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0" name="Google Shape;10940;p44"/>
              <p:cNvSpPr/>
              <p:nvPr/>
            </p:nvSpPr>
            <p:spPr>
              <a:xfrm>
                <a:off x="3320950" y="1606800"/>
                <a:ext cx="98325" cy="72325"/>
              </a:xfrm>
              <a:custGeom>
                <a:avLst/>
                <a:gdLst/>
                <a:ahLst/>
                <a:cxnLst/>
                <a:rect l="l" t="t" r="r" b="b"/>
                <a:pathLst>
                  <a:path w="3933" h="2893" extrusionOk="0">
                    <a:moveTo>
                      <a:pt x="140" y="1"/>
                    </a:moveTo>
                    <a:cubicBezTo>
                      <a:pt x="105" y="1"/>
                      <a:pt x="70" y="2"/>
                      <a:pt x="36" y="3"/>
                    </a:cubicBezTo>
                    <a:cubicBezTo>
                      <a:pt x="0" y="3"/>
                      <a:pt x="0" y="27"/>
                      <a:pt x="36" y="51"/>
                    </a:cubicBezTo>
                    <a:cubicBezTo>
                      <a:pt x="1357" y="349"/>
                      <a:pt x="3536" y="1337"/>
                      <a:pt x="3786" y="2849"/>
                    </a:cubicBezTo>
                    <a:cubicBezTo>
                      <a:pt x="3786" y="2880"/>
                      <a:pt x="3807" y="2893"/>
                      <a:pt x="3832" y="2893"/>
                    </a:cubicBezTo>
                    <a:cubicBezTo>
                      <a:pt x="3876" y="2893"/>
                      <a:pt x="3932" y="2854"/>
                      <a:pt x="3917" y="2801"/>
                    </a:cubicBezTo>
                    <a:cubicBezTo>
                      <a:pt x="3627" y="1396"/>
                      <a:pt x="1567" y="1"/>
                      <a:pt x="1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1" name="Google Shape;10941;p44"/>
              <p:cNvSpPr/>
              <p:nvPr/>
            </p:nvSpPr>
            <p:spPr>
              <a:xfrm>
                <a:off x="3301300" y="1561600"/>
                <a:ext cx="85925" cy="50400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2016" extrusionOk="0">
                    <a:moveTo>
                      <a:pt x="363" y="0"/>
                    </a:moveTo>
                    <a:cubicBezTo>
                      <a:pt x="267" y="0"/>
                      <a:pt x="174" y="5"/>
                      <a:pt x="84" y="14"/>
                    </a:cubicBezTo>
                    <a:cubicBezTo>
                      <a:pt x="24" y="14"/>
                      <a:pt x="0" y="97"/>
                      <a:pt x="60" y="109"/>
                    </a:cubicBezTo>
                    <a:cubicBezTo>
                      <a:pt x="1179" y="359"/>
                      <a:pt x="2965" y="645"/>
                      <a:pt x="3274" y="1954"/>
                    </a:cubicBezTo>
                    <a:cubicBezTo>
                      <a:pt x="3284" y="1997"/>
                      <a:pt x="3313" y="2016"/>
                      <a:pt x="3343" y="2016"/>
                    </a:cubicBezTo>
                    <a:cubicBezTo>
                      <a:pt x="3388" y="2016"/>
                      <a:pt x="3436" y="1976"/>
                      <a:pt x="3429" y="1919"/>
                    </a:cubicBezTo>
                    <a:cubicBezTo>
                      <a:pt x="3154" y="684"/>
                      <a:pt x="1561" y="0"/>
                      <a:pt x="3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2" name="Google Shape;10942;p44"/>
              <p:cNvSpPr/>
              <p:nvPr/>
            </p:nvSpPr>
            <p:spPr>
              <a:xfrm>
                <a:off x="3290875" y="1578175"/>
                <a:ext cx="741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944" extrusionOk="0">
                    <a:moveTo>
                      <a:pt x="787" y="0"/>
                    </a:moveTo>
                    <a:cubicBezTo>
                      <a:pt x="531" y="0"/>
                      <a:pt x="277" y="55"/>
                      <a:pt x="36" y="184"/>
                    </a:cubicBezTo>
                    <a:cubicBezTo>
                      <a:pt x="1" y="196"/>
                      <a:pt x="24" y="244"/>
                      <a:pt x="48" y="244"/>
                    </a:cubicBezTo>
                    <a:cubicBezTo>
                      <a:pt x="157" y="233"/>
                      <a:pt x="265" y="228"/>
                      <a:pt x="372" y="228"/>
                    </a:cubicBezTo>
                    <a:cubicBezTo>
                      <a:pt x="1255" y="228"/>
                      <a:pt x="2064" y="562"/>
                      <a:pt x="2882" y="934"/>
                    </a:cubicBezTo>
                    <a:cubicBezTo>
                      <a:pt x="2893" y="941"/>
                      <a:pt x="2904" y="944"/>
                      <a:pt x="2913" y="944"/>
                    </a:cubicBezTo>
                    <a:cubicBezTo>
                      <a:pt x="2952" y="944"/>
                      <a:pt x="2966" y="892"/>
                      <a:pt x="2918" y="863"/>
                    </a:cubicBezTo>
                    <a:cubicBezTo>
                      <a:pt x="2331" y="471"/>
                      <a:pt x="1544" y="0"/>
                      <a:pt x="7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3" name="Google Shape;10943;p44"/>
              <p:cNvSpPr/>
              <p:nvPr/>
            </p:nvSpPr>
            <p:spPr>
              <a:xfrm>
                <a:off x="3257250" y="1590575"/>
                <a:ext cx="90650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3626" h="977" extrusionOk="0">
                    <a:moveTo>
                      <a:pt x="915" y="0"/>
                    </a:moveTo>
                    <a:cubicBezTo>
                      <a:pt x="622" y="0"/>
                      <a:pt x="328" y="33"/>
                      <a:pt x="36" y="105"/>
                    </a:cubicBezTo>
                    <a:cubicBezTo>
                      <a:pt x="0" y="117"/>
                      <a:pt x="12" y="176"/>
                      <a:pt x="60" y="176"/>
                    </a:cubicBezTo>
                    <a:cubicBezTo>
                      <a:pt x="183" y="169"/>
                      <a:pt x="307" y="165"/>
                      <a:pt x="430" y="165"/>
                    </a:cubicBezTo>
                    <a:cubicBezTo>
                      <a:pt x="1489" y="165"/>
                      <a:pt x="2514" y="439"/>
                      <a:pt x="3453" y="962"/>
                    </a:cubicBezTo>
                    <a:cubicBezTo>
                      <a:pt x="3469" y="972"/>
                      <a:pt x="3485" y="976"/>
                      <a:pt x="3500" y="976"/>
                    </a:cubicBezTo>
                    <a:cubicBezTo>
                      <a:pt x="3574" y="976"/>
                      <a:pt x="3626" y="869"/>
                      <a:pt x="3536" y="819"/>
                    </a:cubicBezTo>
                    <a:cubicBezTo>
                      <a:pt x="2758" y="331"/>
                      <a:pt x="1843" y="0"/>
                      <a:pt x="9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4" name="Google Shape;10944;p44"/>
              <p:cNvSpPr/>
              <p:nvPr/>
            </p:nvSpPr>
            <p:spPr>
              <a:xfrm>
                <a:off x="3228975" y="1584125"/>
                <a:ext cx="9410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3764" h="665" extrusionOk="0">
                    <a:moveTo>
                      <a:pt x="1317" y="0"/>
                    </a:moveTo>
                    <a:cubicBezTo>
                      <a:pt x="877" y="0"/>
                      <a:pt x="449" y="63"/>
                      <a:pt x="60" y="220"/>
                    </a:cubicBezTo>
                    <a:cubicBezTo>
                      <a:pt x="0" y="256"/>
                      <a:pt x="0" y="327"/>
                      <a:pt x="71" y="339"/>
                    </a:cubicBezTo>
                    <a:cubicBezTo>
                      <a:pt x="1274" y="434"/>
                      <a:pt x="2393" y="315"/>
                      <a:pt x="3584" y="660"/>
                    </a:cubicBezTo>
                    <a:cubicBezTo>
                      <a:pt x="3594" y="663"/>
                      <a:pt x="3604" y="665"/>
                      <a:pt x="3614" y="665"/>
                    </a:cubicBezTo>
                    <a:cubicBezTo>
                      <a:pt x="3723" y="665"/>
                      <a:pt x="3764" y="490"/>
                      <a:pt x="3643" y="446"/>
                    </a:cubicBezTo>
                    <a:cubicBezTo>
                      <a:pt x="2945" y="208"/>
                      <a:pt x="2113" y="0"/>
                      <a:pt x="1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5" name="Google Shape;10945;p44"/>
              <p:cNvSpPr/>
              <p:nvPr/>
            </p:nvSpPr>
            <p:spPr>
              <a:xfrm>
                <a:off x="3235800" y="1574725"/>
                <a:ext cx="28300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296" extrusionOk="0">
                    <a:moveTo>
                      <a:pt x="977" y="1"/>
                    </a:moveTo>
                    <a:cubicBezTo>
                      <a:pt x="810" y="1"/>
                      <a:pt x="644" y="1"/>
                      <a:pt x="477" y="24"/>
                    </a:cubicBezTo>
                    <a:cubicBezTo>
                      <a:pt x="334" y="36"/>
                      <a:pt x="179" y="36"/>
                      <a:pt x="60" y="120"/>
                    </a:cubicBezTo>
                    <a:cubicBezTo>
                      <a:pt x="1" y="167"/>
                      <a:pt x="1" y="251"/>
                      <a:pt x="84" y="274"/>
                    </a:cubicBezTo>
                    <a:cubicBezTo>
                      <a:pt x="128" y="290"/>
                      <a:pt x="173" y="296"/>
                      <a:pt x="219" y="296"/>
                    </a:cubicBezTo>
                    <a:cubicBezTo>
                      <a:pt x="310" y="296"/>
                      <a:pt x="406" y="274"/>
                      <a:pt x="501" y="274"/>
                    </a:cubicBezTo>
                    <a:cubicBezTo>
                      <a:pt x="644" y="251"/>
                      <a:pt x="810" y="251"/>
                      <a:pt x="953" y="251"/>
                    </a:cubicBezTo>
                    <a:cubicBezTo>
                      <a:pt x="1132" y="239"/>
                      <a:pt x="1132" y="1"/>
                      <a:pt x="9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6" name="Google Shape;10946;p44"/>
              <p:cNvSpPr/>
              <p:nvPr/>
            </p:nvSpPr>
            <p:spPr>
              <a:xfrm>
                <a:off x="3301300" y="1623250"/>
                <a:ext cx="90325" cy="53675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2147" extrusionOk="0">
                    <a:moveTo>
                      <a:pt x="131" y="0"/>
                    </a:moveTo>
                    <a:cubicBezTo>
                      <a:pt x="123" y="0"/>
                      <a:pt x="115" y="0"/>
                      <a:pt x="107" y="0"/>
                    </a:cubicBezTo>
                    <a:cubicBezTo>
                      <a:pt x="48" y="0"/>
                      <a:pt x="0" y="96"/>
                      <a:pt x="84" y="119"/>
                    </a:cubicBezTo>
                    <a:cubicBezTo>
                      <a:pt x="1334" y="655"/>
                      <a:pt x="2620" y="1036"/>
                      <a:pt x="3513" y="2132"/>
                    </a:cubicBezTo>
                    <a:cubicBezTo>
                      <a:pt x="3526" y="2142"/>
                      <a:pt x="3541" y="2146"/>
                      <a:pt x="3554" y="2146"/>
                    </a:cubicBezTo>
                    <a:cubicBezTo>
                      <a:pt x="3587" y="2146"/>
                      <a:pt x="3613" y="2118"/>
                      <a:pt x="3596" y="2084"/>
                    </a:cubicBezTo>
                    <a:cubicBezTo>
                      <a:pt x="2969" y="972"/>
                      <a:pt x="1436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7" name="Google Shape;10947;p44"/>
              <p:cNvSpPr/>
              <p:nvPr/>
            </p:nvSpPr>
            <p:spPr>
              <a:xfrm>
                <a:off x="3242650" y="1619900"/>
                <a:ext cx="253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86" extrusionOk="0">
                    <a:moveTo>
                      <a:pt x="351" y="0"/>
                    </a:moveTo>
                    <a:cubicBezTo>
                      <a:pt x="245" y="0"/>
                      <a:pt x="142" y="11"/>
                      <a:pt x="48" y="39"/>
                    </a:cubicBezTo>
                    <a:cubicBezTo>
                      <a:pt x="1" y="63"/>
                      <a:pt x="1" y="122"/>
                      <a:pt x="48" y="146"/>
                    </a:cubicBezTo>
                    <a:cubicBezTo>
                      <a:pt x="144" y="175"/>
                      <a:pt x="249" y="186"/>
                      <a:pt x="359" y="186"/>
                    </a:cubicBezTo>
                    <a:cubicBezTo>
                      <a:pt x="563" y="186"/>
                      <a:pt x="779" y="150"/>
                      <a:pt x="965" y="134"/>
                    </a:cubicBezTo>
                    <a:cubicBezTo>
                      <a:pt x="1013" y="122"/>
                      <a:pt x="1013" y="63"/>
                      <a:pt x="965" y="63"/>
                    </a:cubicBezTo>
                    <a:cubicBezTo>
                      <a:pt x="777" y="39"/>
                      <a:pt x="557" y="0"/>
                      <a:pt x="3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8" name="Google Shape;10948;p44"/>
              <p:cNvSpPr/>
              <p:nvPr/>
            </p:nvSpPr>
            <p:spPr>
              <a:xfrm>
                <a:off x="3209325" y="1614325"/>
                <a:ext cx="8050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92" extrusionOk="0">
                    <a:moveTo>
                      <a:pt x="203" y="0"/>
                    </a:moveTo>
                    <a:cubicBezTo>
                      <a:pt x="167" y="0"/>
                      <a:pt x="143" y="0"/>
                      <a:pt x="107" y="12"/>
                    </a:cubicBezTo>
                    <a:cubicBezTo>
                      <a:pt x="0" y="24"/>
                      <a:pt x="0" y="179"/>
                      <a:pt x="107" y="179"/>
                    </a:cubicBezTo>
                    <a:cubicBezTo>
                      <a:pt x="143" y="179"/>
                      <a:pt x="167" y="179"/>
                      <a:pt x="203" y="191"/>
                    </a:cubicBezTo>
                    <a:cubicBezTo>
                      <a:pt x="206" y="191"/>
                      <a:pt x="209" y="191"/>
                      <a:pt x="213" y="191"/>
                    </a:cubicBezTo>
                    <a:cubicBezTo>
                      <a:pt x="322" y="191"/>
                      <a:pt x="318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9" name="Google Shape;10949;p44"/>
              <p:cNvSpPr/>
              <p:nvPr/>
            </p:nvSpPr>
            <p:spPr>
              <a:xfrm>
                <a:off x="3393075" y="1681725"/>
                <a:ext cx="24325" cy="387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548" extrusionOk="0">
                    <a:moveTo>
                      <a:pt x="52" y="0"/>
                    </a:moveTo>
                    <a:cubicBezTo>
                      <a:pt x="28" y="0"/>
                      <a:pt x="1" y="35"/>
                      <a:pt x="20" y="54"/>
                    </a:cubicBezTo>
                    <a:cubicBezTo>
                      <a:pt x="401" y="531"/>
                      <a:pt x="711" y="995"/>
                      <a:pt x="949" y="1543"/>
                    </a:cubicBezTo>
                    <a:cubicBezTo>
                      <a:pt x="949" y="1546"/>
                      <a:pt x="951" y="1548"/>
                      <a:pt x="954" y="1548"/>
                    </a:cubicBezTo>
                    <a:cubicBezTo>
                      <a:pt x="961" y="1548"/>
                      <a:pt x="973" y="1539"/>
                      <a:pt x="973" y="1531"/>
                    </a:cubicBezTo>
                    <a:cubicBezTo>
                      <a:pt x="770" y="995"/>
                      <a:pt x="520" y="400"/>
                      <a:pt x="68" y="7"/>
                    </a:cubicBezTo>
                    <a:cubicBezTo>
                      <a:pt x="63" y="2"/>
                      <a:pt x="58" y="0"/>
                      <a:pt x="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0" name="Google Shape;10950;p44"/>
              <p:cNvSpPr/>
              <p:nvPr/>
            </p:nvSpPr>
            <p:spPr>
              <a:xfrm>
                <a:off x="3436900" y="1701450"/>
                <a:ext cx="937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724" extrusionOk="0">
                    <a:moveTo>
                      <a:pt x="69" y="1"/>
                    </a:moveTo>
                    <a:cubicBezTo>
                      <a:pt x="37" y="1"/>
                      <a:pt x="1" y="26"/>
                      <a:pt x="17" y="51"/>
                    </a:cubicBezTo>
                    <a:cubicBezTo>
                      <a:pt x="89" y="254"/>
                      <a:pt x="196" y="432"/>
                      <a:pt x="196" y="635"/>
                    </a:cubicBezTo>
                    <a:cubicBezTo>
                      <a:pt x="196" y="694"/>
                      <a:pt x="241" y="724"/>
                      <a:pt x="285" y="724"/>
                    </a:cubicBezTo>
                    <a:cubicBezTo>
                      <a:pt x="330" y="724"/>
                      <a:pt x="375" y="694"/>
                      <a:pt x="375" y="635"/>
                    </a:cubicBezTo>
                    <a:cubicBezTo>
                      <a:pt x="351" y="397"/>
                      <a:pt x="267" y="170"/>
                      <a:pt x="101" y="16"/>
                    </a:cubicBezTo>
                    <a:cubicBezTo>
                      <a:pt x="94" y="5"/>
                      <a:pt x="82" y="1"/>
                      <a:pt x="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1" name="Google Shape;10951;p44"/>
              <p:cNvSpPr/>
              <p:nvPr/>
            </p:nvSpPr>
            <p:spPr>
              <a:xfrm>
                <a:off x="3421775" y="1673525"/>
                <a:ext cx="236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944" h="1392" extrusionOk="0">
                    <a:moveTo>
                      <a:pt x="123" y="1"/>
                    </a:moveTo>
                    <a:cubicBezTo>
                      <a:pt x="56" y="1"/>
                      <a:pt x="0" y="76"/>
                      <a:pt x="39" y="144"/>
                    </a:cubicBezTo>
                    <a:cubicBezTo>
                      <a:pt x="229" y="561"/>
                      <a:pt x="658" y="787"/>
                      <a:pt x="706" y="1275"/>
                    </a:cubicBezTo>
                    <a:cubicBezTo>
                      <a:pt x="712" y="1353"/>
                      <a:pt x="771" y="1392"/>
                      <a:pt x="829" y="1392"/>
                    </a:cubicBezTo>
                    <a:cubicBezTo>
                      <a:pt x="887" y="1392"/>
                      <a:pt x="944" y="1353"/>
                      <a:pt x="944" y="1275"/>
                    </a:cubicBezTo>
                    <a:cubicBezTo>
                      <a:pt x="944" y="787"/>
                      <a:pt x="622" y="216"/>
                      <a:pt x="170" y="13"/>
                    </a:cubicBezTo>
                    <a:cubicBezTo>
                      <a:pt x="155" y="5"/>
                      <a:pt x="139" y="1"/>
                      <a:pt x="1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2" name="Google Shape;10952;p44"/>
              <p:cNvSpPr/>
              <p:nvPr/>
            </p:nvSpPr>
            <p:spPr>
              <a:xfrm>
                <a:off x="3364400" y="1679800"/>
                <a:ext cx="6200" cy="580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32" extrusionOk="0">
                    <a:moveTo>
                      <a:pt x="12" y="1"/>
                    </a:moveTo>
                    <a:cubicBezTo>
                      <a:pt x="0" y="1"/>
                      <a:pt x="0" y="1"/>
                      <a:pt x="0" y="12"/>
                    </a:cubicBezTo>
                    <a:cubicBezTo>
                      <a:pt x="72" y="84"/>
                      <a:pt x="155" y="131"/>
                      <a:pt x="203" y="227"/>
                    </a:cubicBezTo>
                    <a:cubicBezTo>
                      <a:pt x="206" y="230"/>
                      <a:pt x="211" y="231"/>
                      <a:pt x="216" y="231"/>
                    </a:cubicBezTo>
                    <a:cubicBezTo>
                      <a:pt x="230" y="231"/>
                      <a:pt x="247" y="220"/>
                      <a:pt x="238" y="203"/>
                    </a:cubicBezTo>
                    <a:cubicBezTo>
                      <a:pt x="179" y="120"/>
                      <a:pt x="84" y="60"/>
                      <a:pt x="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3" name="Google Shape;10953;p44"/>
              <p:cNvSpPr/>
              <p:nvPr/>
            </p:nvSpPr>
            <p:spPr>
              <a:xfrm>
                <a:off x="3207350" y="1644175"/>
                <a:ext cx="1087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680" extrusionOk="0">
                    <a:moveTo>
                      <a:pt x="1985" y="1"/>
                    </a:moveTo>
                    <a:cubicBezTo>
                      <a:pt x="1217" y="1"/>
                      <a:pt x="476" y="170"/>
                      <a:pt x="32" y="592"/>
                    </a:cubicBezTo>
                    <a:cubicBezTo>
                      <a:pt x="0" y="613"/>
                      <a:pt x="24" y="680"/>
                      <a:pt x="54" y="680"/>
                    </a:cubicBezTo>
                    <a:cubicBezTo>
                      <a:pt x="59" y="680"/>
                      <a:pt x="63" y="678"/>
                      <a:pt x="67" y="675"/>
                    </a:cubicBezTo>
                    <a:cubicBezTo>
                      <a:pt x="733" y="425"/>
                      <a:pt x="1568" y="251"/>
                      <a:pt x="2384" y="251"/>
                    </a:cubicBezTo>
                    <a:cubicBezTo>
                      <a:pt x="3041" y="251"/>
                      <a:pt x="3686" y="364"/>
                      <a:pt x="4223" y="640"/>
                    </a:cubicBezTo>
                    <a:cubicBezTo>
                      <a:pt x="4227" y="640"/>
                      <a:pt x="4231" y="641"/>
                      <a:pt x="4235" y="641"/>
                    </a:cubicBezTo>
                    <a:cubicBezTo>
                      <a:pt x="4300" y="641"/>
                      <a:pt x="4349" y="554"/>
                      <a:pt x="4282" y="521"/>
                    </a:cubicBezTo>
                    <a:cubicBezTo>
                      <a:pt x="3735" y="213"/>
                      <a:pt x="2844" y="1"/>
                      <a:pt x="19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4" name="Google Shape;10954;p44"/>
              <p:cNvSpPr/>
              <p:nvPr/>
            </p:nvSpPr>
            <p:spPr>
              <a:xfrm>
                <a:off x="3162875" y="1669650"/>
                <a:ext cx="2192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877" h="814" extrusionOk="0">
                    <a:moveTo>
                      <a:pt x="823" y="0"/>
                    </a:moveTo>
                    <a:cubicBezTo>
                      <a:pt x="819" y="0"/>
                      <a:pt x="815" y="1"/>
                      <a:pt x="810" y="2"/>
                    </a:cubicBezTo>
                    <a:cubicBezTo>
                      <a:pt x="632" y="49"/>
                      <a:pt x="406" y="121"/>
                      <a:pt x="275" y="252"/>
                    </a:cubicBezTo>
                    <a:cubicBezTo>
                      <a:pt x="156" y="371"/>
                      <a:pt x="1" y="561"/>
                      <a:pt x="48" y="764"/>
                    </a:cubicBezTo>
                    <a:cubicBezTo>
                      <a:pt x="59" y="784"/>
                      <a:pt x="96" y="814"/>
                      <a:pt x="129" y="814"/>
                    </a:cubicBezTo>
                    <a:cubicBezTo>
                      <a:pt x="134" y="814"/>
                      <a:pt x="139" y="813"/>
                      <a:pt x="144" y="811"/>
                    </a:cubicBezTo>
                    <a:cubicBezTo>
                      <a:pt x="263" y="704"/>
                      <a:pt x="334" y="549"/>
                      <a:pt x="441" y="430"/>
                    </a:cubicBezTo>
                    <a:cubicBezTo>
                      <a:pt x="560" y="287"/>
                      <a:pt x="644" y="168"/>
                      <a:pt x="822" y="73"/>
                    </a:cubicBezTo>
                    <a:cubicBezTo>
                      <a:pt x="877" y="51"/>
                      <a:pt x="862" y="0"/>
                      <a:pt x="8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5" name="Google Shape;10955;p44"/>
              <p:cNvSpPr/>
              <p:nvPr/>
            </p:nvSpPr>
            <p:spPr>
              <a:xfrm>
                <a:off x="3188775" y="1683975"/>
                <a:ext cx="3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" y="0"/>
                    </a:moveTo>
                    <a:lnTo>
                      <a:pt x="1" y="12"/>
                    </a:lnTo>
                    <a:cubicBezTo>
                      <a:pt x="13" y="12"/>
                      <a:pt x="13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6" name="Google Shape;10956;p44"/>
              <p:cNvSpPr/>
              <p:nvPr/>
            </p:nvSpPr>
            <p:spPr>
              <a:xfrm>
                <a:off x="3396325" y="3194675"/>
                <a:ext cx="18100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515" extrusionOk="0">
                    <a:moveTo>
                      <a:pt x="78" y="1"/>
                    </a:moveTo>
                    <a:cubicBezTo>
                      <a:pt x="35" y="1"/>
                      <a:pt x="1" y="40"/>
                      <a:pt x="9" y="92"/>
                    </a:cubicBezTo>
                    <a:cubicBezTo>
                      <a:pt x="93" y="484"/>
                      <a:pt x="235" y="854"/>
                      <a:pt x="331" y="1258"/>
                    </a:cubicBezTo>
                    <a:cubicBezTo>
                      <a:pt x="402" y="1663"/>
                      <a:pt x="390" y="2080"/>
                      <a:pt x="485" y="2461"/>
                    </a:cubicBezTo>
                    <a:cubicBezTo>
                      <a:pt x="497" y="2497"/>
                      <a:pt x="527" y="2514"/>
                      <a:pt x="557" y="2514"/>
                    </a:cubicBezTo>
                    <a:cubicBezTo>
                      <a:pt x="587" y="2514"/>
                      <a:pt x="616" y="2497"/>
                      <a:pt x="628" y="2461"/>
                    </a:cubicBezTo>
                    <a:cubicBezTo>
                      <a:pt x="724" y="2056"/>
                      <a:pt x="640" y="1580"/>
                      <a:pt x="581" y="1187"/>
                    </a:cubicBezTo>
                    <a:cubicBezTo>
                      <a:pt x="521" y="782"/>
                      <a:pt x="450" y="318"/>
                      <a:pt x="128" y="20"/>
                    </a:cubicBezTo>
                    <a:cubicBezTo>
                      <a:pt x="112" y="7"/>
                      <a:pt x="94" y="1"/>
                      <a:pt x="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7" name="Google Shape;10957;p44"/>
              <p:cNvSpPr/>
              <p:nvPr/>
            </p:nvSpPr>
            <p:spPr>
              <a:xfrm>
                <a:off x="3383850" y="3275300"/>
                <a:ext cx="305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3395" extrusionOk="0">
                    <a:moveTo>
                      <a:pt x="1047" y="1"/>
                    </a:moveTo>
                    <a:cubicBezTo>
                      <a:pt x="1026" y="1"/>
                      <a:pt x="1008" y="16"/>
                      <a:pt x="1008" y="46"/>
                    </a:cubicBezTo>
                    <a:cubicBezTo>
                      <a:pt x="961" y="581"/>
                      <a:pt x="830" y="1177"/>
                      <a:pt x="734" y="1689"/>
                    </a:cubicBezTo>
                    <a:cubicBezTo>
                      <a:pt x="627" y="2308"/>
                      <a:pt x="377" y="2855"/>
                      <a:pt x="20" y="3344"/>
                    </a:cubicBezTo>
                    <a:cubicBezTo>
                      <a:pt x="0" y="3373"/>
                      <a:pt x="37" y="3394"/>
                      <a:pt x="64" y="3394"/>
                    </a:cubicBezTo>
                    <a:cubicBezTo>
                      <a:pt x="70" y="3394"/>
                      <a:pt x="75" y="3393"/>
                      <a:pt x="80" y="3391"/>
                    </a:cubicBezTo>
                    <a:cubicBezTo>
                      <a:pt x="961" y="2617"/>
                      <a:pt x="1223" y="1129"/>
                      <a:pt x="1104" y="46"/>
                    </a:cubicBezTo>
                    <a:cubicBezTo>
                      <a:pt x="1092" y="16"/>
                      <a:pt x="1068" y="1"/>
                      <a:pt x="10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8" name="Google Shape;10958;p44"/>
              <p:cNvSpPr/>
              <p:nvPr/>
            </p:nvSpPr>
            <p:spPr>
              <a:xfrm>
                <a:off x="3415600" y="3231100"/>
                <a:ext cx="13700" cy="983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3932" extrusionOk="0">
                    <a:moveTo>
                      <a:pt x="172" y="0"/>
                    </a:moveTo>
                    <a:cubicBezTo>
                      <a:pt x="142" y="0"/>
                      <a:pt x="113" y="19"/>
                      <a:pt x="119" y="51"/>
                    </a:cubicBezTo>
                    <a:cubicBezTo>
                      <a:pt x="286" y="1349"/>
                      <a:pt x="0" y="2599"/>
                      <a:pt x="48" y="3873"/>
                    </a:cubicBezTo>
                    <a:cubicBezTo>
                      <a:pt x="48" y="3909"/>
                      <a:pt x="77" y="3932"/>
                      <a:pt x="106" y="3932"/>
                    </a:cubicBezTo>
                    <a:cubicBezTo>
                      <a:pt x="126" y="3932"/>
                      <a:pt x="145" y="3921"/>
                      <a:pt x="155" y="3897"/>
                    </a:cubicBezTo>
                    <a:cubicBezTo>
                      <a:pt x="429" y="2623"/>
                      <a:pt x="548" y="1290"/>
                      <a:pt x="226" y="39"/>
                    </a:cubicBezTo>
                    <a:cubicBezTo>
                      <a:pt x="221" y="13"/>
                      <a:pt x="196" y="0"/>
                      <a:pt x="1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9" name="Google Shape;10959;p44"/>
              <p:cNvSpPr/>
              <p:nvPr/>
            </p:nvSpPr>
            <p:spPr>
              <a:xfrm>
                <a:off x="3405475" y="3339025"/>
                <a:ext cx="12825" cy="2147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859" extrusionOk="0">
                    <a:moveTo>
                      <a:pt x="467" y="1"/>
                    </a:moveTo>
                    <a:cubicBezTo>
                      <a:pt x="457" y="1"/>
                      <a:pt x="446" y="4"/>
                      <a:pt x="441" y="9"/>
                    </a:cubicBezTo>
                    <a:cubicBezTo>
                      <a:pt x="358" y="128"/>
                      <a:pt x="274" y="211"/>
                      <a:pt x="203" y="318"/>
                    </a:cubicBezTo>
                    <a:cubicBezTo>
                      <a:pt x="119" y="425"/>
                      <a:pt x="60" y="545"/>
                      <a:pt x="24" y="664"/>
                    </a:cubicBezTo>
                    <a:cubicBezTo>
                      <a:pt x="0" y="723"/>
                      <a:pt x="36" y="783"/>
                      <a:pt x="60" y="806"/>
                    </a:cubicBezTo>
                    <a:cubicBezTo>
                      <a:pt x="84" y="842"/>
                      <a:pt x="108" y="842"/>
                      <a:pt x="143" y="854"/>
                    </a:cubicBezTo>
                    <a:cubicBezTo>
                      <a:pt x="155" y="857"/>
                      <a:pt x="166" y="858"/>
                      <a:pt x="179" y="858"/>
                    </a:cubicBezTo>
                    <a:cubicBezTo>
                      <a:pt x="218" y="858"/>
                      <a:pt x="259" y="843"/>
                      <a:pt x="286" y="806"/>
                    </a:cubicBezTo>
                    <a:cubicBezTo>
                      <a:pt x="393" y="699"/>
                      <a:pt x="453" y="568"/>
                      <a:pt x="477" y="437"/>
                    </a:cubicBezTo>
                    <a:cubicBezTo>
                      <a:pt x="512" y="306"/>
                      <a:pt x="489" y="152"/>
                      <a:pt x="489" y="21"/>
                    </a:cubicBezTo>
                    <a:cubicBezTo>
                      <a:pt x="496" y="7"/>
                      <a:pt x="482" y="1"/>
                      <a:pt x="4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0" name="Google Shape;10960;p44"/>
              <p:cNvSpPr/>
              <p:nvPr/>
            </p:nvSpPr>
            <p:spPr>
              <a:xfrm>
                <a:off x="3448050" y="3267075"/>
                <a:ext cx="952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1883" extrusionOk="0">
                    <a:moveTo>
                      <a:pt x="82" y="1"/>
                    </a:moveTo>
                    <a:cubicBezTo>
                      <a:pt x="64" y="1"/>
                      <a:pt x="48" y="13"/>
                      <a:pt x="48" y="41"/>
                    </a:cubicBezTo>
                    <a:cubicBezTo>
                      <a:pt x="60" y="648"/>
                      <a:pt x="48" y="1232"/>
                      <a:pt x="0" y="1827"/>
                    </a:cubicBezTo>
                    <a:cubicBezTo>
                      <a:pt x="0" y="1864"/>
                      <a:pt x="28" y="1883"/>
                      <a:pt x="58" y="1883"/>
                    </a:cubicBezTo>
                    <a:cubicBezTo>
                      <a:pt x="75" y="1883"/>
                      <a:pt x="94" y="1876"/>
                      <a:pt x="107" y="1863"/>
                    </a:cubicBezTo>
                    <a:cubicBezTo>
                      <a:pt x="381" y="1303"/>
                      <a:pt x="191" y="625"/>
                      <a:pt x="131" y="41"/>
                    </a:cubicBezTo>
                    <a:cubicBezTo>
                      <a:pt x="125" y="16"/>
                      <a:pt x="102" y="1"/>
                      <a:pt x="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1" name="Google Shape;10961;p44"/>
              <p:cNvSpPr/>
              <p:nvPr/>
            </p:nvSpPr>
            <p:spPr>
              <a:xfrm>
                <a:off x="3433150" y="3338175"/>
                <a:ext cx="14450" cy="2930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172" extrusionOk="0">
                    <a:moveTo>
                      <a:pt x="464" y="1"/>
                    </a:moveTo>
                    <a:cubicBezTo>
                      <a:pt x="427" y="1"/>
                      <a:pt x="388" y="20"/>
                      <a:pt x="370" y="67"/>
                    </a:cubicBezTo>
                    <a:cubicBezTo>
                      <a:pt x="310" y="245"/>
                      <a:pt x="251" y="424"/>
                      <a:pt x="179" y="602"/>
                    </a:cubicBezTo>
                    <a:cubicBezTo>
                      <a:pt x="120" y="769"/>
                      <a:pt x="1" y="936"/>
                      <a:pt x="1" y="1102"/>
                    </a:cubicBezTo>
                    <a:cubicBezTo>
                      <a:pt x="1" y="1147"/>
                      <a:pt x="33" y="1171"/>
                      <a:pt x="70" y="1171"/>
                    </a:cubicBezTo>
                    <a:cubicBezTo>
                      <a:pt x="82" y="1171"/>
                      <a:pt x="96" y="1168"/>
                      <a:pt x="108" y="1162"/>
                    </a:cubicBezTo>
                    <a:cubicBezTo>
                      <a:pt x="251" y="1067"/>
                      <a:pt x="298" y="876"/>
                      <a:pt x="358" y="721"/>
                    </a:cubicBezTo>
                    <a:cubicBezTo>
                      <a:pt x="429" y="531"/>
                      <a:pt x="489" y="328"/>
                      <a:pt x="548" y="114"/>
                    </a:cubicBezTo>
                    <a:cubicBezTo>
                      <a:pt x="577" y="49"/>
                      <a:pt x="522" y="1"/>
                      <a:pt x="4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2" name="Google Shape;10962;p44"/>
              <p:cNvSpPr/>
              <p:nvPr/>
            </p:nvSpPr>
            <p:spPr>
              <a:xfrm>
                <a:off x="3475425" y="3280350"/>
                <a:ext cx="22050" cy="798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3195" extrusionOk="0">
                    <a:moveTo>
                      <a:pt x="463" y="0"/>
                    </a:moveTo>
                    <a:cubicBezTo>
                      <a:pt x="388" y="0"/>
                      <a:pt x="317" y="59"/>
                      <a:pt x="346" y="153"/>
                    </a:cubicBezTo>
                    <a:cubicBezTo>
                      <a:pt x="596" y="1225"/>
                      <a:pt x="96" y="2106"/>
                      <a:pt x="0" y="3130"/>
                    </a:cubicBezTo>
                    <a:cubicBezTo>
                      <a:pt x="0" y="3170"/>
                      <a:pt x="39" y="3194"/>
                      <a:pt x="75" y="3194"/>
                    </a:cubicBezTo>
                    <a:cubicBezTo>
                      <a:pt x="92" y="3194"/>
                      <a:pt x="108" y="3189"/>
                      <a:pt x="119" y="3177"/>
                    </a:cubicBezTo>
                    <a:cubicBezTo>
                      <a:pt x="822" y="2439"/>
                      <a:pt x="881" y="998"/>
                      <a:pt x="584" y="82"/>
                    </a:cubicBezTo>
                    <a:cubicBezTo>
                      <a:pt x="560" y="25"/>
                      <a:pt x="511" y="0"/>
                      <a:pt x="4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3" name="Google Shape;10963;p44"/>
              <p:cNvSpPr/>
              <p:nvPr/>
            </p:nvSpPr>
            <p:spPr>
              <a:xfrm>
                <a:off x="3516650" y="3292650"/>
                <a:ext cx="6125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439" extrusionOk="0">
                    <a:moveTo>
                      <a:pt x="93" y="0"/>
                    </a:moveTo>
                    <a:cubicBezTo>
                      <a:pt x="45" y="0"/>
                      <a:pt x="0" y="30"/>
                      <a:pt x="6" y="90"/>
                    </a:cubicBezTo>
                    <a:cubicBezTo>
                      <a:pt x="54" y="518"/>
                      <a:pt x="18" y="959"/>
                      <a:pt x="54" y="1387"/>
                    </a:cubicBezTo>
                    <a:cubicBezTo>
                      <a:pt x="54" y="1420"/>
                      <a:pt x="79" y="1439"/>
                      <a:pt x="106" y="1439"/>
                    </a:cubicBezTo>
                    <a:cubicBezTo>
                      <a:pt x="128" y="1439"/>
                      <a:pt x="150" y="1426"/>
                      <a:pt x="161" y="1399"/>
                    </a:cubicBezTo>
                    <a:cubicBezTo>
                      <a:pt x="244" y="971"/>
                      <a:pt x="233" y="542"/>
                      <a:pt x="197" y="90"/>
                    </a:cubicBezTo>
                    <a:cubicBezTo>
                      <a:pt x="191" y="30"/>
                      <a:pt x="140" y="0"/>
                      <a:pt x="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4" name="Google Shape;10964;p44"/>
              <p:cNvSpPr/>
              <p:nvPr/>
            </p:nvSpPr>
            <p:spPr>
              <a:xfrm>
                <a:off x="3512425" y="3361925"/>
                <a:ext cx="1725" cy="3475"/>
              </a:xfrm>
              <a:custGeom>
                <a:avLst/>
                <a:gdLst/>
                <a:ahLst/>
                <a:cxnLst/>
                <a:rect l="l" t="t" r="r" b="b"/>
                <a:pathLst>
                  <a:path w="69" h="139" extrusionOk="0">
                    <a:moveTo>
                      <a:pt x="52" y="1"/>
                    </a:moveTo>
                    <a:cubicBezTo>
                      <a:pt x="47" y="1"/>
                      <a:pt x="44" y="4"/>
                      <a:pt x="44" y="10"/>
                    </a:cubicBezTo>
                    <a:cubicBezTo>
                      <a:pt x="44" y="57"/>
                      <a:pt x="44" y="69"/>
                      <a:pt x="9" y="117"/>
                    </a:cubicBezTo>
                    <a:cubicBezTo>
                      <a:pt x="0" y="125"/>
                      <a:pt x="4" y="139"/>
                      <a:pt x="14" y="139"/>
                    </a:cubicBezTo>
                    <a:cubicBezTo>
                      <a:pt x="19" y="139"/>
                      <a:pt x="25" y="136"/>
                      <a:pt x="32" y="129"/>
                    </a:cubicBezTo>
                    <a:cubicBezTo>
                      <a:pt x="56" y="105"/>
                      <a:pt x="68" y="57"/>
                      <a:pt x="68" y="10"/>
                    </a:cubicBezTo>
                    <a:cubicBezTo>
                      <a:pt x="62" y="4"/>
                      <a:pt x="56" y="1"/>
                      <a:pt x="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5" name="Google Shape;10965;p44"/>
              <p:cNvSpPr/>
              <p:nvPr/>
            </p:nvSpPr>
            <p:spPr>
              <a:xfrm>
                <a:off x="3536150" y="3294475"/>
                <a:ext cx="17275" cy="7055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822" extrusionOk="0">
                    <a:moveTo>
                      <a:pt x="468" y="1"/>
                    </a:moveTo>
                    <a:cubicBezTo>
                      <a:pt x="415" y="1"/>
                      <a:pt x="363" y="35"/>
                      <a:pt x="369" y="88"/>
                    </a:cubicBezTo>
                    <a:cubicBezTo>
                      <a:pt x="405" y="600"/>
                      <a:pt x="357" y="1088"/>
                      <a:pt x="274" y="1576"/>
                    </a:cubicBezTo>
                    <a:cubicBezTo>
                      <a:pt x="191" y="1969"/>
                      <a:pt x="24" y="2338"/>
                      <a:pt x="0" y="2743"/>
                    </a:cubicBezTo>
                    <a:cubicBezTo>
                      <a:pt x="0" y="2793"/>
                      <a:pt x="38" y="2821"/>
                      <a:pt x="79" y="2821"/>
                    </a:cubicBezTo>
                    <a:cubicBezTo>
                      <a:pt x="107" y="2821"/>
                      <a:pt x="136" y="2808"/>
                      <a:pt x="155" y="2779"/>
                    </a:cubicBezTo>
                    <a:cubicBezTo>
                      <a:pt x="667" y="2053"/>
                      <a:pt x="691" y="922"/>
                      <a:pt x="572" y="76"/>
                    </a:cubicBezTo>
                    <a:cubicBezTo>
                      <a:pt x="556" y="23"/>
                      <a:pt x="512" y="1"/>
                      <a:pt x="4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6" name="Google Shape;10966;p44"/>
              <p:cNvSpPr/>
              <p:nvPr/>
            </p:nvSpPr>
            <p:spPr>
              <a:xfrm>
                <a:off x="3563950" y="3300900"/>
                <a:ext cx="13900" cy="5825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330" extrusionOk="0">
                    <a:moveTo>
                      <a:pt x="429" y="1"/>
                    </a:moveTo>
                    <a:cubicBezTo>
                      <a:pt x="379" y="1"/>
                      <a:pt x="329" y="30"/>
                      <a:pt x="329" y="93"/>
                    </a:cubicBezTo>
                    <a:cubicBezTo>
                      <a:pt x="353" y="510"/>
                      <a:pt x="317" y="903"/>
                      <a:pt x="234" y="1308"/>
                    </a:cubicBezTo>
                    <a:cubicBezTo>
                      <a:pt x="174" y="1641"/>
                      <a:pt x="31" y="1950"/>
                      <a:pt x="7" y="2260"/>
                    </a:cubicBezTo>
                    <a:cubicBezTo>
                      <a:pt x="0" y="2304"/>
                      <a:pt x="42" y="2329"/>
                      <a:pt x="81" y="2329"/>
                    </a:cubicBezTo>
                    <a:cubicBezTo>
                      <a:pt x="105" y="2329"/>
                      <a:pt x="129" y="2319"/>
                      <a:pt x="138" y="2296"/>
                    </a:cubicBezTo>
                    <a:cubicBezTo>
                      <a:pt x="508" y="1677"/>
                      <a:pt x="555" y="772"/>
                      <a:pt x="531" y="69"/>
                    </a:cubicBezTo>
                    <a:cubicBezTo>
                      <a:pt x="520" y="24"/>
                      <a:pt x="474" y="1"/>
                      <a:pt x="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7" name="Google Shape;10967;p44"/>
              <p:cNvSpPr/>
              <p:nvPr/>
            </p:nvSpPr>
            <p:spPr>
              <a:xfrm>
                <a:off x="3586250" y="3263625"/>
                <a:ext cx="18675" cy="92225"/>
              </a:xfrm>
              <a:custGeom>
                <a:avLst/>
                <a:gdLst/>
                <a:ahLst/>
                <a:cxnLst/>
                <a:rect l="l" t="t" r="r" b="b"/>
                <a:pathLst>
                  <a:path w="747" h="3689" extrusionOk="0">
                    <a:moveTo>
                      <a:pt x="528" y="1"/>
                    </a:moveTo>
                    <a:cubicBezTo>
                      <a:pt x="488" y="1"/>
                      <a:pt x="449" y="24"/>
                      <a:pt x="449" y="72"/>
                    </a:cubicBezTo>
                    <a:cubicBezTo>
                      <a:pt x="568" y="1322"/>
                      <a:pt x="211" y="2394"/>
                      <a:pt x="8" y="3608"/>
                    </a:cubicBezTo>
                    <a:cubicBezTo>
                      <a:pt x="1" y="3653"/>
                      <a:pt x="35" y="3688"/>
                      <a:pt x="71" y="3688"/>
                    </a:cubicBezTo>
                    <a:cubicBezTo>
                      <a:pt x="92" y="3688"/>
                      <a:pt x="114" y="3675"/>
                      <a:pt x="127" y="3644"/>
                    </a:cubicBezTo>
                    <a:cubicBezTo>
                      <a:pt x="699" y="2656"/>
                      <a:pt x="747" y="1191"/>
                      <a:pt x="616" y="72"/>
                    </a:cubicBezTo>
                    <a:cubicBezTo>
                      <a:pt x="610" y="24"/>
                      <a:pt x="568" y="1"/>
                      <a:pt x="5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8" name="Google Shape;10968;p44"/>
              <p:cNvSpPr/>
              <p:nvPr/>
            </p:nvSpPr>
            <p:spPr>
              <a:xfrm>
                <a:off x="3601025" y="3276425"/>
                <a:ext cx="8225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329" h="1778" extrusionOk="0">
                    <a:moveTo>
                      <a:pt x="267" y="1"/>
                    </a:moveTo>
                    <a:cubicBezTo>
                      <a:pt x="236" y="1"/>
                      <a:pt x="203" y="24"/>
                      <a:pt x="203" y="72"/>
                    </a:cubicBezTo>
                    <a:cubicBezTo>
                      <a:pt x="191" y="620"/>
                      <a:pt x="37" y="1155"/>
                      <a:pt x="1" y="1727"/>
                    </a:cubicBezTo>
                    <a:cubicBezTo>
                      <a:pt x="1" y="1760"/>
                      <a:pt x="26" y="1778"/>
                      <a:pt x="51" y="1778"/>
                    </a:cubicBezTo>
                    <a:cubicBezTo>
                      <a:pt x="71" y="1778"/>
                      <a:pt x="91" y="1766"/>
                      <a:pt x="96" y="1739"/>
                    </a:cubicBezTo>
                    <a:cubicBezTo>
                      <a:pt x="263" y="1203"/>
                      <a:pt x="322" y="632"/>
                      <a:pt x="322" y="72"/>
                    </a:cubicBezTo>
                    <a:cubicBezTo>
                      <a:pt x="328" y="24"/>
                      <a:pt x="298" y="1"/>
                      <a:pt x="2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9" name="Google Shape;10969;p44"/>
              <p:cNvSpPr/>
              <p:nvPr/>
            </p:nvSpPr>
            <p:spPr>
              <a:xfrm>
                <a:off x="3316850" y="3176500"/>
                <a:ext cx="33575" cy="36200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448" extrusionOk="0">
                    <a:moveTo>
                      <a:pt x="1328" y="1"/>
                    </a:moveTo>
                    <a:cubicBezTo>
                      <a:pt x="1325" y="1"/>
                      <a:pt x="1322" y="3"/>
                      <a:pt x="1319" y="9"/>
                    </a:cubicBezTo>
                    <a:cubicBezTo>
                      <a:pt x="783" y="307"/>
                      <a:pt x="200" y="807"/>
                      <a:pt x="9" y="1402"/>
                    </a:cubicBezTo>
                    <a:cubicBezTo>
                      <a:pt x="1" y="1428"/>
                      <a:pt x="29" y="1447"/>
                      <a:pt x="50" y="1447"/>
                    </a:cubicBezTo>
                    <a:cubicBezTo>
                      <a:pt x="58" y="1447"/>
                      <a:pt x="65" y="1444"/>
                      <a:pt x="69" y="1438"/>
                    </a:cubicBezTo>
                    <a:cubicBezTo>
                      <a:pt x="259" y="1200"/>
                      <a:pt x="414" y="914"/>
                      <a:pt x="616" y="676"/>
                    </a:cubicBezTo>
                    <a:cubicBezTo>
                      <a:pt x="843" y="438"/>
                      <a:pt x="1081" y="211"/>
                      <a:pt x="1343" y="21"/>
                    </a:cubicBezTo>
                    <a:cubicBezTo>
                      <a:pt x="1343" y="21"/>
                      <a:pt x="1336" y="1"/>
                      <a:pt x="13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0" name="Google Shape;10970;p44"/>
              <p:cNvSpPr/>
              <p:nvPr/>
            </p:nvSpPr>
            <p:spPr>
              <a:xfrm>
                <a:off x="3274500" y="3256225"/>
                <a:ext cx="24625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794" extrusionOk="0">
                    <a:moveTo>
                      <a:pt x="925" y="0"/>
                    </a:moveTo>
                    <a:cubicBezTo>
                      <a:pt x="910" y="0"/>
                      <a:pt x="894" y="7"/>
                      <a:pt x="882" y="23"/>
                    </a:cubicBezTo>
                    <a:cubicBezTo>
                      <a:pt x="691" y="475"/>
                      <a:pt x="525" y="904"/>
                      <a:pt x="382" y="1368"/>
                    </a:cubicBezTo>
                    <a:cubicBezTo>
                      <a:pt x="227" y="1821"/>
                      <a:pt x="36" y="2273"/>
                      <a:pt x="1" y="2737"/>
                    </a:cubicBezTo>
                    <a:cubicBezTo>
                      <a:pt x="1" y="2775"/>
                      <a:pt x="33" y="2793"/>
                      <a:pt x="63" y="2793"/>
                    </a:cubicBezTo>
                    <a:cubicBezTo>
                      <a:pt x="82" y="2793"/>
                      <a:pt x="99" y="2786"/>
                      <a:pt x="108" y="2773"/>
                    </a:cubicBezTo>
                    <a:cubicBezTo>
                      <a:pt x="322" y="2380"/>
                      <a:pt x="405" y="1940"/>
                      <a:pt x="536" y="1523"/>
                    </a:cubicBezTo>
                    <a:cubicBezTo>
                      <a:pt x="691" y="1047"/>
                      <a:pt x="834" y="547"/>
                      <a:pt x="977" y="58"/>
                    </a:cubicBezTo>
                    <a:cubicBezTo>
                      <a:pt x="985" y="27"/>
                      <a:pt x="956" y="0"/>
                      <a:pt x="9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1" name="Google Shape;10971;p44"/>
              <p:cNvSpPr/>
              <p:nvPr/>
            </p:nvSpPr>
            <p:spPr>
              <a:xfrm>
                <a:off x="3268250" y="3350575"/>
                <a:ext cx="3490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7685" extrusionOk="0">
                    <a:moveTo>
                      <a:pt x="211" y="1"/>
                    </a:moveTo>
                    <a:cubicBezTo>
                      <a:pt x="170" y="1"/>
                      <a:pt x="126" y="27"/>
                      <a:pt x="120" y="83"/>
                    </a:cubicBezTo>
                    <a:cubicBezTo>
                      <a:pt x="48" y="1476"/>
                      <a:pt x="1" y="2892"/>
                      <a:pt x="167" y="4297"/>
                    </a:cubicBezTo>
                    <a:cubicBezTo>
                      <a:pt x="298" y="5428"/>
                      <a:pt x="477" y="6750"/>
                      <a:pt x="1227" y="7655"/>
                    </a:cubicBezTo>
                    <a:cubicBezTo>
                      <a:pt x="1244" y="7675"/>
                      <a:pt x="1266" y="7684"/>
                      <a:pt x="1288" y="7684"/>
                    </a:cubicBezTo>
                    <a:cubicBezTo>
                      <a:pt x="1342" y="7684"/>
                      <a:pt x="1395" y="7631"/>
                      <a:pt x="1370" y="7572"/>
                    </a:cubicBezTo>
                    <a:cubicBezTo>
                      <a:pt x="1048" y="6274"/>
                      <a:pt x="584" y="5143"/>
                      <a:pt x="465" y="3785"/>
                    </a:cubicBezTo>
                    <a:cubicBezTo>
                      <a:pt x="358" y="2547"/>
                      <a:pt x="358" y="1321"/>
                      <a:pt x="286" y="71"/>
                    </a:cubicBezTo>
                    <a:cubicBezTo>
                      <a:pt x="286" y="24"/>
                      <a:pt x="250" y="1"/>
                      <a:pt x="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2" name="Google Shape;10972;p44"/>
              <p:cNvSpPr/>
              <p:nvPr/>
            </p:nvSpPr>
            <p:spPr>
              <a:xfrm>
                <a:off x="3329575" y="3181425"/>
                <a:ext cx="43025" cy="50400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2016" extrusionOk="0">
                    <a:moveTo>
                      <a:pt x="1670" y="1"/>
                    </a:moveTo>
                    <a:cubicBezTo>
                      <a:pt x="1665" y="1"/>
                      <a:pt x="1660" y="1"/>
                      <a:pt x="1655" y="2"/>
                    </a:cubicBezTo>
                    <a:cubicBezTo>
                      <a:pt x="893" y="407"/>
                      <a:pt x="96" y="1026"/>
                      <a:pt x="0" y="1967"/>
                    </a:cubicBezTo>
                    <a:cubicBezTo>
                      <a:pt x="0" y="2001"/>
                      <a:pt x="27" y="2015"/>
                      <a:pt x="52" y="2015"/>
                    </a:cubicBezTo>
                    <a:cubicBezTo>
                      <a:pt x="72" y="2015"/>
                      <a:pt x="90" y="2006"/>
                      <a:pt x="96" y="1991"/>
                    </a:cubicBezTo>
                    <a:cubicBezTo>
                      <a:pt x="334" y="1657"/>
                      <a:pt x="453" y="1264"/>
                      <a:pt x="703" y="943"/>
                    </a:cubicBezTo>
                    <a:cubicBezTo>
                      <a:pt x="977" y="598"/>
                      <a:pt x="1310" y="288"/>
                      <a:pt x="1667" y="62"/>
                    </a:cubicBezTo>
                    <a:cubicBezTo>
                      <a:pt x="1720" y="41"/>
                      <a:pt x="1707" y="1"/>
                      <a:pt x="16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3" name="Google Shape;10973;p44"/>
              <p:cNvSpPr/>
              <p:nvPr/>
            </p:nvSpPr>
            <p:spPr>
              <a:xfrm>
                <a:off x="3318250" y="3245800"/>
                <a:ext cx="8725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844" extrusionOk="0">
                    <a:moveTo>
                      <a:pt x="300" y="0"/>
                    </a:moveTo>
                    <a:cubicBezTo>
                      <a:pt x="284" y="0"/>
                      <a:pt x="268" y="11"/>
                      <a:pt x="263" y="35"/>
                    </a:cubicBezTo>
                    <a:cubicBezTo>
                      <a:pt x="191" y="285"/>
                      <a:pt x="37" y="523"/>
                      <a:pt x="1" y="785"/>
                    </a:cubicBezTo>
                    <a:cubicBezTo>
                      <a:pt x="1" y="817"/>
                      <a:pt x="17" y="843"/>
                      <a:pt x="38" y="843"/>
                    </a:cubicBezTo>
                    <a:cubicBezTo>
                      <a:pt x="49" y="843"/>
                      <a:pt x="60" y="837"/>
                      <a:pt x="72" y="821"/>
                    </a:cubicBezTo>
                    <a:cubicBezTo>
                      <a:pt x="215" y="594"/>
                      <a:pt x="299" y="309"/>
                      <a:pt x="334" y="59"/>
                    </a:cubicBezTo>
                    <a:cubicBezTo>
                      <a:pt x="348" y="23"/>
                      <a:pt x="325" y="0"/>
                      <a:pt x="3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4" name="Google Shape;10974;p44"/>
              <p:cNvSpPr/>
              <p:nvPr/>
            </p:nvSpPr>
            <p:spPr>
              <a:xfrm>
                <a:off x="3307850" y="3277850"/>
                <a:ext cx="6750" cy="19925"/>
              </a:xfrm>
              <a:custGeom>
                <a:avLst/>
                <a:gdLst/>
                <a:ahLst/>
                <a:cxnLst/>
                <a:rect l="l" t="t" r="r" b="b"/>
                <a:pathLst>
                  <a:path w="270" h="797" extrusionOk="0">
                    <a:moveTo>
                      <a:pt x="228" y="1"/>
                    </a:moveTo>
                    <a:cubicBezTo>
                      <a:pt x="214" y="1"/>
                      <a:pt x="200" y="9"/>
                      <a:pt x="191" y="27"/>
                    </a:cubicBezTo>
                    <a:cubicBezTo>
                      <a:pt x="143" y="158"/>
                      <a:pt x="95" y="277"/>
                      <a:pt x="72" y="420"/>
                    </a:cubicBezTo>
                    <a:cubicBezTo>
                      <a:pt x="36" y="539"/>
                      <a:pt x="0" y="634"/>
                      <a:pt x="12" y="753"/>
                    </a:cubicBezTo>
                    <a:cubicBezTo>
                      <a:pt x="18" y="785"/>
                      <a:pt x="39" y="796"/>
                      <a:pt x="61" y="796"/>
                    </a:cubicBezTo>
                    <a:cubicBezTo>
                      <a:pt x="81" y="796"/>
                      <a:pt x="103" y="788"/>
                      <a:pt x="119" y="777"/>
                    </a:cubicBezTo>
                    <a:cubicBezTo>
                      <a:pt x="191" y="670"/>
                      <a:pt x="191" y="551"/>
                      <a:pt x="203" y="444"/>
                    </a:cubicBezTo>
                    <a:cubicBezTo>
                      <a:pt x="214" y="313"/>
                      <a:pt x="238" y="194"/>
                      <a:pt x="262" y="51"/>
                    </a:cubicBezTo>
                    <a:cubicBezTo>
                      <a:pt x="269" y="21"/>
                      <a:pt x="250" y="1"/>
                      <a:pt x="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5" name="Google Shape;10975;p44"/>
              <p:cNvSpPr/>
              <p:nvPr/>
            </p:nvSpPr>
            <p:spPr>
              <a:xfrm>
                <a:off x="3298325" y="3322625"/>
                <a:ext cx="4175" cy="207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829" extrusionOk="0">
                    <a:moveTo>
                      <a:pt x="79" y="1"/>
                    </a:moveTo>
                    <a:cubicBezTo>
                      <a:pt x="39" y="1"/>
                      <a:pt x="0" y="28"/>
                      <a:pt x="0" y="81"/>
                    </a:cubicBezTo>
                    <a:cubicBezTo>
                      <a:pt x="0" y="319"/>
                      <a:pt x="0" y="546"/>
                      <a:pt x="36" y="784"/>
                    </a:cubicBezTo>
                    <a:cubicBezTo>
                      <a:pt x="42" y="814"/>
                      <a:pt x="63" y="828"/>
                      <a:pt x="85" y="828"/>
                    </a:cubicBezTo>
                    <a:cubicBezTo>
                      <a:pt x="107" y="828"/>
                      <a:pt x="131" y="814"/>
                      <a:pt x="143" y="784"/>
                    </a:cubicBezTo>
                    <a:cubicBezTo>
                      <a:pt x="167" y="546"/>
                      <a:pt x="167" y="319"/>
                      <a:pt x="167" y="81"/>
                    </a:cubicBezTo>
                    <a:cubicBezTo>
                      <a:pt x="161" y="28"/>
                      <a:pt x="119" y="1"/>
                      <a:pt x="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6" name="Google Shape;10976;p44"/>
              <p:cNvSpPr/>
              <p:nvPr/>
            </p:nvSpPr>
            <p:spPr>
              <a:xfrm>
                <a:off x="3290275" y="3367650"/>
                <a:ext cx="28775" cy="146075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5843" extrusionOk="0">
                    <a:moveTo>
                      <a:pt x="292" y="1"/>
                    </a:moveTo>
                    <a:cubicBezTo>
                      <a:pt x="266" y="1"/>
                      <a:pt x="239" y="19"/>
                      <a:pt x="239" y="54"/>
                    </a:cubicBezTo>
                    <a:cubicBezTo>
                      <a:pt x="167" y="1174"/>
                      <a:pt x="1" y="2305"/>
                      <a:pt x="84" y="3436"/>
                    </a:cubicBezTo>
                    <a:cubicBezTo>
                      <a:pt x="144" y="4162"/>
                      <a:pt x="310" y="5400"/>
                      <a:pt x="1001" y="5829"/>
                    </a:cubicBezTo>
                    <a:cubicBezTo>
                      <a:pt x="1015" y="5839"/>
                      <a:pt x="1031" y="5843"/>
                      <a:pt x="1045" y="5843"/>
                    </a:cubicBezTo>
                    <a:cubicBezTo>
                      <a:pt x="1102" y="5843"/>
                      <a:pt x="1151" y="5779"/>
                      <a:pt x="1132" y="5722"/>
                    </a:cubicBezTo>
                    <a:cubicBezTo>
                      <a:pt x="1013" y="5305"/>
                      <a:pt x="739" y="4948"/>
                      <a:pt x="644" y="4507"/>
                    </a:cubicBezTo>
                    <a:cubicBezTo>
                      <a:pt x="501" y="3972"/>
                      <a:pt x="441" y="3424"/>
                      <a:pt x="417" y="2900"/>
                    </a:cubicBezTo>
                    <a:cubicBezTo>
                      <a:pt x="370" y="1947"/>
                      <a:pt x="406" y="1007"/>
                      <a:pt x="346" y="54"/>
                    </a:cubicBezTo>
                    <a:cubicBezTo>
                      <a:pt x="346" y="19"/>
                      <a:pt x="319" y="1"/>
                      <a:pt x="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7" name="Google Shape;10977;p44"/>
              <p:cNvSpPr/>
              <p:nvPr/>
            </p:nvSpPr>
            <p:spPr>
              <a:xfrm>
                <a:off x="3346925" y="3200925"/>
                <a:ext cx="37475" cy="5130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2052" extrusionOk="0">
                    <a:moveTo>
                      <a:pt x="1364" y="1"/>
                    </a:moveTo>
                    <a:cubicBezTo>
                      <a:pt x="1353" y="1"/>
                      <a:pt x="1342" y="3"/>
                      <a:pt x="1330" y="8"/>
                    </a:cubicBezTo>
                    <a:cubicBezTo>
                      <a:pt x="973" y="139"/>
                      <a:pt x="735" y="449"/>
                      <a:pt x="556" y="782"/>
                    </a:cubicBezTo>
                    <a:cubicBezTo>
                      <a:pt x="354" y="1151"/>
                      <a:pt x="128" y="1568"/>
                      <a:pt x="9" y="1973"/>
                    </a:cubicBezTo>
                    <a:cubicBezTo>
                      <a:pt x="0" y="2015"/>
                      <a:pt x="34" y="2052"/>
                      <a:pt x="72" y="2052"/>
                    </a:cubicBezTo>
                    <a:cubicBezTo>
                      <a:pt x="87" y="2052"/>
                      <a:pt x="102" y="2046"/>
                      <a:pt x="116" y="2032"/>
                    </a:cubicBezTo>
                    <a:cubicBezTo>
                      <a:pt x="616" y="1508"/>
                      <a:pt x="699" y="532"/>
                      <a:pt x="1414" y="199"/>
                    </a:cubicBezTo>
                    <a:cubicBezTo>
                      <a:pt x="1499" y="156"/>
                      <a:pt x="1451" y="1"/>
                      <a:pt x="13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8" name="Google Shape;10978;p44"/>
              <p:cNvSpPr/>
              <p:nvPr/>
            </p:nvSpPr>
            <p:spPr>
              <a:xfrm>
                <a:off x="3320050" y="3269825"/>
                <a:ext cx="24325" cy="2492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9968" extrusionOk="0">
                    <a:moveTo>
                      <a:pt x="925" y="0"/>
                    </a:moveTo>
                    <a:cubicBezTo>
                      <a:pt x="911" y="0"/>
                      <a:pt x="898" y="8"/>
                      <a:pt x="893" y="26"/>
                    </a:cubicBezTo>
                    <a:cubicBezTo>
                      <a:pt x="191" y="1455"/>
                      <a:pt x="0" y="3217"/>
                      <a:pt x="36" y="4789"/>
                    </a:cubicBezTo>
                    <a:cubicBezTo>
                      <a:pt x="60" y="5658"/>
                      <a:pt x="60" y="6491"/>
                      <a:pt x="155" y="7361"/>
                    </a:cubicBezTo>
                    <a:cubicBezTo>
                      <a:pt x="262" y="8194"/>
                      <a:pt x="358" y="9075"/>
                      <a:pt x="548" y="9885"/>
                    </a:cubicBezTo>
                    <a:cubicBezTo>
                      <a:pt x="565" y="9940"/>
                      <a:pt x="617" y="9967"/>
                      <a:pt x="667" y="9967"/>
                    </a:cubicBezTo>
                    <a:cubicBezTo>
                      <a:pt x="725" y="9967"/>
                      <a:pt x="781" y="9931"/>
                      <a:pt x="774" y="9861"/>
                    </a:cubicBezTo>
                    <a:cubicBezTo>
                      <a:pt x="667" y="9087"/>
                      <a:pt x="477" y="8373"/>
                      <a:pt x="429" y="7599"/>
                    </a:cubicBezTo>
                    <a:cubicBezTo>
                      <a:pt x="381" y="6742"/>
                      <a:pt x="227" y="5896"/>
                      <a:pt x="203" y="5039"/>
                    </a:cubicBezTo>
                    <a:cubicBezTo>
                      <a:pt x="203" y="4277"/>
                      <a:pt x="286" y="3491"/>
                      <a:pt x="369" y="2729"/>
                    </a:cubicBezTo>
                    <a:cubicBezTo>
                      <a:pt x="477" y="1777"/>
                      <a:pt x="727" y="955"/>
                      <a:pt x="965" y="50"/>
                    </a:cubicBezTo>
                    <a:cubicBezTo>
                      <a:pt x="972" y="21"/>
                      <a:pt x="948" y="0"/>
                      <a:pt x="9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9" name="Google Shape;10979;p44"/>
              <p:cNvSpPr/>
              <p:nvPr/>
            </p:nvSpPr>
            <p:spPr>
              <a:xfrm>
                <a:off x="3346525" y="3236100"/>
                <a:ext cx="40300" cy="9490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3796" extrusionOk="0">
                    <a:moveTo>
                      <a:pt x="1540" y="1"/>
                    </a:moveTo>
                    <a:cubicBezTo>
                      <a:pt x="1527" y="1"/>
                      <a:pt x="1513" y="6"/>
                      <a:pt x="1501" y="18"/>
                    </a:cubicBezTo>
                    <a:cubicBezTo>
                      <a:pt x="453" y="875"/>
                      <a:pt x="84" y="2471"/>
                      <a:pt x="1" y="3757"/>
                    </a:cubicBezTo>
                    <a:cubicBezTo>
                      <a:pt x="1" y="3778"/>
                      <a:pt x="27" y="3795"/>
                      <a:pt x="50" y="3795"/>
                    </a:cubicBezTo>
                    <a:cubicBezTo>
                      <a:pt x="65" y="3795"/>
                      <a:pt x="80" y="3788"/>
                      <a:pt x="84" y="3769"/>
                    </a:cubicBezTo>
                    <a:cubicBezTo>
                      <a:pt x="549" y="2506"/>
                      <a:pt x="632" y="1149"/>
                      <a:pt x="1585" y="90"/>
                    </a:cubicBezTo>
                    <a:cubicBezTo>
                      <a:pt x="1611" y="45"/>
                      <a:pt x="1578" y="1"/>
                      <a:pt x="15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0" name="Google Shape;10980;p44"/>
              <p:cNvSpPr/>
              <p:nvPr/>
            </p:nvSpPr>
            <p:spPr>
              <a:xfrm>
                <a:off x="3340575" y="3356075"/>
                <a:ext cx="23250" cy="1593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6374" extrusionOk="0">
                    <a:moveTo>
                      <a:pt x="214" y="1"/>
                    </a:moveTo>
                    <a:cubicBezTo>
                      <a:pt x="172" y="1"/>
                      <a:pt x="132" y="31"/>
                      <a:pt x="132" y="89"/>
                    </a:cubicBezTo>
                    <a:cubicBezTo>
                      <a:pt x="25" y="2232"/>
                      <a:pt x="1" y="4292"/>
                      <a:pt x="751" y="6339"/>
                    </a:cubicBezTo>
                    <a:cubicBezTo>
                      <a:pt x="761" y="6364"/>
                      <a:pt x="780" y="6374"/>
                      <a:pt x="799" y="6374"/>
                    </a:cubicBezTo>
                    <a:cubicBezTo>
                      <a:pt x="828" y="6374"/>
                      <a:pt x="858" y="6351"/>
                      <a:pt x="858" y="6316"/>
                    </a:cubicBezTo>
                    <a:cubicBezTo>
                      <a:pt x="930" y="5339"/>
                      <a:pt x="501" y="4327"/>
                      <a:pt x="429" y="3339"/>
                    </a:cubicBezTo>
                    <a:cubicBezTo>
                      <a:pt x="334" y="2256"/>
                      <a:pt x="358" y="1184"/>
                      <a:pt x="310" y="101"/>
                    </a:cubicBezTo>
                    <a:cubicBezTo>
                      <a:pt x="304" y="34"/>
                      <a:pt x="258" y="1"/>
                      <a:pt x="2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1" name="Google Shape;10981;p44"/>
              <p:cNvSpPr/>
              <p:nvPr/>
            </p:nvSpPr>
            <p:spPr>
              <a:xfrm>
                <a:off x="3366775" y="3375025"/>
                <a:ext cx="16100" cy="925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703" extrusionOk="0">
                    <a:moveTo>
                      <a:pt x="557" y="1"/>
                    </a:moveTo>
                    <a:cubicBezTo>
                      <a:pt x="532" y="1"/>
                      <a:pt x="510" y="14"/>
                      <a:pt x="501" y="45"/>
                    </a:cubicBezTo>
                    <a:cubicBezTo>
                      <a:pt x="60" y="1069"/>
                      <a:pt x="1" y="2581"/>
                      <a:pt x="382" y="3641"/>
                    </a:cubicBezTo>
                    <a:cubicBezTo>
                      <a:pt x="392" y="3684"/>
                      <a:pt x="425" y="3702"/>
                      <a:pt x="457" y="3702"/>
                    </a:cubicBezTo>
                    <a:cubicBezTo>
                      <a:pt x="497" y="3702"/>
                      <a:pt x="536" y="3675"/>
                      <a:pt x="536" y="3629"/>
                    </a:cubicBezTo>
                    <a:cubicBezTo>
                      <a:pt x="584" y="3034"/>
                      <a:pt x="465" y="2450"/>
                      <a:pt x="477" y="1855"/>
                    </a:cubicBezTo>
                    <a:cubicBezTo>
                      <a:pt x="477" y="1260"/>
                      <a:pt x="596" y="676"/>
                      <a:pt x="644" y="81"/>
                    </a:cubicBezTo>
                    <a:cubicBezTo>
                      <a:pt x="644" y="36"/>
                      <a:pt x="597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2" name="Google Shape;10982;p44"/>
              <p:cNvSpPr/>
              <p:nvPr/>
            </p:nvSpPr>
            <p:spPr>
              <a:xfrm>
                <a:off x="3378275" y="3486125"/>
                <a:ext cx="10250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410" h="849" extrusionOk="0">
                    <a:moveTo>
                      <a:pt x="105" y="1"/>
                    </a:moveTo>
                    <a:cubicBezTo>
                      <a:pt x="55" y="1"/>
                      <a:pt x="0" y="51"/>
                      <a:pt x="17" y="102"/>
                    </a:cubicBezTo>
                    <a:cubicBezTo>
                      <a:pt x="53" y="221"/>
                      <a:pt x="76" y="328"/>
                      <a:pt x="124" y="447"/>
                    </a:cubicBezTo>
                    <a:cubicBezTo>
                      <a:pt x="172" y="566"/>
                      <a:pt x="219" y="685"/>
                      <a:pt x="243" y="804"/>
                    </a:cubicBezTo>
                    <a:cubicBezTo>
                      <a:pt x="249" y="834"/>
                      <a:pt x="279" y="849"/>
                      <a:pt x="309" y="849"/>
                    </a:cubicBezTo>
                    <a:cubicBezTo>
                      <a:pt x="338" y="849"/>
                      <a:pt x="368" y="834"/>
                      <a:pt x="374" y="804"/>
                    </a:cubicBezTo>
                    <a:cubicBezTo>
                      <a:pt x="410" y="661"/>
                      <a:pt x="410" y="518"/>
                      <a:pt x="362" y="387"/>
                    </a:cubicBezTo>
                    <a:cubicBezTo>
                      <a:pt x="315" y="245"/>
                      <a:pt x="243" y="149"/>
                      <a:pt x="160" y="30"/>
                    </a:cubicBezTo>
                    <a:cubicBezTo>
                      <a:pt x="146" y="9"/>
                      <a:pt x="126" y="1"/>
                      <a:pt x="1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3" name="Google Shape;10983;p44"/>
              <p:cNvSpPr/>
              <p:nvPr/>
            </p:nvSpPr>
            <p:spPr>
              <a:xfrm>
                <a:off x="3406950" y="3384625"/>
                <a:ext cx="13125" cy="12047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19" extrusionOk="0">
                    <a:moveTo>
                      <a:pt x="190" y="0"/>
                    </a:moveTo>
                    <a:cubicBezTo>
                      <a:pt x="183" y="0"/>
                      <a:pt x="174" y="6"/>
                      <a:pt x="168" y="18"/>
                    </a:cubicBezTo>
                    <a:cubicBezTo>
                      <a:pt x="1" y="792"/>
                      <a:pt x="37" y="1590"/>
                      <a:pt x="37" y="2376"/>
                    </a:cubicBezTo>
                    <a:cubicBezTo>
                      <a:pt x="49" y="3173"/>
                      <a:pt x="25" y="4019"/>
                      <a:pt x="322" y="4757"/>
                    </a:cubicBezTo>
                    <a:cubicBezTo>
                      <a:pt x="334" y="4797"/>
                      <a:pt x="368" y="4818"/>
                      <a:pt x="399" y="4818"/>
                    </a:cubicBezTo>
                    <a:cubicBezTo>
                      <a:pt x="434" y="4818"/>
                      <a:pt x="465" y="4794"/>
                      <a:pt x="465" y="4745"/>
                    </a:cubicBezTo>
                    <a:cubicBezTo>
                      <a:pt x="525" y="3912"/>
                      <a:pt x="358" y="3078"/>
                      <a:pt x="334" y="2245"/>
                    </a:cubicBezTo>
                    <a:cubicBezTo>
                      <a:pt x="299" y="1507"/>
                      <a:pt x="346" y="745"/>
                      <a:pt x="203" y="18"/>
                    </a:cubicBezTo>
                    <a:cubicBezTo>
                      <a:pt x="203" y="6"/>
                      <a:pt x="197" y="0"/>
                      <a:pt x="1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4" name="Google Shape;10984;p44"/>
              <p:cNvSpPr/>
              <p:nvPr/>
            </p:nvSpPr>
            <p:spPr>
              <a:xfrm>
                <a:off x="3435825" y="3369700"/>
                <a:ext cx="23875" cy="11910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4764" extrusionOk="0">
                    <a:moveTo>
                      <a:pt x="808" y="0"/>
                    </a:moveTo>
                    <a:cubicBezTo>
                      <a:pt x="779" y="0"/>
                      <a:pt x="746" y="18"/>
                      <a:pt x="727" y="56"/>
                    </a:cubicBezTo>
                    <a:cubicBezTo>
                      <a:pt x="168" y="1473"/>
                      <a:pt x="1" y="3318"/>
                      <a:pt x="691" y="4699"/>
                    </a:cubicBezTo>
                    <a:cubicBezTo>
                      <a:pt x="714" y="4745"/>
                      <a:pt x="752" y="4764"/>
                      <a:pt x="789" y="4764"/>
                    </a:cubicBezTo>
                    <a:cubicBezTo>
                      <a:pt x="870" y="4764"/>
                      <a:pt x="954" y="4677"/>
                      <a:pt x="906" y="4580"/>
                    </a:cubicBezTo>
                    <a:cubicBezTo>
                      <a:pt x="156" y="3294"/>
                      <a:pt x="560" y="1484"/>
                      <a:pt x="870" y="103"/>
                    </a:cubicBezTo>
                    <a:cubicBezTo>
                      <a:pt x="891" y="39"/>
                      <a:pt x="853" y="0"/>
                      <a:pt x="8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5" name="Google Shape;10985;p44"/>
              <p:cNvSpPr/>
              <p:nvPr/>
            </p:nvSpPr>
            <p:spPr>
              <a:xfrm>
                <a:off x="3467375" y="3385000"/>
                <a:ext cx="15850" cy="7285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2914" extrusionOk="0">
                    <a:moveTo>
                      <a:pt x="508" y="0"/>
                    </a:moveTo>
                    <a:cubicBezTo>
                      <a:pt x="488" y="0"/>
                      <a:pt x="470" y="12"/>
                      <a:pt x="465" y="39"/>
                    </a:cubicBezTo>
                    <a:cubicBezTo>
                      <a:pt x="287" y="849"/>
                      <a:pt x="1" y="2158"/>
                      <a:pt x="525" y="2885"/>
                    </a:cubicBezTo>
                    <a:cubicBezTo>
                      <a:pt x="535" y="2904"/>
                      <a:pt x="557" y="2914"/>
                      <a:pt x="578" y="2914"/>
                    </a:cubicBezTo>
                    <a:cubicBezTo>
                      <a:pt x="607" y="2914"/>
                      <a:pt x="634" y="2895"/>
                      <a:pt x="620" y="2861"/>
                    </a:cubicBezTo>
                    <a:cubicBezTo>
                      <a:pt x="596" y="2408"/>
                      <a:pt x="477" y="1992"/>
                      <a:pt x="465" y="1551"/>
                    </a:cubicBezTo>
                    <a:cubicBezTo>
                      <a:pt x="441" y="1051"/>
                      <a:pt x="489" y="563"/>
                      <a:pt x="561" y="75"/>
                    </a:cubicBezTo>
                    <a:cubicBezTo>
                      <a:pt x="575" y="31"/>
                      <a:pt x="540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6" name="Google Shape;10986;p44"/>
              <p:cNvSpPr/>
              <p:nvPr/>
            </p:nvSpPr>
            <p:spPr>
              <a:xfrm>
                <a:off x="3482575" y="3463050"/>
                <a:ext cx="59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92" extrusionOk="0">
                    <a:moveTo>
                      <a:pt x="119" y="1"/>
                    </a:moveTo>
                    <a:cubicBezTo>
                      <a:pt x="0" y="1"/>
                      <a:pt x="0" y="191"/>
                      <a:pt x="119" y="191"/>
                    </a:cubicBezTo>
                    <a:cubicBezTo>
                      <a:pt x="238" y="191"/>
                      <a:pt x="238" y="1"/>
                      <a:pt x="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7" name="Google Shape;10987;p44"/>
              <p:cNvSpPr/>
              <p:nvPr/>
            </p:nvSpPr>
            <p:spPr>
              <a:xfrm>
                <a:off x="3506675" y="3385675"/>
                <a:ext cx="10450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438" extrusionOk="0">
                    <a:moveTo>
                      <a:pt x="69" y="0"/>
                    </a:moveTo>
                    <a:cubicBezTo>
                      <a:pt x="57" y="0"/>
                      <a:pt x="42" y="12"/>
                      <a:pt x="36" y="36"/>
                    </a:cubicBezTo>
                    <a:cubicBezTo>
                      <a:pt x="1" y="453"/>
                      <a:pt x="24" y="845"/>
                      <a:pt x="48" y="1262"/>
                    </a:cubicBezTo>
                    <a:cubicBezTo>
                      <a:pt x="84" y="1619"/>
                      <a:pt x="60" y="2012"/>
                      <a:pt x="179" y="2369"/>
                    </a:cubicBezTo>
                    <a:cubicBezTo>
                      <a:pt x="199" y="2409"/>
                      <a:pt x="247" y="2437"/>
                      <a:pt x="289" y="2437"/>
                    </a:cubicBezTo>
                    <a:cubicBezTo>
                      <a:pt x="323" y="2437"/>
                      <a:pt x="352" y="2418"/>
                      <a:pt x="358" y="2369"/>
                    </a:cubicBezTo>
                    <a:cubicBezTo>
                      <a:pt x="417" y="2036"/>
                      <a:pt x="334" y="1738"/>
                      <a:pt x="262" y="1417"/>
                    </a:cubicBezTo>
                    <a:cubicBezTo>
                      <a:pt x="155" y="953"/>
                      <a:pt x="84" y="512"/>
                      <a:pt x="84" y="36"/>
                    </a:cubicBezTo>
                    <a:cubicBezTo>
                      <a:pt x="90" y="12"/>
                      <a:pt x="81" y="0"/>
                      <a:pt x="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8" name="Google Shape;10988;p44"/>
              <p:cNvSpPr/>
              <p:nvPr/>
            </p:nvSpPr>
            <p:spPr>
              <a:xfrm>
                <a:off x="3540600" y="3384325"/>
                <a:ext cx="7475" cy="337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349" extrusionOk="0">
                    <a:moveTo>
                      <a:pt x="154" y="1"/>
                    </a:moveTo>
                    <a:cubicBezTo>
                      <a:pt x="114" y="1"/>
                      <a:pt x="72" y="30"/>
                      <a:pt x="72" y="90"/>
                    </a:cubicBezTo>
                    <a:cubicBezTo>
                      <a:pt x="60" y="304"/>
                      <a:pt x="60" y="530"/>
                      <a:pt x="48" y="757"/>
                    </a:cubicBezTo>
                    <a:cubicBezTo>
                      <a:pt x="37" y="947"/>
                      <a:pt x="1" y="1126"/>
                      <a:pt x="72" y="1304"/>
                    </a:cubicBezTo>
                    <a:cubicBezTo>
                      <a:pt x="90" y="1334"/>
                      <a:pt x="120" y="1349"/>
                      <a:pt x="150" y="1349"/>
                    </a:cubicBezTo>
                    <a:cubicBezTo>
                      <a:pt x="179" y="1349"/>
                      <a:pt x="209" y="1334"/>
                      <a:pt x="227" y="1304"/>
                    </a:cubicBezTo>
                    <a:cubicBezTo>
                      <a:pt x="299" y="1126"/>
                      <a:pt x="275" y="947"/>
                      <a:pt x="251" y="757"/>
                    </a:cubicBezTo>
                    <a:cubicBezTo>
                      <a:pt x="239" y="530"/>
                      <a:pt x="239" y="304"/>
                      <a:pt x="227" y="90"/>
                    </a:cubicBezTo>
                    <a:cubicBezTo>
                      <a:pt x="233" y="30"/>
                      <a:pt x="194" y="1"/>
                      <a:pt x="1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9" name="Google Shape;10989;p44"/>
              <p:cNvSpPr/>
              <p:nvPr/>
            </p:nvSpPr>
            <p:spPr>
              <a:xfrm>
                <a:off x="3560300" y="3391700"/>
                <a:ext cx="12775" cy="27325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093" extrusionOk="0">
                    <a:moveTo>
                      <a:pt x="126" y="0"/>
                    </a:moveTo>
                    <a:cubicBezTo>
                      <a:pt x="62" y="0"/>
                      <a:pt x="1" y="49"/>
                      <a:pt x="22" y="128"/>
                    </a:cubicBezTo>
                    <a:cubicBezTo>
                      <a:pt x="58" y="307"/>
                      <a:pt x="106" y="473"/>
                      <a:pt x="142" y="664"/>
                    </a:cubicBezTo>
                    <a:cubicBezTo>
                      <a:pt x="153" y="807"/>
                      <a:pt x="153" y="938"/>
                      <a:pt x="225" y="1057"/>
                    </a:cubicBezTo>
                    <a:cubicBezTo>
                      <a:pt x="243" y="1081"/>
                      <a:pt x="270" y="1093"/>
                      <a:pt x="295" y="1093"/>
                    </a:cubicBezTo>
                    <a:cubicBezTo>
                      <a:pt x="320" y="1093"/>
                      <a:pt x="344" y="1081"/>
                      <a:pt x="356" y="1057"/>
                    </a:cubicBezTo>
                    <a:cubicBezTo>
                      <a:pt x="511" y="771"/>
                      <a:pt x="332" y="343"/>
                      <a:pt x="237" y="69"/>
                    </a:cubicBezTo>
                    <a:cubicBezTo>
                      <a:pt x="213" y="21"/>
                      <a:pt x="169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0" name="Google Shape;10990;p44"/>
              <p:cNvSpPr/>
              <p:nvPr/>
            </p:nvSpPr>
            <p:spPr>
              <a:xfrm>
                <a:off x="3577225" y="3399500"/>
                <a:ext cx="1072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53" extrusionOk="0">
                    <a:moveTo>
                      <a:pt x="193" y="1"/>
                    </a:moveTo>
                    <a:cubicBezTo>
                      <a:pt x="155" y="1"/>
                      <a:pt x="117" y="14"/>
                      <a:pt x="84" y="42"/>
                    </a:cubicBezTo>
                    <a:cubicBezTo>
                      <a:pt x="12" y="90"/>
                      <a:pt x="0" y="221"/>
                      <a:pt x="72" y="292"/>
                    </a:cubicBezTo>
                    <a:cubicBezTo>
                      <a:pt x="96" y="328"/>
                      <a:pt x="96" y="340"/>
                      <a:pt x="119" y="376"/>
                    </a:cubicBezTo>
                    <a:cubicBezTo>
                      <a:pt x="145" y="421"/>
                      <a:pt x="203" y="452"/>
                      <a:pt x="259" y="452"/>
                    </a:cubicBezTo>
                    <a:cubicBezTo>
                      <a:pt x="307" y="452"/>
                      <a:pt x="354" y="430"/>
                      <a:pt x="381" y="376"/>
                    </a:cubicBezTo>
                    <a:cubicBezTo>
                      <a:pt x="429" y="269"/>
                      <a:pt x="417" y="173"/>
                      <a:pt x="346" y="90"/>
                    </a:cubicBezTo>
                    <a:cubicBezTo>
                      <a:pt x="310" y="32"/>
                      <a:pt x="252" y="1"/>
                      <a:pt x="1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1" name="Google Shape;10991;p44"/>
              <p:cNvSpPr/>
              <p:nvPr/>
            </p:nvSpPr>
            <p:spPr>
              <a:xfrm>
                <a:off x="3320400" y="3172775"/>
                <a:ext cx="70225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1934" extrusionOk="0">
                    <a:moveTo>
                      <a:pt x="540" y="0"/>
                    </a:moveTo>
                    <a:cubicBezTo>
                      <a:pt x="346" y="0"/>
                      <a:pt x="168" y="42"/>
                      <a:pt x="34" y="146"/>
                    </a:cubicBezTo>
                    <a:cubicBezTo>
                      <a:pt x="1" y="179"/>
                      <a:pt x="29" y="243"/>
                      <a:pt x="62" y="243"/>
                    </a:cubicBezTo>
                    <a:cubicBezTo>
                      <a:pt x="64" y="243"/>
                      <a:pt x="67" y="242"/>
                      <a:pt x="70" y="241"/>
                    </a:cubicBezTo>
                    <a:cubicBezTo>
                      <a:pt x="170" y="229"/>
                      <a:pt x="264" y="223"/>
                      <a:pt x="353" y="223"/>
                    </a:cubicBezTo>
                    <a:cubicBezTo>
                      <a:pt x="784" y="223"/>
                      <a:pt x="1110" y="362"/>
                      <a:pt x="1534" y="598"/>
                    </a:cubicBezTo>
                    <a:cubicBezTo>
                      <a:pt x="1963" y="848"/>
                      <a:pt x="2630" y="1313"/>
                      <a:pt x="2618" y="1861"/>
                    </a:cubicBezTo>
                    <a:cubicBezTo>
                      <a:pt x="2624" y="1910"/>
                      <a:pt x="2655" y="1934"/>
                      <a:pt x="2686" y="1934"/>
                    </a:cubicBezTo>
                    <a:cubicBezTo>
                      <a:pt x="2715" y="1934"/>
                      <a:pt x="2743" y="1913"/>
                      <a:pt x="2749" y="1872"/>
                    </a:cubicBezTo>
                    <a:cubicBezTo>
                      <a:pt x="2808" y="1206"/>
                      <a:pt x="2260" y="706"/>
                      <a:pt x="1737" y="372"/>
                    </a:cubicBezTo>
                    <a:cubicBezTo>
                      <a:pt x="1466" y="200"/>
                      <a:pt x="966" y="0"/>
                      <a:pt x="5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2" name="Google Shape;10992;p44"/>
              <p:cNvSpPr/>
              <p:nvPr/>
            </p:nvSpPr>
            <p:spPr>
              <a:xfrm>
                <a:off x="3306350" y="3185025"/>
                <a:ext cx="76700" cy="42425"/>
              </a:xfrm>
              <a:custGeom>
                <a:avLst/>
                <a:gdLst/>
                <a:ahLst/>
                <a:cxnLst/>
                <a:rect l="l" t="t" r="r" b="b"/>
                <a:pathLst>
                  <a:path w="3068" h="1697" extrusionOk="0">
                    <a:moveTo>
                      <a:pt x="94" y="1"/>
                    </a:moveTo>
                    <a:cubicBezTo>
                      <a:pt x="71" y="1"/>
                      <a:pt x="48" y="1"/>
                      <a:pt x="24" y="1"/>
                    </a:cubicBezTo>
                    <a:cubicBezTo>
                      <a:pt x="1" y="1"/>
                      <a:pt x="1" y="49"/>
                      <a:pt x="24" y="49"/>
                    </a:cubicBezTo>
                    <a:cubicBezTo>
                      <a:pt x="1167" y="216"/>
                      <a:pt x="2334" y="704"/>
                      <a:pt x="3013" y="1680"/>
                    </a:cubicBezTo>
                    <a:cubicBezTo>
                      <a:pt x="3024" y="1691"/>
                      <a:pt x="3037" y="1697"/>
                      <a:pt x="3047" y="1697"/>
                    </a:cubicBezTo>
                    <a:cubicBezTo>
                      <a:pt x="3059" y="1697"/>
                      <a:pt x="3067" y="1688"/>
                      <a:pt x="3061" y="1668"/>
                    </a:cubicBezTo>
                    <a:cubicBezTo>
                      <a:pt x="2652" y="560"/>
                      <a:pt x="1216" y="1"/>
                      <a:pt x="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3" name="Google Shape;10993;p44"/>
              <p:cNvSpPr/>
              <p:nvPr/>
            </p:nvSpPr>
            <p:spPr>
              <a:xfrm>
                <a:off x="3299800" y="3199725"/>
                <a:ext cx="967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3868" h="3141" extrusionOk="0">
                    <a:moveTo>
                      <a:pt x="624" y="0"/>
                    </a:moveTo>
                    <a:cubicBezTo>
                      <a:pt x="444" y="0"/>
                      <a:pt x="264" y="15"/>
                      <a:pt x="84" y="44"/>
                    </a:cubicBezTo>
                    <a:cubicBezTo>
                      <a:pt x="1" y="56"/>
                      <a:pt x="1" y="175"/>
                      <a:pt x="84" y="187"/>
                    </a:cubicBezTo>
                    <a:cubicBezTo>
                      <a:pt x="953" y="354"/>
                      <a:pt x="1834" y="390"/>
                      <a:pt x="2537" y="985"/>
                    </a:cubicBezTo>
                    <a:cubicBezTo>
                      <a:pt x="3144" y="1497"/>
                      <a:pt x="3680" y="2259"/>
                      <a:pt x="3727" y="3080"/>
                    </a:cubicBezTo>
                    <a:cubicBezTo>
                      <a:pt x="3740" y="3119"/>
                      <a:pt x="3774" y="3140"/>
                      <a:pt x="3802" y="3140"/>
                    </a:cubicBezTo>
                    <a:cubicBezTo>
                      <a:pt x="3826" y="3140"/>
                      <a:pt x="3846" y="3125"/>
                      <a:pt x="3846" y="3092"/>
                    </a:cubicBezTo>
                    <a:cubicBezTo>
                      <a:pt x="3868" y="1274"/>
                      <a:pt x="2304" y="0"/>
                      <a:pt x="6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4" name="Google Shape;10994;p44"/>
              <p:cNvSpPr/>
              <p:nvPr/>
            </p:nvSpPr>
            <p:spPr>
              <a:xfrm>
                <a:off x="3366775" y="3245750"/>
                <a:ext cx="33325" cy="48775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951" extrusionOk="0">
                    <a:moveTo>
                      <a:pt x="132" y="0"/>
                    </a:moveTo>
                    <a:cubicBezTo>
                      <a:pt x="124" y="0"/>
                      <a:pt x="116" y="1"/>
                      <a:pt x="108" y="1"/>
                    </a:cubicBezTo>
                    <a:cubicBezTo>
                      <a:pt x="60" y="1"/>
                      <a:pt x="1" y="49"/>
                      <a:pt x="24" y="96"/>
                    </a:cubicBezTo>
                    <a:cubicBezTo>
                      <a:pt x="48" y="394"/>
                      <a:pt x="405" y="644"/>
                      <a:pt x="572" y="894"/>
                    </a:cubicBezTo>
                    <a:cubicBezTo>
                      <a:pt x="775" y="1228"/>
                      <a:pt x="977" y="1549"/>
                      <a:pt x="1156" y="1894"/>
                    </a:cubicBezTo>
                    <a:cubicBezTo>
                      <a:pt x="1169" y="1934"/>
                      <a:pt x="1198" y="1951"/>
                      <a:pt x="1228" y="1951"/>
                    </a:cubicBezTo>
                    <a:cubicBezTo>
                      <a:pt x="1280" y="1951"/>
                      <a:pt x="1333" y="1902"/>
                      <a:pt x="1310" y="1835"/>
                    </a:cubicBezTo>
                    <a:cubicBezTo>
                      <a:pt x="1167" y="1442"/>
                      <a:pt x="1048" y="1049"/>
                      <a:pt x="822" y="692"/>
                    </a:cubicBezTo>
                    <a:cubicBezTo>
                      <a:pt x="694" y="448"/>
                      <a:pt x="453" y="0"/>
                      <a:pt x="1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5" name="Google Shape;10995;p44"/>
              <p:cNvSpPr/>
              <p:nvPr/>
            </p:nvSpPr>
            <p:spPr>
              <a:xfrm>
                <a:off x="3278675" y="3226050"/>
                <a:ext cx="761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697" extrusionOk="0">
                    <a:moveTo>
                      <a:pt x="1326" y="0"/>
                    </a:moveTo>
                    <a:cubicBezTo>
                      <a:pt x="884" y="0"/>
                      <a:pt x="242" y="54"/>
                      <a:pt x="48" y="432"/>
                    </a:cubicBezTo>
                    <a:cubicBezTo>
                      <a:pt x="0" y="527"/>
                      <a:pt x="48" y="622"/>
                      <a:pt x="155" y="622"/>
                    </a:cubicBezTo>
                    <a:cubicBezTo>
                      <a:pt x="334" y="622"/>
                      <a:pt x="477" y="539"/>
                      <a:pt x="643" y="492"/>
                    </a:cubicBezTo>
                    <a:cubicBezTo>
                      <a:pt x="872" y="415"/>
                      <a:pt x="1108" y="392"/>
                      <a:pt x="1334" y="392"/>
                    </a:cubicBezTo>
                    <a:cubicBezTo>
                      <a:pt x="1390" y="392"/>
                      <a:pt x="1446" y="394"/>
                      <a:pt x="1501" y="396"/>
                    </a:cubicBezTo>
                    <a:cubicBezTo>
                      <a:pt x="1989" y="420"/>
                      <a:pt x="2394" y="634"/>
                      <a:pt x="2858" y="694"/>
                    </a:cubicBezTo>
                    <a:cubicBezTo>
                      <a:pt x="2868" y="696"/>
                      <a:pt x="2877" y="697"/>
                      <a:pt x="2886" y="697"/>
                    </a:cubicBezTo>
                    <a:cubicBezTo>
                      <a:pt x="2988" y="697"/>
                      <a:pt x="3044" y="580"/>
                      <a:pt x="2989" y="503"/>
                    </a:cubicBezTo>
                    <a:cubicBezTo>
                      <a:pt x="2715" y="87"/>
                      <a:pt x="1977" y="27"/>
                      <a:pt x="1524" y="3"/>
                    </a:cubicBezTo>
                    <a:cubicBezTo>
                      <a:pt x="1466" y="2"/>
                      <a:pt x="1398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6" name="Google Shape;10996;p44"/>
              <p:cNvSpPr/>
              <p:nvPr/>
            </p:nvSpPr>
            <p:spPr>
              <a:xfrm>
                <a:off x="3318250" y="3265050"/>
                <a:ext cx="7437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1977" extrusionOk="0">
                    <a:moveTo>
                      <a:pt x="341" y="0"/>
                    </a:moveTo>
                    <a:cubicBezTo>
                      <a:pt x="243" y="0"/>
                      <a:pt x="148" y="15"/>
                      <a:pt x="60" y="51"/>
                    </a:cubicBezTo>
                    <a:cubicBezTo>
                      <a:pt x="1" y="75"/>
                      <a:pt x="13" y="158"/>
                      <a:pt x="60" y="182"/>
                    </a:cubicBezTo>
                    <a:cubicBezTo>
                      <a:pt x="215" y="301"/>
                      <a:pt x="418" y="313"/>
                      <a:pt x="608" y="372"/>
                    </a:cubicBezTo>
                    <a:cubicBezTo>
                      <a:pt x="906" y="467"/>
                      <a:pt x="1192" y="598"/>
                      <a:pt x="1442" y="765"/>
                    </a:cubicBezTo>
                    <a:cubicBezTo>
                      <a:pt x="1965" y="1075"/>
                      <a:pt x="2465" y="1444"/>
                      <a:pt x="2823" y="1944"/>
                    </a:cubicBezTo>
                    <a:cubicBezTo>
                      <a:pt x="2838" y="1967"/>
                      <a:pt x="2860" y="1976"/>
                      <a:pt x="2882" y="1976"/>
                    </a:cubicBezTo>
                    <a:cubicBezTo>
                      <a:pt x="2929" y="1976"/>
                      <a:pt x="2974" y="1933"/>
                      <a:pt x="2942" y="1884"/>
                    </a:cubicBezTo>
                    <a:cubicBezTo>
                      <a:pt x="2632" y="1313"/>
                      <a:pt x="2156" y="837"/>
                      <a:pt x="1608" y="491"/>
                    </a:cubicBezTo>
                    <a:cubicBezTo>
                      <a:pt x="1278" y="297"/>
                      <a:pt x="774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7" name="Google Shape;10997;p44"/>
              <p:cNvSpPr/>
              <p:nvPr/>
            </p:nvSpPr>
            <p:spPr>
              <a:xfrm>
                <a:off x="3270700" y="3271675"/>
                <a:ext cx="4012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609" extrusionOk="0">
                    <a:moveTo>
                      <a:pt x="1558" y="0"/>
                    </a:moveTo>
                    <a:cubicBezTo>
                      <a:pt x="1260" y="0"/>
                      <a:pt x="986" y="60"/>
                      <a:pt x="724" y="155"/>
                    </a:cubicBezTo>
                    <a:cubicBezTo>
                      <a:pt x="498" y="226"/>
                      <a:pt x="212" y="321"/>
                      <a:pt x="34" y="500"/>
                    </a:cubicBezTo>
                    <a:cubicBezTo>
                      <a:pt x="0" y="533"/>
                      <a:pt x="29" y="608"/>
                      <a:pt x="82" y="608"/>
                    </a:cubicBezTo>
                    <a:cubicBezTo>
                      <a:pt x="85" y="608"/>
                      <a:pt x="89" y="608"/>
                      <a:pt x="93" y="607"/>
                    </a:cubicBezTo>
                    <a:cubicBezTo>
                      <a:pt x="307" y="560"/>
                      <a:pt x="486" y="405"/>
                      <a:pt x="665" y="298"/>
                    </a:cubicBezTo>
                    <a:cubicBezTo>
                      <a:pt x="938" y="167"/>
                      <a:pt x="1224" y="83"/>
                      <a:pt x="1534" y="60"/>
                    </a:cubicBezTo>
                    <a:cubicBezTo>
                      <a:pt x="1539" y="60"/>
                      <a:pt x="1544" y="61"/>
                      <a:pt x="1549" y="61"/>
                    </a:cubicBezTo>
                    <a:cubicBezTo>
                      <a:pt x="1605" y="61"/>
                      <a:pt x="1602" y="0"/>
                      <a:pt x="1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8" name="Google Shape;10998;p44"/>
              <p:cNvSpPr/>
              <p:nvPr/>
            </p:nvSpPr>
            <p:spPr>
              <a:xfrm>
                <a:off x="3322725" y="3311450"/>
                <a:ext cx="461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931" extrusionOk="0">
                    <a:moveTo>
                      <a:pt x="399" y="0"/>
                    </a:moveTo>
                    <a:cubicBezTo>
                      <a:pt x="275" y="0"/>
                      <a:pt x="153" y="16"/>
                      <a:pt x="36" y="52"/>
                    </a:cubicBezTo>
                    <a:cubicBezTo>
                      <a:pt x="0" y="64"/>
                      <a:pt x="0" y="124"/>
                      <a:pt x="36" y="124"/>
                    </a:cubicBezTo>
                    <a:cubicBezTo>
                      <a:pt x="541" y="292"/>
                      <a:pt x="1088" y="376"/>
                      <a:pt x="1538" y="693"/>
                    </a:cubicBezTo>
                    <a:lnTo>
                      <a:pt x="1538" y="693"/>
                    </a:lnTo>
                    <a:cubicBezTo>
                      <a:pt x="1523" y="715"/>
                      <a:pt x="1510" y="736"/>
                      <a:pt x="1501" y="755"/>
                    </a:cubicBezTo>
                    <a:cubicBezTo>
                      <a:pt x="1431" y="833"/>
                      <a:pt x="1508" y="931"/>
                      <a:pt x="1592" y="931"/>
                    </a:cubicBezTo>
                    <a:cubicBezTo>
                      <a:pt x="1622" y="931"/>
                      <a:pt x="1654" y="917"/>
                      <a:pt x="1679" y="886"/>
                    </a:cubicBezTo>
                    <a:cubicBezTo>
                      <a:pt x="1703" y="838"/>
                      <a:pt x="1751" y="802"/>
                      <a:pt x="1786" y="755"/>
                    </a:cubicBezTo>
                    <a:cubicBezTo>
                      <a:pt x="1822" y="707"/>
                      <a:pt x="1846" y="635"/>
                      <a:pt x="1786" y="576"/>
                    </a:cubicBezTo>
                    <a:cubicBezTo>
                      <a:pt x="1434" y="261"/>
                      <a:pt x="8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9" name="Google Shape;10999;p44"/>
              <p:cNvSpPr/>
              <p:nvPr/>
            </p:nvSpPr>
            <p:spPr>
              <a:xfrm>
                <a:off x="3289100" y="3313500"/>
                <a:ext cx="235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435" extrusionOk="0">
                    <a:moveTo>
                      <a:pt x="836" y="1"/>
                    </a:moveTo>
                    <a:cubicBezTo>
                      <a:pt x="828" y="1"/>
                      <a:pt x="819" y="2"/>
                      <a:pt x="810" y="6"/>
                    </a:cubicBezTo>
                    <a:cubicBezTo>
                      <a:pt x="655" y="42"/>
                      <a:pt x="524" y="89"/>
                      <a:pt x="369" y="149"/>
                    </a:cubicBezTo>
                    <a:cubicBezTo>
                      <a:pt x="250" y="196"/>
                      <a:pt x="119" y="220"/>
                      <a:pt x="36" y="327"/>
                    </a:cubicBezTo>
                    <a:cubicBezTo>
                      <a:pt x="0" y="375"/>
                      <a:pt x="12" y="434"/>
                      <a:pt x="72" y="434"/>
                    </a:cubicBezTo>
                    <a:cubicBezTo>
                      <a:pt x="214" y="434"/>
                      <a:pt x="333" y="363"/>
                      <a:pt x="453" y="315"/>
                    </a:cubicBezTo>
                    <a:cubicBezTo>
                      <a:pt x="583" y="256"/>
                      <a:pt x="714" y="208"/>
                      <a:pt x="845" y="161"/>
                    </a:cubicBezTo>
                    <a:cubicBezTo>
                      <a:pt x="942" y="139"/>
                      <a:pt x="913" y="1"/>
                      <a:pt x="8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0" name="Google Shape;11000;p44"/>
              <p:cNvSpPr/>
              <p:nvPr/>
            </p:nvSpPr>
            <p:spPr>
              <a:xfrm>
                <a:off x="3332275" y="3347875"/>
                <a:ext cx="15775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631" h="390" extrusionOk="0">
                    <a:moveTo>
                      <a:pt x="285" y="0"/>
                    </a:moveTo>
                    <a:cubicBezTo>
                      <a:pt x="215" y="0"/>
                      <a:pt x="164" y="13"/>
                      <a:pt x="128" y="49"/>
                    </a:cubicBezTo>
                    <a:lnTo>
                      <a:pt x="128" y="49"/>
                    </a:lnTo>
                    <a:cubicBezTo>
                      <a:pt x="79" y="71"/>
                      <a:pt x="29" y="93"/>
                      <a:pt x="11" y="155"/>
                    </a:cubicBezTo>
                    <a:cubicBezTo>
                      <a:pt x="1" y="228"/>
                      <a:pt x="55" y="264"/>
                      <a:pt x="108" y="296"/>
                    </a:cubicBezTo>
                    <a:lnTo>
                      <a:pt x="108" y="296"/>
                    </a:lnTo>
                    <a:cubicBezTo>
                      <a:pt x="178" y="358"/>
                      <a:pt x="290" y="361"/>
                      <a:pt x="369" y="381"/>
                    </a:cubicBezTo>
                    <a:cubicBezTo>
                      <a:pt x="384" y="387"/>
                      <a:pt x="400" y="390"/>
                      <a:pt x="417" y="390"/>
                    </a:cubicBezTo>
                    <a:cubicBezTo>
                      <a:pt x="500" y="390"/>
                      <a:pt x="587" y="320"/>
                      <a:pt x="607" y="250"/>
                    </a:cubicBezTo>
                    <a:cubicBezTo>
                      <a:pt x="631" y="179"/>
                      <a:pt x="571" y="60"/>
                      <a:pt x="476" y="24"/>
                    </a:cubicBezTo>
                    <a:cubicBezTo>
                      <a:pt x="416" y="12"/>
                      <a:pt x="345" y="0"/>
                      <a:pt x="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1" name="Google Shape;11001;p44"/>
              <p:cNvSpPr/>
              <p:nvPr/>
            </p:nvSpPr>
            <p:spPr>
              <a:xfrm>
                <a:off x="3288500" y="3176550"/>
                <a:ext cx="90200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281" extrusionOk="0">
                    <a:moveTo>
                      <a:pt x="2724" y="0"/>
                    </a:moveTo>
                    <a:cubicBezTo>
                      <a:pt x="2383" y="0"/>
                      <a:pt x="2041" y="77"/>
                      <a:pt x="1691" y="209"/>
                    </a:cubicBezTo>
                    <a:cubicBezTo>
                      <a:pt x="1155" y="412"/>
                      <a:pt x="429" y="697"/>
                      <a:pt x="36" y="1150"/>
                    </a:cubicBezTo>
                    <a:cubicBezTo>
                      <a:pt x="0" y="1186"/>
                      <a:pt x="24" y="1281"/>
                      <a:pt x="96" y="1281"/>
                    </a:cubicBezTo>
                    <a:cubicBezTo>
                      <a:pt x="607" y="1269"/>
                      <a:pt x="1024" y="912"/>
                      <a:pt x="1465" y="697"/>
                    </a:cubicBezTo>
                    <a:cubicBezTo>
                      <a:pt x="2107" y="393"/>
                      <a:pt x="2706" y="292"/>
                      <a:pt x="3414" y="292"/>
                    </a:cubicBezTo>
                    <a:cubicBezTo>
                      <a:pt x="3455" y="292"/>
                      <a:pt x="3495" y="292"/>
                      <a:pt x="3536" y="293"/>
                    </a:cubicBezTo>
                    <a:cubicBezTo>
                      <a:pt x="3540" y="293"/>
                      <a:pt x="3544" y="294"/>
                      <a:pt x="3547" y="294"/>
                    </a:cubicBezTo>
                    <a:cubicBezTo>
                      <a:pt x="3608" y="294"/>
                      <a:pt x="3605" y="196"/>
                      <a:pt x="3548" y="162"/>
                    </a:cubicBezTo>
                    <a:cubicBezTo>
                      <a:pt x="3272" y="50"/>
                      <a:pt x="2999" y="0"/>
                      <a:pt x="27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2" name="Google Shape;11002;p44"/>
              <p:cNvSpPr/>
              <p:nvPr/>
            </p:nvSpPr>
            <p:spPr>
              <a:xfrm>
                <a:off x="3274400" y="3194900"/>
                <a:ext cx="10727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4291" h="1519" extrusionOk="0">
                    <a:moveTo>
                      <a:pt x="3728" y="0"/>
                    </a:moveTo>
                    <a:cubicBezTo>
                      <a:pt x="3116" y="0"/>
                      <a:pt x="2513" y="103"/>
                      <a:pt x="1933" y="309"/>
                    </a:cubicBezTo>
                    <a:cubicBezTo>
                      <a:pt x="1291" y="535"/>
                      <a:pt x="505" y="845"/>
                      <a:pt x="52" y="1368"/>
                    </a:cubicBezTo>
                    <a:cubicBezTo>
                      <a:pt x="1" y="1430"/>
                      <a:pt x="38" y="1518"/>
                      <a:pt x="111" y="1518"/>
                    </a:cubicBezTo>
                    <a:cubicBezTo>
                      <a:pt x="122" y="1518"/>
                      <a:pt x="135" y="1516"/>
                      <a:pt x="148" y="1511"/>
                    </a:cubicBezTo>
                    <a:cubicBezTo>
                      <a:pt x="802" y="1368"/>
                      <a:pt x="1398" y="892"/>
                      <a:pt x="2017" y="642"/>
                    </a:cubicBezTo>
                    <a:cubicBezTo>
                      <a:pt x="2731" y="356"/>
                      <a:pt x="3457" y="202"/>
                      <a:pt x="4231" y="94"/>
                    </a:cubicBezTo>
                    <a:cubicBezTo>
                      <a:pt x="4291" y="94"/>
                      <a:pt x="4291" y="23"/>
                      <a:pt x="4231" y="23"/>
                    </a:cubicBezTo>
                    <a:cubicBezTo>
                      <a:pt x="4063" y="8"/>
                      <a:pt x="3895" y="0"/>
                      <a:pt x="37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3" name="Google Shape;11003;p44"/>
              <p:cNvSpPr/>
              <p:nvPr/>
            </p:nvSpPr>
            <p:spPr>
              <a:xfrm>
                <a:off x="3294000" y="3209575"/>
                <a:ext cx="87275" cy="20825"/>
              </a:xfrm>
              <a:custGeom>
                <a:avLst/>
                <a:gdLst/>
                <a:ahLst/>
                <a:cxnLst/>
                <a:rect l="l" t="t" r="r" b="b"/>
                <a:pathLst>
                  <a:path w="3491" h="833" extrusionOk="0">
                    <a:moveTo>
                      <a:pt x="2267" y="1"/>
                    </a:moveTo>
                    <a:cubicBezTo>
                      <a:pt x="1486" y="1"/>
                      <a:pt x="713" y="224"/>
                      <a:pt x="54" y="710"/>
                    </a:cubicBezTo>
                    <a:cubicBezTo>
                      <a:pt x="0" y="742"/>
                      <a:pt x="24" y="832"/>
                      <a:pt x="82" y="832"/>
                    </a:cubicBezTo>
                    <a:cubicBezTo>
                      <a:pt x="88" y="832"/>
                      <a:pt x="95" y="831"/>
                      <a:pt x="102" y="829"/>
                    </a:cubicBezTo>
                    <a:cubicBezTo>
                      <a:pt x="1054" y="551"/>
                      <a:pt x="1873" y="158"/>
                      <a:pt x="2836" y="158"/>
                    </a:cubicBezTo>
                    <a:cubicBezTo>
                      <a:pt x="3029" y="158"/>
                      <a:pt x="3228" y="174"/>
                      <a:pt x="3435" y="210"/>
                    </a:cubicBezTo>
                    <a:cubicBezTo>
                      <a:pt x="3445" y="215"/>
                      <a:pt x="3453" y="217"/>
                      <a:pt x="3459" y="217"/>
                    </a:cubicBezTo>
                    <a:cubicBezTo>
                      <a:pt x="3486" y="217"/>
                      <a:pt x="3490" y="184"/>
                      <a:pt x="3471" y="174"/>
                    </a:cubicBezTo>
                    <a:cubicBezTo>
                      <a:pt x="3077" y="61"/>
                      <a:pt x="2671" y="1"/>
                      <a:pt x="22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4" name="Google Shape;11004;p44"/>
              <p:cNvSpPr/>
              <p:nvPr/>
            </p:nvSpPr>
            <p:spPr>
              <a:xfrm>
                <a:off x="3316250" y="3223650"/>
                <a:ext cx="7490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518" extrusionOk="0">
                    <a:moveTo>
                      <a:pt x="1242" y="0"/>
                    </a:moveTo>
                    <a:cubicBezTo>
                      <a:pt x="806" y="0"/>
                      <a:pt x="385" y="95"/>
                      <a:pt x="57" y="326"/>
                    </a:cubicBezTo>
                    <a:cubicBezTo>
                      <a:pt x="1" y="359"/>
                      <a:pt x="19" y="457"/>
                      <a:pt x="92" y="457"/>
                    </a:cubicBezTo>
                    <a:cubicBezTo>
                      <a:pt x="96" y="457"/>
                      <a:pt x="100" y="457"/>
                      <a:pt x="105" y="457"/>
                    </a:cubicBezTo>
                    <a:cubicBezTo>
                      <a:pt x="630" y="384"/>
                      <a:pt x="1160" y="301"/>
                      <a:pt x="1686" y="301"/>
                    </a:cubicBezTo>
                    <a:cubicBezTo>
                      <a:pt x="2114" y="301"/>
                      <a:pt x="2541" y="356"/>
                      <a:pt x="2962" y="516"/>
                    </a:cubicBezTo>
                    <a:cubicBezTo>
                      <a:pt x="2964" y="517"/>
                      <a:pt x="2965" y="518"/>
                      <a:pt x="2966" y="518"/>
                    </a:cubicBezTo>
                    <a:cubicBezTo>
                      <a:pt x="2979" y="518"/>
                      <a:pt x="2995" y="479"/>
                      <a:pt x="2974" y="468"/>
                    </a:cubicBezTo>
                    <a:cubicBezTo>
                      <a:pt x="2519" y="195"/>
                      <a:pt x="1865" y="0"/>
                      <a:pt x="12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5" name="Google Shape;11005;p44"/>
              <p:cNvSpPr/>
              <p:nvPr/>
            </p:nvSpPr>
            <p:spPr>
              <a:xfrm>
                <a:off x="3339400" y="3255050"/>
                <a:ext cx="4670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466" extrusionOk="0">
                    <a:moveTo>
                      <a:pt x="620" y="0"/>
                    </a:moveTo>
                    <a:cubicBezTo>
                      <a:pt x="422" y="0"/>
                      <a:pt x="227" y="22"/>
                      <a:pt x="48" y="58"/>
                    </a:cubicBezTo>
                    <a:cubicBezTo>
                      <a:pt x="0" y="58"/>
                      <a:pt x="0" y="129"/>
                      <a:pt x="48" y="129"/>
                    </a:cubicBezTo>
                    <a:cubicBezTo>
                      <a:pt x="619" y="236"/>
                      <a:pt x="1334" y="94"/>
                      <a:pt x="1846" y="463"/>
                    </a:cubicBezTo>
                    <a:cubicBezTo>
                      <a:pt x="1848" y="465"/>
                      <a:pt x="1850" y="466"/>
                      <a:pt x="1853" y="466"/>
                    </a:cubicBezTo>
                    <a:cubicBezTo>
                      <a:pt x="1861" y="466"/>
                      <a:pt x="1867" y="451"/>
                      <a:pt x="1858" y="451"/>
                    </a:cubicBezTo>
                    <a:cubicBezTo>
                      <a:pt x="1550" y="118"/>
                      <a:pt x="1079" y="0"/>
                      <a:pt x="6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6" name="Google Shape;11006;p44"/>
              <p:cNvSpPr/>
              <p:nvPr/>
            </p:nvSpPr>
            <p:spPr>
              <a:xfrm>
                <a:off x="3345650" y="3268900"/>
                <a:ext cx="550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409" extrusionOk="0">
                    <a:moveTo>
                      <a:pt x="748" y="0"/>
                    </a:moveTo>
                    <a:cubicBezTo>
                      <a:pt x="521" y="0"/>
                      <a:pt x="301" y="30"/>
                      <a:pt x="96" y="111"/>
                    </a:cubicBezTo>
                    <a:cubicBezTo>
                      <a:pt x="0" y="147"/>
                      <a:pt x="12" y="266"/>
                      <a:pt x="107" y="278"/>
                    </a:cubicBezTo>
                    <a:cubicBezTo>
                      <a:pt x="750" y="337"/>
                      <a:pt x="1369" y="325"/>
                      <a:pt x="2012" y="409"/>
                    </a:cubicBezTo>
                    <a:cubicBezTo>
                      <a:pt x="2143" y="409"/>
                      <a:pt x="2203" y="206"/>
                      <a:pt x="2072" y="194"/>
                    </a:cubicBezTo>
                    <a:cubicBezTo>
                      <a:pt x="1654" y="116"/>
                      <a:pt x="1190" y="0"/>
                      <a:pt x="7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7" name="Google Shape;11007;p44"/>
              <p:cNvSpPr/>
              <p:nvPr/>
            </p:nvSpPr>
            <p:spPr>
              <a:xfrm>
                <a:off x="3366775" y="3291225"/>
                <a:ext cx="23850" cy="665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266" extrusionOk="0">
                    <a:moveTo>
                      <a:pt x="303" y="0"/>
                    </a:moveTo>
                    <a:cubicBezTo>
                      <a:pt x="222" y="0"/>
                      <a:pt x="140" y="12"/>
                      <a:pt x="60" y="40"/>
                    </a:cubicBezTo>
                    <a:cubicBezTo>
                      <a:pt x="1" y="63"/>
                      <a:pt x="24" y="135"/>
                      <a:pt x="84" y="147"/>
                    </a:cubicBezTo>
                    <a:cubicBezTo>
                      <a:pt x="334" y="182"/>
                      <a:pt x="596" y="206"/>
                      <a:pt x="858" y="266"/>
                    </a:cubicBezTo>
                    <a:cubicBezTo>
                      <a:pt x="929" y="266"/>
                      <a:pt x="953" y="147"/>
                      <a:pt x="882" y="135"/>
                    </a:cubicBezTo>
                    <a:cubicBezTo>
                      <a:pt x="696" y="67"/>
                      <a:pt x="499" y="0"/>
                      <a:pt x="3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8" name="Google Shape;11008;p44"/>
              <p:cNvSpPr/>
              <p:nvPr/>
            </p:nvSpPr>
            <p:spPr>
              <a:xfrm>
                <a:off x="3365775" y="3304100"/>
                <a:ext cx="8175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28" extrusionOk="0">
                    <a:moveTo>
                      <a:pt x="165" y="0"/>
                    </a:moveTo>
                    <a:cubicBezTo>
                      <a:pt x="73" y="0"/>
                      <a:pt x="1" y="134"/>
                      <a:pt x="100" y="179"/>
                    </a:cubicBezTo>
                    <a:cubicBezTo>
                      <a:pt x="148" y="215"/>
                      <a:pt x="207" y="227"/>
                      <a:pt x="267" y="227"/>
                    </a:cubicBezTo>
                    <a:cubicBezTo>
                      <a:pt x="314" y="227"/>
                      <a:pt x="326" y="179"/>
                      <a:pt x="326" y="156"/>
                    </a:cubicBezTo>
                    <a:cubicBezTo>
                      <a:pt x="314" y="96"/>
                      <a:pt x="279" y="96"/>
                      <a:pt x="255" y="48"/>
                    </a:cubicBezTo>
                    <a:cubicBezTo>
                      <a:pt x="226" y="14"/>
                      <a:pt x="195" y="0"/>
                      <a:pt x="1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9" name="Google Shape;11009;p44"/>
              <p:cNvSpPr/>
              <p:nvPr/>
            </p:nvSpPr>
            <p:spPr>
              <a:xfrm>
                <a:off x="3363200" y="3313925"/>
                <a:ext cx="20550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83" extrusionOk="0">
                    <a:moveTo>
                      <a:pt x="251" y="1"/>
                    </a:moveTo>
                    <a:cubicBezTo>
                      <a:pt x="72" y="13"/>
                      <a:pt x="1" y="239"/>
                      <a:pt x="167" y="322"/>
                    </a:cubicBezTo>
                    <a:cubicBezTo>
                      <a:pt x="235" y="370"/>
                      <a:pt x="326" y="382"/>
                      <a:pt x="416" y="382"/>
                    </a:cubicBezTo>
                    <a:cubicBezTo>
                      <a:pt x="484" y="382"/>
                      <a:pt x="551" y="375"/>
                      <a:pt x="608" y="370"/>
                    </a:cubicBezTo>
                    <a:cubicBezTo>
                      <a:pt x="613" y="370"/>
                      <a:pt x="617" y="370"/>
                      <a:pt x="622" y="370"/>
                    </a:cubicBezTo>
                    <a:cubicBezTo>
                      <a:pt x="821" y="370"/>
                      <a:pt x="794" y="119"/>
                      <a:pt x="608" y="84"/>
                    </a:cubicBezTo>
                    <a:cubicBezTo>
                      <a:pt x="489" y="72"/>
                      <a:pt x="370" y="1"/>
                      <a:pt x="2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0" name="Google Shape;11010;p44"/>
              <p:cNvSpPr/>
              <p:nvPr/>
            </p:nvSpPr>
            <p:spPr>
              <a:xfrm>
                <a:off x="3342075" y="3174625"/>
                <a:ext cx="67000" cy="86650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3466" extrusionOk="0">
                    <a:moveTo>
                      <a:pt x="131" y="1"/>
                    </a:moveTo>
                    <a:cubicBezTo>
                      <a:pt x="36" y="1"/>
                      <a:pt x="0" y="108"/>
                      <a:pt x="72" y="155"/>
                    </a:cubicBezTo>
                    <a:cubicBezTo>
                      <a:pt x="691" y="513"/>
                      <a:pt x="1167" y="1013"/>
                      <a:pt x="1560" y="1608"/>
                    </a:cubicBezTo>
                    <a:cubicBezTo>
                      <a:pt x="1929" y="2179"/>
                      <a:pt x="2048" y="2787"/>
                      <a:pt x="2274" y="3394"/>
                    </a:cubicBezTo>
                    <a:cubicBezTo>
                      <a:pt x="2286" y="3441"/>
                      <a:pt x="2322" y="3465"/>
                      <a:pt x="2359" y="3465"/>
                    </a:cubicBezTo>
                    <a:cubicBezTo>
                      <a:pt x="2397" y="3465"/>
                      <a:pt x="2435" y="3441"/>
                      <a:pt x="2453" y="3394"/>
                    </a:cubicBezTo>
                    <a:cubicBezTo>
                      <a:pt x="2679" y="2727"/>
                      <a:pt x="2155" y="1882"/>
                      <a:pt x="1798" y="1358"/>
                    </a:cubicBezTo>
                    <a:cubicBezTo>
                      <a:pt x="1405" y="774"/>
                      <a:pt x="834" y="167"/>
                      <a:pt x="1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1" name="Google Shape;11011;p44"/>
              <p:cNvSpPr/>
              <p:nvPr/>
            </p:nvSpPr>
            <p:spPr>
              <a:xfrm>
                <a:off x="3342975" y="3168825"/>
                <a:ext cx="6400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4096" extrusionOk="0">
                    <a:moveTo>
                      <a:pt x="63" y="1"/>
                    </a:moveTo>
                    <a:cubicBezTo>
                      <a:pt x="24" y="1"/>
                      <a:pt x="1" y="43"/>
                      <a:pt x="36" y="78"/>
                    </a:cubicBezTo>
                    <a:cubicBezTo>
                      <a:pt x="512" y="673"/>
                      <a:pt x="988" y="1245"/>
                      <a:pt x="1346" y="1923"/>
                    </a:cubicBezTo>
                    <a:cubicBezTo>
                      <a:pt x="1715" y="2602"/>
                      <a:pt x="1846" y="3292"/>
                      <a:pt x="2108" y="4019"/>
                    </a:cubicBezTo>
                    <a:cubicBezTo>
                      <a:pt x="2120" y="4064"/>
                      <a:pt x="2176" y="4095"/>
                      <a:pt x="2227" y="4095"/>
                    </a:cubicBezTo>
                    <a:cubicBezTo>
                      <a:pt x="2270" y="4095"/>
                      <a:pt x="2311" y="4073"/>
                      <a:pt x="2322" y="4019"/>
                    </a:cubicBezTo>
                    <a:cubicBezTo>
                      <a:pt x="2560" y="2578"/>
                      <a:pt x="1155" y="852"/>
                      <a:pt x="107" y="18"/>
                    </a:cubicBezTo>
                    <a:cubicBezTo>
                      <a:pt x="92" y="6"/>
                      <a:pt x="76" y="1"/>
                      <a:pt x="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2" name="Google Shape;11012;p44"/>
              <p:cNvSpPr/>
              <p:nvPr/>
            </p:nvSpPr>
            <p:spPr>
              <a:xfrm>
                <a:off x="3334950" y="3175350"/>
                <a:ext cx="59400" cy="117650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4706" extrusionOk="0">
                    <a:moveTo>
                      <a:pt x="94" y="0"/>
                    </a:moveTo>
                    <a:cubicBezTo>
                      <a:pt x="48" y="0"/>
                      <a:pt x="1" y="68"/>
                      <a:pt x="47" y="114"/>
                    </a:cubicBezTo>
                    <a:cubicBezTo>
                      <a:pt x="1428" y="1317"/>
                      <a:pt x="1655" y="3031"/>
                      <a:pt x="2250" y="4663"/>
                    </a:cubicBezTo>
                    <a:cubicBezTo>
                      <a:pt x="2261" y="4691"/>
                      <a:pt x="2292" y="4706"/>
                      <a:pt x="2319" y="4706"/>
                    </a:cubicBezTo>
                    <a:cubicBezTo>
                      <a:pt x="2349" y="4706"/>
                      <a:pt x="2375" y="4688"/>
                      <a:pt x="2369" y="4651"/>
                    </a:cubicBezTo>
                    <a:cubicBezTo>
                      <a:pt x="2274" y="2984"/>
                      <a:pt x="1452" y="1067"/>
                      <a:pt x="131" y="19"/>
                    </a:cubicBezTo>
                    <a:cubicBezTo>
                      <a:pt x="120" y="6"/>
                      <a:pt x="107" y="0"/>
                      <a:pt x="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3" name="Google Shape;11013;p44"/>
              <p:cNvSpPr/>
              <p:nvPr/>
            </p:nvSpPr>
            <p:spPr>
              <a:xfrm>
                <a:off x="3348325" y="3221175"/>
                <a:ext cx="21350" cy="5782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313" extrusionOk="0">
                    <a:moveTo>
                      <a:pt x="111" y="0"/>
                    </a:moveTo>
                    <a:cubicBezTo>
                      <a:pt x="57" y="0"/>
                      <a:pt x="0" y="67"/>
                      <a:pt x="24" y="139"/>
                    </a:cubicBezTo>
                    <a:cubicBezTo>
                      <a:pt x="346" y="817"/>
                      <a:pt x="429" y="1591"/>
                      <a:pt x="727" y="2282"/>
                    </a:cubicBezTo>
                    <a:cubicBezTo>
                      <a:pt x="740" y="2303"/>
                      <a:pt x="760" y="2313"/>
                      <a:pt x="781" y="2313"/>
                    </a:cubicBezTo>
                    <a:cubicBezTo>
                      <a:pt x="817" y="2313"/>
                      <a:pt x="853" y="2284"/>
                      <a:pt x="846" y="2246"/>
                    </a:cubicBezTo>
                    <a:cubicBezTo>
                      <a:pt x="786" y="1508"/>
                      <a:pt x="489" y="734"/>
                      <a:pt x="179" y="55"/>
                    </a:cubicBezTo>
                    <a:cubicBezTo>
                      <a:pt x="163" y="16"/>
                      <a:pt x="137" y="0"/>
                      <a:pt x="1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4" name="Google Shape;11014;p44"/>
              <p:cNvSpPr/>
              <p:nvPr/>
            </p:nvSpPr>
            <p:spPr>
              <a:xfrm>
                <a:off x="3359900" y="3285250"/>
                <a:ext cx="1405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015" extrusionOk="0">
                    <a:moveTo>
                      <a:pt x="227" y="0"/>
                    </a:moveTo>
                    <a:cubicBezTo>
                      <a:pt x="118" y="0"/>
                      <a:pt x="1" y="87"/>
                      <a:pt x="37" y="219"/>
                    </a:cubicBezTo>
                    <a:cubicBezTo>
                      <a:pt x="85" y="374"/>
                      <a:pt x="121" y="505"/>
                      <a:pt x="133" y="660"/>
                    </a:cubicBezTo>
                    <a:cubicBezTo>
                      <a:pt x="145" y="791"/>
                      <a:pt x="157" y="933"/>
                      <a:pt x="299" y="993"/>
                    </a:cubicBezTo>
                    <a:cubicBezTo>
                      <a:pt x="324" y="1008"/>
                      <a:pt x="345" y="1014"/>
                      <a:pt x="364" y="1014"/>
                    </a:cubicBezTo>
                    <a:cubicBezTo>
                      <a:pt x="391" y="1014"/>
                      <a:pt x="415" y="1002"/>
                      <a:pt x="442" y="981"/>
                    </a:cubicBezTo>
                    <a:cubicBezTo>
                      <a:pt x="561" y="874"/>
                      <a:pt x="514" y="719"/>
                      <a:pt x="490" y="576"/>
                    </a:cubicBezTo>
                    <a:cubicBezTo>
                      <a:pt x="454" y="433"/>
                      <a:pt x="430" y="267"/>
                      <a:pt x="383" y="112"/>
                    </a:cubicBezTo>
                    <a:cubicBezTo>
                      <a:pt x="360" y="34"/>
                      <a:pt x="29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5" name="Google Shape;11015;p44"/>
              <p:cNvSpPr/>
              <p:nvPr/>
            </p:nvSpPr>
            <p:spPr>
              <a:xfrm>
                <a:off x="3504900" y="3464800"/>
                <a:ext cx="1282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41" extrusionOk="0">
                    <a:moveTo>
                      <a:pt x="179" y="1"/>
                    </a:moveTo>
                    <a:cubicBezTo>
                      <a:pt x="91" y="1"/>
                      <a:pt x="0" y="88"/>
                      <a:pt x="60" y="181"/>
                    </a:cubicBezTo>
                    <a:cubicBezTo>
                      <a:pt x="119" y="264"/>
                      <a:pt x="167" y="336"/>
                      <a:pt x="191" y="419"/>
                    </a:cubicBezTo>
                    <a:cubicBezTo>
                      <a:pt x="226" y="514"/>
                      <a:pt x="238" y="597"/>
                      <a:pt x="286" y="681"/>
                    </a:cubicBezTo>
                    <a:cubicBezTo>
                      <a:pt x="298" y="705"/>
                      <a:pt x="345" y="740"/>
                      <a:pt x="393" y="740"/>
                    </a:cubicBezTo>
                    <a:cubicBezTo>
                      <a:pt x="417" y="740"/>
                      <a:pt x="429" y="740"/>
                      <a:pt x="453" y="717"/>
                    </a:cubicBezTo>
                    <a:cubicBezTo>
                      <a:pt x="488" y="705"/>
                      <a:pt x="512" y="657"/>
                      <a:pt x="512" y="621"/>
                    </a:cubicBezTo>
                    <a:cubicBezTo>
                      <a:pt x="512" y="419"/>
                      <a:pt x="393" y="216"/>
                      <a:pt x="274" y="50"/>
                    </a:cubicBezTo>
                    <a:cubicBezTo>
                      <a:pt x="250" y="15"/>
                      <a:pt x="215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6" name="Google Shape;11016;p44"/>
              <p:cNvSpPr/>
              <p:nvPr/>
            </p:nvSpPr>
            <p:spPr>
              <a:xfrm>
                <a:off x="3537325" y="3441200"/>
                <a:ext cx="9250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404" extrusionOk="0">
                    <a:moveTo>
                      <a:pt x="168" y="0"/>
                    </a:moveTo>
                    <a:cubicBezTo>
                      <a:pt x="81" y="0"/>
                      <a:pt x="1" y="84"/>
                      <a:pt x="60" y="196"/>
                    </a:cubicBezTo>
                    <a:cubicBezTo>
                      <a:pt x="104" y="261"/>
                      <a:pt x="108" y="403"/>
                      <a:pt x="205" y="403"/>
                    </a:cubicBezTo>
                    <a:cubicBezTo>
                      <a:pt x="215" y="403"/>
                      <a:pt x="227" y="402"/>
                      <a:pt x="239" y="398"/>
                    </a:cubicBezTo>
                    <a:cubicBezTo>
                      <a:pt x="370" y="375"/>
                      <a:pt x="322" y="196"/>
                      <a:pt x="299" y="101"/>
                    </a:cubicBezTo>
                    <a:cubicBezTo>
                      <a:pt x="272" y="30"/>
                      <a:pt x="219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7" name="Google Shape;11017;p44"/>
              <p:cNvSpPr/>
              <p:nvPr/>
            </p:nvSpPr>
            <p:spPr>
              <a:xfrm>
                <a:off x="3475400" y="3480775"/>
                <a:ext cx="11950" cy="12975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19" extrusionOk="0">
                    <a:moveTo>
                      <a:pt x="54" y="311"/>
                    </a:moveTo>
                    <a:cubicBezTo>
                      <a:pt x="63" y="325"/>
                      <a:pt x="73" y="338"/>
                      <a:pt x="85" y="351"/>
                    </a:cubicBezTo>
                    <a:cubicBezTo>
                      <a:pt x="70" y="344"/>
                      <a:pt x="60" y="328"/>
                      <a:pt x="54" y="311"/>
                    </a:cubicBezTo>
                    <a:close/>
                    <a:moveTo>
                      <a:pt x="220" y="0"/>
                    </a:moveTo>
                    <a:cubicBezTo>
                      <a:pt x="168" y="0"/>
                      <a:pt x="114" y="18"/>
                      <a:pt x="73" y="54"/>
                    </a:cubicBezTo>
                    <a:cubicBezTo>
                      <a:pt x="3" y="123"/>
                      <a:pt x="0" y="217"/>
                      <a:pt x="49" y="302"/>
                    </a:cubicBezTo>
                    <a:lnTo>
                      <a:pt x="49" y="302"/>
                    </a:lnTo>
                    <a:lnTo>
                      <a:pt x="49" y="304"/>
                    </a:lnTo>
                    <a:cubicBezTo>
                      <a:pt x="49" y="423"/>
                      <a:pt x="156" y="518"/>
                      <a:pt x="263" y="518"/>
                    </a:cubicBezTo>
                    <a:cubicBezTo>
                      <a:pt x="359" y="518"/>
                      <a:pt x="478" y="423"/>
                      <a:pt x="466" y="304"/>
                    </a:cubicBezTo>
                    <a:cubicBezTo>
                      <a:pt x="454" y="197"/>
                      <a:pt x="430" y="125"/>
                      <a:pt x="359" y="54"/>
                    </a:cubicBezTo>
                    <a:cubicBezTo>
                      <a:pt x="323" y="18"/>
                      <a:pt x="272" y="0"/>
                      <a:pt x="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8" name="Google Shape;11018;p44"/>
              <p:cNvSpPr/>
              <p:nvPr/>
            </p:nvSpPr>
            <p:spPr>
              <a:xfrm>
                <a:off x="3595750" y="3309825"/>
                <a:ext cx="42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3985" extrusionOk="0">
                    <a:moveTo>
                      <a:pt x="1694" y="1"/>
                    </a:moveTo>
                    <a:cubicBezTo>
                      <a:pt x="1685" y="1"/>
                      <a:pt x="1676" y="4"/>
                      <a:pt x="1676" y="10"/>
                    </a:cubicBezTo>
                    <a:cubicBezTo>
                      <a:pt x="1498" y="784"/>
                      <a:pt x="1236" y="1522"/>
                      <a:pt x="890" y="2236"/>
                    </a:cubicBezTo>
                    <a:cubicBezTo>
                      <a:pt x="605" y="2808"/>
                      <a:pt x="236" y="3344"/>
                      <a:pt x="9" y="3939"/>
                    </a:cubicBezTo>
                    <a:cubicBezTo>
                      <a:pt x="1" y="3965"/>
                      <a:pt x="23" y="3984"/>
                      <a:pt x="45" y="3984"/>
                    </a:cubicBezTo>
                    <a:cubicBezTo>
                      <a:pt x="54" y="3984"/>
                      <a:pt x="62" y="3981"/>
                      <a:pt x="69" y="3975"/>
                    </a:cubicBezTo>
                    <a:cubicBezTo>
                      <a:pt x="879" y="2927"/>
                      <a:pt x="1641" y="1343"/>
                      <a:pt x="1712" y="10"/>
                    </a:cubicBezTo>
                    <a:cubicBezTo>
                      <a:pt x="1712" y="4"/>
                      <a:pt x="1703" y="1"/>
                      <a:pt x="16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9" name="Google Shape;11019;p44"/>
              <p:cNvSpPr/>
              <p:nvPr/>
            </p:nvSpPr>
            <p:spPr>
              <a:xfrm>
                <a:off x="3454750" y="3447425"/>
                <a:ext cx="123400" cy="121125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4845" extrusionOk="0">
                    <a:moveTo>
                      <a:pt x="4903" y="1"/>
                    </a:moveTo>
                    <a:cubicBezTo>
                      <a:pt x="4894" y="1"/>
                      <a:pt x="4884" y="6"/>
                      <a:pt x="4876" y="19"/>
                    </a:cubicBezTo>
                    <a:cubicBezTo>
                      <a:pt x="4387" y="1102"/>
                      <a:pt x="3649" y="2031"/>
                      <a:pt x="2756" y="2805"/>
                    </a:cubicBezTo>
                    <a:cubicBezTo>
                      <a:pt x="1923" y="3519"/>
                      <a:pt x="863" y="3971"/>
                      <a:pt x="53" y="4710"/>
                    </a:cubicBezTo>
                    <a:cubicBezTo>
                      <a:pt x="0" y="4763"/>
                      <a:pt x="42" y="4844"/>
                      <a:pt x="111" y="4844"/>
                    </a:cubicBezTo>
                    <a:cubicBezTo>
                      <a:pt x="119" y="4844"/>
                      <a:pt x="128" y="4843"/>
                      <a:pt x="137" y="4841"/>
                    </a:cubicBezTo>
                    <a:cubicBezTo>
                      <a:pt x="1161" y="4483"/>
                      <a:pt x="2185" y="3602"/>
                      <a:pt x="2994" y="2876"/>
                    </a:cubicBezTo>
                    <a:cubicBezTo>
                      <a:pt x="3852" y="2090"/>
                      <a:pt x="4542" y="1150"/>
                      <a:pt x="4935" y="42"/>
                    </a:cubicBezTo>
                    <a:cubicBezTo>
                      <a:pt x="4935" y="19"/>
                      <a:pt x="4920" y="1"/>
                      <a:pt x="4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0" name="Google Shape;11020;p44"/>
              <p:cNvSpPr/>
              <p:nvPr/>
            </p:nvSpPr>
            <p:spPr>
              <a:xfrm>
                <a:off x="3606100" y="3404900"/>
                <a:ext cx="220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529" extrusionOk="0">
                    <a:moveTo>
                      <a:pt x="853" y="0"/>
                    </a:moveTo>
                    <a:cubicBezTo>
                      <a:pt x="849" y="0"/>
                      <a:pt x="846" y="2"/>
                      <a:pt x="846" y="5"/>
                    </a:cubicBezTo>
                    <a:cubicBezTo>
                      <a:pt x="572" y="517"/>
                      <a:pt x="286" y="1005"/>
                      <a:pt x="0" y="1505"/>
                    </a:cubicBezTo>
                    <a:cubicBezTo>
                      <a:pt x="0" y="1529"/>
                      <a:pt x="12" y="1529"/>
                      <a:pt x="12" y="1529"/>
                    </a:cubicBezTo>
                    <a:cubicBezTo>
                      <a:pt x="298" y="1017"/>
                      <a:pt x="596" y="529"/>
                      <a:pt x="881" y="17"/>
                    </a:cubicBezTo>
                    <a:cubicBezTo>
                      <a:pt x="881" y="8"/>
                      <a:pt x="863" y="0"/>
                      <a:pt x="8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1" name="Google Shape;11021;p44"/>
              <p:cNvSpPr/>
              <p:nvPr/>
            </p:nvSpPr>
            <p:spPr>
              <a:xfrm>
                <a:off x="3502000" y="3483475"/>
                <a:ext cx="82975" cy="82325"/>
              </a:xfrm>
              <a:custGeom>
                <a:avLst/>
                <a:gdLst/>
                <a:ahLst/>
                <a:cxnLst/>
                <a:rect l="l" t="t" r="r" b="b"/>
                <a:pathLst>
                  <a:path w="3319" h="3293" extrusionOk="0">
                    <a:moveTo>
                      <a:pt x="3301" y="0"/>
                    </a:moveTo>
                    <a:cubicBezTo>
                      <a:pt x="3296" y="0"/>
                      <a:pt x="3290" y="2"/>
                      <a:pt x="3283" y="5"/>
                    </a:cubicBezTo>
                    <a:cubicBezTo>
                      <a:pt x="2843" y="624"/>
                      <a:pt x="2378" y="1255"/>
                      <a:pt x="1843" y="1791"/>
                    </a:cubicBezTo>
                    <a:cubicBezTo>
                      <a:pt x="1295" y="2339"/>
                      <a:pt x="664" y="2732"/>
                      <a:pt x="57" y="3172"/>
                    </a:cubicBezTo>
                    <a:cubicBezTo>
                      <a:pt x="1" y="3217"/>
                      <a:pt x="18" y="3293"/>
                      <a:pt x="89" y="3293"/>
                    </a:cubicBezTo>
                    <a:cubicBezTo>
                      <a:pt x="94" y="3293"/>
                      <a:pt x="99" y="3292"/>
                      <a:pt x="104" y="3291"/>
                    </a:cubicBezTo>
                    <a:cubicBezTo>
                      <a:pt x="1473" y="2815"/>
                      <a:pt x="2747" y="1315"/>
                      <a:pt x="3319" y="17"/>
                    </a:cubicBezTo>
                    <a:cubicBezTo>
                      <a:pt x="3319" y="9"/>
                      <a:pt x="3313" y="0"/>
                      <a:pt x="3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2" name="Google Shape;11022;p44"/>
              <p:cNvSpPr/>
              <p:nvPr/>
            </p:nvSpPr>
            <p:spPr>
              <a:xfrm>
                <a:off x="3560475" y="3413275"/>
                <a:ext cx="91175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3647" h="6203" extrusionOk="0">
                    <a:moveTo>
                      <a:pt x="3613" y="1"/>
                    </a:moveTo>
                    <a:cubicBezTo>
                      <a:pt x="3603" y="1"/>
                      <a:pt x="3592" y="8"/>
                      <a:pt x="3587" y="27"/>
                    </a:cubicBezTo>
                    <a:cubicBezTo>
                      <a:pt x="3206" y="1158"/>
                      <a:pt x="2790" y="2266"/>
                      <a:pt x="2278" y="3337"/>
                    </a:cubicBezTo>
                    <a:cubicBezTo>
                      <a:pt x="1718" y="4468"/>
                      <a:pt x="992" y="5242"/>
                      <a:pt x="51" y="6076"/>
                    </a:cubicBezTo>
                    <a:cubicBezTo>
                      <a:pt x="1" y="6126"/>
                      <a:pt x="53" y="6202"/>
                      <a:pt x="114" y="6202"/>
                    </a:cubicBezTo>
                    <a:cubicBezTo>
                      <a:pt x="125" y="6202"/>
                      <a:pt x="136" y="6200"/>
                      <a:pt x="146" y="6195"/>
                    </a:cubicBezTo>
                    <a:cubicBezTo>
                      <a:pt x="1087" y="5575"/>
                      <a:pt x="1813" y="4468"/>
                      <a:pt x="2361" y="3516"/>
                    </a:cubicBezTo>
                    <a:cubicBezTo>
                      <a:pt x="2992" y="2444"/>
                      <a:pt x="3325" y="1230"/>
                      <a:pt x="3647" y="39"/>
                    </a:cubicBezTo>
                    <a:cubicBezTo>
                      <a:pt x="3647" y="18"/>
                      <a:pt x="3630" y="1"/>
                      <a:pt x="36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3" name="Google Shape;11023;p44"/>
              <p:cNvSpPr/>
              <p:nvPr/>
            </p:nvSpPr>
            <p:spPr>
              <a:xfrm>
                <a:off x="3641200" y="3453350"/>
                <a:ext cx="22825" cy="4850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940" extrusionOk="0">
                    <a:moveTo>
                      <a:pt x="806" y="0"/>
                    </a:moveTo>
                    <a:cubicBezTo>
                      <a:pt x="775" y="0"/>
                      <a:pt x="745" y="14"/>
                      <a:pt x="727" y="43"/>
                    </a:cubicBezTo>
                    <a:cubicBezTo>
                      <a:pt x="501" y="639"/>
                      <a:pt x="263" y="1258"/>
                      <a:pt x="25" y="1853"/>
                    </a:cubicBezTo>
                    <a:cubicBezTo>
                      <a:pt x="1" y="1902"/>
                      <a:pt x="54" y="1940"/>
                      <a:pt x="102" y="1940"/>
                    </a:cubicBezTo>
                    <a:cubicBezTo>
                      <a:pt x="124" y="1940"/>
                      <a:pt x="145" y="1932"/>
                      <a:pt x="156" y="1913"/>
                    </a:cubicBezTo>
                    <a:cubicBezTo>
                      <a:pt x="477" y="1341"/>
                      <a:pt x="668" y="722"/>
                      <a:pt x="882" y="103"/>
                    </a:cubicBezTo>
                    <a:cubicBezTo>
                      <a:pt x="913" y="42"/>
                      <a:pt x="860" y="0"/>
                      <a:pt x="8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4" name="Google Shape;11024;p44"/>
              <p:cNvSpPr/>
              <p:nvPr/>
            </p:nvSpPr>
            <p:spPr>
              <a:xfrm>
                <a:off x="3602850" y="3538350"/>
                <a:ext cx="2060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24" h="861" extrusionOk="0">
                    <a:moveTo>
                      <a:pt x="767" y="0"/>
                    </a:moveTo>
                    <a:cubicBezTo>
                      <a:pt x="757" y="0"/>
                      <a:pt x="746" y="4"/>
                      <a:pt x="737" y="13"/>
                    </a:cubicBezTo>
                    <a:cubicBezTo>
                      <a:pt x="523" y="275"/>
                      <a:pt x="202" y="501"/>
                      <a:pt x="11" y="799"/>
                    </a:cubicBezTo>
                    <a:cubicBezTo>
                      <a:pt x="1" y="830"/>
                      <a:pt x="17" y="861"/>
                      <a:pt x="53" y="861"/>
                    </a:cubicBezTo>
                    <a:cubicBezTo>
                      <a:pt x="58" y="861"/>
                      <a:pt x="64" y="860"/>
                      <a:pt x="71" y="858"/>
                    </a:cubicBezTo>
                    <a:cubicBezTo>
                      <a:pt x="380" y="680"/>
                      <a:pt x="606" y="358"/>
                      <a:pt x="797" y="61"/>
                    </a:cubicBezTo>
                    <a:cubicBezTo>
                      <a:pt x="824" y="34"/>
                      <a:pt x="797" y="0"/>
                      <a:pt x="7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5" name="Google Shape;11025;p44"/>
              <p:cNvSpPr/>
              <p:nvPr/>
            </p:nvSpPr>
            <p:spPr>
              <a:xfrm>
                <a:off x="3644275" y="3472325"/>
                <a:ext cx="45175" cy="86075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3443" extrusionOk="0">
                    <a:moveTo>
                      <a:pt x="1764" y="0"/>
                    </a:moveTo>
                    <a:cubicBezTo>
                      <a:pt x="1749" y="0"/>
                      <a:pt x="1736" y="12"/>
                      <a:pt x="1736" y="35"/>
                    </a:cubicBezTo>
                    <a:cubicBezTo>
                      <a:pt x="1569" y="1297"/>
                      <a:pt x="795" y="2416"/>
                      <a:pt x="21" y="3380"/>
                    </a:cubicBezTo>
                    <a:cubicBezTo>
                      <a:pt x="0" y="3411"/>
                      <a:pt x="16" y="3442"/>
                      <a:pt x="51" y="3442"/>
                    </a:cubicBezTo>
                    <a:cubicBezTo>
                      <a:pt x="56" y="3442"/>
                      <a:pt x="62" y="3441"/>
                      <a:pt x="69" y="3440"/>
                    </a:cubicBezTo>
                    <a:cubicBezTo>
                      <a:pt x="1069" y="2832"/>
                      <a:pt x="1700" y="1154"/>
                      <a:pt x="1807" y="46"/>
                    </a:cubicBezTo>
                    <a:cubicBezTo>
                      <a:pt x="1801" y="15"/>
                      <a:pt x="1781" y="0"/>
                      <a:pt x="17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6" name="Google Shape;11026;p44"/>
              <p:cNvSpPr/>
              <p:nvPr/>
            </p:nvSpPr>
            <p:spPr>
              <a:xfrm>
                <a:off x="3697350" y="3480775"/>
                <a:ext cx="24250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970" h="2307" extrusionOk="0">
                    <a:moveTo>
                      <a:pt x="851" y="0"/>
                    </a:moveTo>
                    <a:cubicBezTo>
                      <a:pt x="821" y="0"/>
                      <a:pt x="791" y="18"/>
                      <a:pt x="791" y="54"/>
                    </a:cubicBezTo>
                    <a:cubicBezTo>
                      <a:pt x="803" y="530"/>
                      <a:pt x="672" y="959"/>
                      <a:pt x="458" y="1375"/>
                    </a:cubicBezTo>
                    <a:cubicBezTo>
                      <a:pt x="315" y="1673"/>
                      <a:pt x="113" y="1935"/>
                      <a:pt x="17" y="2256"/>
                    </a:cubicBezTo>
                    <a:cubicBezTo>
                      <a:pt x="1" y="2282"/>
                      <a:pt x="25" y="2307"/>
                      <a:pt x="54" y="2307"/>
                    </a:cubicBezTo>
                    <a:cubicBezTo>
                      <a:pt x="66" y="2307"/>
                      <a:pt x="78" y="2303"/>
                      <a:pt x="89" y="2292"/>
                    </a:cubicBezTo>
                    <a:cubicBezTo>
                      <a:pt x="672" y="1780"/>
                      <a:pt x="970" y="792"/>
                      <a:pt x="910" y="54"/>
                    </a:cubicBezTo>
                    <a:cubicBezTo>
                      <a:pt x="910" y="18"/>
                      <a:pt x="881" y="0"/>
                      <a:pt x="8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7" name="Google Shape;11027;p44"/>
              <p:cNvSpPr/>
              <p:nvPr/>
            </p:nvSpPr>
            <p:spPr>
              <a:xfrm>
                <a:off x="3745425" y="3482375"/>
                <a:ext cx="22925" cy="54850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194" extrusionOk="0">
                    <a:moveTo>
                      <a:pt x="789" y="0"/>
                    </a:moveTo>
                    <a:cubicBezTo>
                      <a:pt x="756" y="0"/>
                      <a:pt x="726" y="21"/>
                      <a:pt x="726" y="61"/>
                    </a:cubicBezTo>
                    <a:cubicBezTo>
                      <a:pt x="749" y="847"/>
                      <a:pt x="309" y="1430"/>
                      <a:pt x="23" y="2133"/>
                    </a:cubicBezTo>
                    <a:cubicBezTo>
                      <a:pt x="1" y="2171"/>
                      <a:pt x="30" y="2194"/>
                      <a:pt x="67" y="2194"/>
                    </a:cubicBezTo>
                    <a:cubicBezTo>
                      <a:pt x="89" y="2194"/>
                      <a:pt x="113" y="2186"/>
                      <a:pt x="130" y="2169"/>
                    </a:cubicBezTo>
                    <a:cubicBezTo>
                      <a:pt x="571" y="1561"/>
                      <a:pt x="916" y="835"/>
                      <a:pt x="869" y="73"/>
                    </a:cubicBezTo>
                    <a:cubicBezTo>
                      <a:pt x="862" y="24"/>
                      <a:pt x="824" y="0"/>
                      <a:pt x="7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8" name="Google Shape;11028;p44"/>
              <p:cNvSpPr/>
              <p:nvPr/>
            </p:nvSpPr>
            <p:spPr>
              <a:xfrm>
                <a:off x="3791700" y="3500475"/>
                <a:ext cx="25150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1920" extrusionOk="0">
                    <a:moveTo>
                      <a:pt x="949" y="0"/>
                    </a:moveTo>
                    <a:cubicBezTo>
                      <a:pt x="926" y="0"/>
                      <a:pt x="904" y="13"/>
                      <a:pt x="899" y="40"/>
                    </a:cubicBezTo>
                    <a:cubicBezTo>
                      <a:pt x="768" y="706"/>
                      <a:pt x="315" y="1195"/>
                      <a:pt x="18" y="1814"/>
                    </a:cubicBezTo>
                    <a:cubicBezTo>
                      <a:pt x="0" y="1866"/>
                      <a:pt x="41" y="1919"/>
                      <a:pt x="87" y="1919"/>
                    </a:cubicBezTo>
                    <a:cubicBezTo>
                      <a:pt x="104" y="1919"/>
                      <a:pt x="121" y="1913"/>
                      <a:pt x="137" y="1897"/>
                    </a:cubicBezTo>
                    <a:cubicBezTo>
                      <a:pt x="613" y="1421"/>
                      <a:pt x="946" y="742"/>
                      <a:pt x="1006" y="52"/>
                    </a:cubicBezTo>
                    <a:cubicBezTo>
                      <a:pt x="1006" y="19"/>
                      <a:pt x="977" y="0"/>
                      <a:pt x="9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9" name="Google Shape;11029;p44"/>
              <p:cNvSpPr/>
              <p:nvPr/>
            </p:nvSpPr>
            <p:spPr>
              <a:xfrm>
                <a:off x="3851650" y="3489550"/>
                <a:ext cx="8550" cy="29925"/>
              </a:xfrm>
              <a:custGeom>
                <a:avLst/>
                <a:gdLst/>
                <a:ahLst/>
                <a:cxnLst/>
                <a:rect l="l" t="t" r="r" b="b"/>
                <a:pathLst>
                  <a:path w="342" h="1197" extrusionOk="0">
                    <a:moveTo>
                      <a:pt x="265" y="1"/>
                    </a:moveTo>
                    <a:cubicBezTo>
                      <a:pt x="242" y="1"/>
                      <a:pt x="220" y="15"/>
                      <a:pt x="215" y="48"/>
                    </a:cubicBezTo>
                    <a:cubicBezTo>
                      <a:pt x="168" y="239"/>
                      <a:pt x="120" y="429"/>
                      <a:pt x="96" y="619"/>
                    </a:cubicBezTo>
                    <a:cubicBezTo>
                      <a:pt x="60" y="786"/>
                      <a:pt x="1" y="965"/>
                      <a:pt x="1" y="1143"/>
                    </a:cubicBezTo>
                    <a:cubicBezTo>
                      <a:pt x="1" y="1175"/>
                      <a:pt x="33" y="1196"/>
                      <a:pt x="64" y="1196"/>
                    </a:cubicBezTo>
                    <a:cubicBezTo>
                      <a:pt x="80" y="1196"/>
                      <a:pt x="96" y="1191"/>
                      <a:pt x="108" y="1179"/>
                    </a:cubicBezTo>
                    <a:cubicBezTo>
                      <a:pt x="179" y="1024"/>
                      <a:pt x="191" y="834"/>
                      <a:pt x="227" y="667"/>
                    </a:cubicBezTo>
                    <a:cubicBezTo>
                      <a:pt x="251" y="477"/>
                      <a:pt x="299" y="286"/>
                      <a:pt x="334" y="84"/>
                    </a:cubicBezTo>
                    <a:cubicBezTo>
                      <a:pt x="341" y="33"/>
                      <a:pt x="301" y="1"/>
                      <a:pt x="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0" name="Google Shape;11030;p44"/>
              <p:cNvSpPr/>
              <p:nvPr/>
            </p:nvSpPr>
            <p:spPr>
              <a:xfrm>
                <a:off x="3836775" y="3538625"/>
                <a:ext cx="10275" cy="1682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673" extrusionOk="0">
                    <a:moveTo>
                      <a:pt x="280" y="0"/>
                    </a:moveTo>
                    <a:cubicBezTo>
                      <a:pt x="252" y="0"/>
                      <a:pt x="226" y="15"/>
                      <a:pt x="215" y="50"/>
                    </a:cubicBezTo>
                    <a:cubicBezTo>
                      <a:pt x="167" y="133"/>
                      <a:pt x="120" y="240"/>
                      <a:pt x="96" y="347"/>
                    </a:cubicBezTo>
                    <a:cubicBezTo>
                      <a:pt x="60" y="431"/>
                      <a:pt x="1" y="526"/>
                      <a:pt x="12" y="621"/>
                    </a:cubicBezTo>
                    <a:cubicBezTo>
                      <a:pt x="31" y="657"/>
                      <a:pt x="56" y="673"/>
                      <a:pt x="83" y="673"/>
                    </a:cubicBezTo>
                    <a:cubicBezTo>
                      <a:pt x="91" y="673"/>
                      <a:pt x="99" y="671"/>
                      <a:pt x="108" y="669"/>
                    </a:cubicBezTo>
                    <a:cubicBezTo>
                      <a:pt x="191" y="621"/>
                      <a:pt x="215" y="538"/>
                      <a:pt x="251" y="442"/>
                    </a:cubicBezTo>
                    <a:cubicBezTo>
                      <a:pt x="298" y="335"/>
                      <a:pt x="334" y="252"/>
                      <a:pt x="370" y="157"/>
                    </a:cubicBezTo>
                    <a:cubicBezTo>
                      <a:pt x="410" y="68"/>
                      <a:pt x="340" y="0"/>
                      <a:pt x="2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1" name="Google Shape;11031;p44"/>
              <p:cNvSpPr/>
              <p:nvPr/>
            </p:nvSpPr>
            <p:spPr>
              <a:xfrm>
                <a:off x="3875275" y="3509300"/>
                <a:ext cx="1350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100" extrusionOk="0">
                    <a:moveTo>
                      <a:pt x="467" y="1"/>
                    </a:moveTo>
                    <a:cubicBezTo>
                      <a:pt x="442" y="1"/>
                      <a:pt x="418" y="14"/>
                      <a:pt x="413" y="44"/>
                    </a:cubicBezTo>
                    <a:cubicBezTo>
                      <a:pt x="342" y="401"/>
                      <a:pt x="175" y="711"/>
                      <a:pt x="8" y="1044"/>
                    </a:cubicBezTo>
                    <a:cubicBezTo>
                      <a:pt x="0" y="1069"/>
                      <a:pt x="21" y="1100"/>
                      <a:pt x="42" y="1100"/>
                    </a:cubicBezTo>
                    <a:cubicBezTo>
                      <a:pt x="51" y="1100"/>
                      <a:pt x="61" y="1094"/>
                      <a:pt x="68" y="1080"/>
                    </a:cubicBezTo>
                    <a:cubicBezTo>
                      <a:pt x="330" y="818"/>
                      <a:pt x="449" y="425"/>
                      <a:pt x="532" y="68"/>
                    </a:cubicBezTo>
                    <a:cubicBezTo>
                      <a:pt x="539" y="26"/>
                      <a:pt x="502" y="1"/>
                      <a:pt x="4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2" name="Google Shape;11032;p44"/>
              <p:cNvSpPr/>
              <p:nvPr/>
            </p:nvSpPr>
            <p:spPr>
              <a:xfrm>
                <a:off x="3901125" y="3513800"/>
                <a:ext cx="1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299" extrusionOk="0">
                    <a:moveTo>
                      <a:pt x="433" y="1"/>
                    </a:moveTo>
                    <a:cubicBezTo>
                      <a:pt x="388" y="1"/>
                      <a:pt x="344" y="30"/>
                      <a:pt x="344" y="90"/>
                    </a:cubicBezTo>
                    <a:cubicBezTo>
                      <a:pt x="344" y="292"/>
                      <a:pt x="308" y="483"/>
                      <a:pt x="260" y="697"/>
                    </a:cubicBezTo>
                    <a:cubicBezTo>
                      <a:pt x="201" y="876"/>
                      <a:pt x="94" y="1043"/>
                      <a:pt x="10" y="1221"/>
                    </a:cubicBezTo>
                    <a:cubicBezTo>
                      <a:pt x="0" y="1251"/>
                      <a:pt x="41" y="1298"/>
                      <a:pt x="82" y="1298"/>
                    </a:cubicBezTo>
                    <a:cubicBezTo>
                      <a:pt x="90" y="1298"/>
                      <a:pt x="98" y="1296"/>
                      <a:pt x="105" y="1293"/>
                    </a:cubicBezTo>
                    <a:cubicBezTo>
                      <a:pt x="475" y="1019"/>
                      <a:pt x="534" y="519"/>
                      <a:pt x="522" y="90"/>
                    </a:cubicBezTo>
                    <a:cubicBezTo>
                      <a:pt x="522" y="30"/>
                      <a:pt x="478" y="1"/>
                      <a:pt x="4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3" name="Google Shape;11033;p44"/>
              <p:cNvSpPr/>
              <p:nvPr/>
            </p:nvSpPr>
            <p:spPr>
              <a:xfrm>
                <a:off x="3948100" y="3505125"/>
                <a:ext cx="9100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071" extrusionOk="0">
                    <a:moveTo>
                      <a:pt x="275" y="1"/>
                    </a:moveTo>
                    <a:cubicBezTo>
                      <a:pt x="233" y="1"/>
                      <a:pt x="191" y="28"/>
                      <a:pt x="191" y="80"/>
                    </a:cubicBezTo>
                    <a:cubicBezTo>
                      <a:pt x="191" y="235"/>
                      <a:pt x="167" y="413"/>
                      <a:pt x="120" y="580"/>
                    </a:cubicBezTo>
                    <a:cubicBezTo>
                      <a:pt x="84" y="735"/>
                      <a:pt x="24" y="866"/>
                      <a:pt x="1" y="1009"/>
                    </a:cubicBezTo>
                    <a:cubicBezTo>
                      <a:pt x="1" y="1043"/>
                      <a:pt x="31" y="1071"/>
                      <a:pt x="57" y="1071"/>
                    </a:cubicBezTo>
                    <a:cubicBezTo>
                      <a:pt x="67" y="1071"/>
                      <a:pt x="77" y="1066"/>
                      <a:pt x="84" y="1056"/>
                    </a:cubicBezTo>
                    <a:cubicBezTo>
                      <a:pt x="310" y="818"/>
                      <a:pt x="358" y="401"/>
                      <a:pt x="358" y="92"/>
                    </a:cubicBezTo>
                    <a:cubicBezTo>
                      <a:pt x="364" y="31"/>
                      <a:pt x="320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4" name="Google Shape;11034;p44"/>
              <p:cNvSpPr/>
              <p:nvPr/>
            </p:nvSpPr>
            <p:spPr>
              <a:xfrm>
                <a:off x="3970725" y="3526525"/>
                <a:ext cx="925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37" h="171" extrusionOk="0">
                    <a:moveTo>
                      <a:pt x="18" y="1"/>
                    </a:moveTo>
                    <a:cubicBezTo>
                      <a:pt x="9" y="1"/>
                      <a:pt x="0" y="4"/>
                      <a:pt x="0" y="10"/>
                    </a:cubicBezTo>
                    <a:lnTo>
                      <a:pt x="0" y="153"/>
                    </a:lnTo>
                    <a:cubicBezTo>
                      <a:pt x="0" y="164"/>
                      <a:pt x="9" y="170"/>
                      <a:pt x="18" y="170"/>
                    </a:cubicBezTo>
                    <a:cubicBezTo>
                      <a:pt x="27" y="170"/>
                      <a:pt x="36" y="164"/>
                      <a:pt x="36" y="153"/>
                    </a:cubicBezTo>
                    <a:lnTo>
                      <a:pt x="36" y="10"/>
                    </a:lnTo>
                    <a:cubicBezTo>
                      <a:pt x="36" y="4"/>
                      <a:pt x="27" y="1"/>
                      <a:pt x="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5" name="Google Shape;11035;p44"/>
              <p:cNvSpPr/>
              <p:nvPr/>
            </p:nvSpPr>
            <p:spPr>
              <a:xfrm>
                <a:off x="3980850" y="3528625"/>
                <a:ext cx="8950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819" extrusionOk="0">
                    <a:moveTo>
                      <a:pt x="182" y="0"/>
                    </a:moveTo>
                    <a:cubicBezTo>
                      <a:pt x="104" y="0"/>
                      <a:pt x="24" y="51"/>
                      <a:pt x="24" y="152"/>
                    </a:cubicBezTo>
                    <a:cubicBezTo>
                      <a:pt x="24" y="342"/>
                      <a:pt x="0" y="557"/>
                      <a:pt x="72" y="747"/>
                    </a:cubicBezTo>
                    <a:cubicBezTo>
                      <a:pt x="95" y="795"/>
                      <a:pt x="137" y="819"/>
                      <a:pt x="179" y="819"/>
                    </a:cubicBezTo>
                    <a:cubicBezTo>
                      <a:pt x="220" y="819"/>
                      <a:pt x="262" y="795"/>
                      <a:pt x="286" y="747"/>
                    </a:cubicBezTo>
                    <a:cubicBezTo>
                      <a:pt x="357" y="545"/>
                      <a:pt x="322" y="342"/>
                      <a:pt x="322" y="152"/>
                    </a:cubicBezTo>
                    <a:cubicBezTo>
                      <a:pt x="334" y="51"/>
                      <a:pt x="259" y="0"/>
                      <a:pt x="1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6" name="Google Shape;11036;p44"/>
              <p:cNvSpPr/>
              <p:nvPr/>
            </p:nvSpPr>
            <p:spPr>
              <a:xfrm>
                <a:off x="4023100" y="3517625"/>
                <a:ext cx="8975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359" h="497" extrusionOk="0">
                    <a:moveTo>
                      <a:pt x="282" y="1"/>
                    </a:moveTo>
                    <a:cubicBezTo>
                      <a:pt x="246" y="1"/>
                      <a:pt x="209" y="28"/>
                      <a:pt x="203" y="80"/>
                    </a:cubicBezTo>
                    <a:cubicBezTo>
                      <a:pt x="203" y="199"/>
                      <a:pt x="108" y="318"/>
                      <a:pt x="37" y="413"/>
                    </a:cubicBezTo>
                    <a:cubicBezTo>
                      <a:pt x="1" y="449"/>
                      <a:pt x="37" y="497"/>
                      <a:pt x="84" y="497"/>
                    </a:cubicBezTo>
                    <a:cubicBezTo>
                      <a:pt x="179" y="485"/>
                      <a:pt x="239" y="437"/>
                      <a:pt x="299" y="354"/>
                    </a:cubicBezTo>
                    <a:cubicBezTo>
                      <a:pt x="346" y="270"/>
                      <a:pt x="358" y="187"/>
                      <a:pt x="358" y="92"/>
                    </a:cubicBezTo>
                    <a:cubicBezTo>
                      <a:pt x="358" y="31"/>
                      <a:pt x="320" y="1"/>
                      <a:pt x="2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7" name="Google Shape;11037;p44"/>
              <p:cNvSpPr/>
              <p:nvPr/>
            </p:nvSpPr>
            <p:spPr>
              <a:xfrm>
                <a:off x="4061300" y="3510900"/>
                <a:ext cx="8275" cy="18925"/>
              </a:xfrm>
              <a:custGeom>
                <a:avLst/>
                <a:gdLst/>
                <a:ahLst/>
                <a:cxnLst/>
                <a:rect l="l" t="t" r="r" b="b"/>
                <a:pathLst>
                  <a:path w="331" h="757" extrusionOk="0">
                    <a:moveTo>
                      <a:pt x="262" y="1"/>
                    </a:moveTo>
                    <a:cubicBezTo>
                      <a:pt x="226" y="1"/>
                      <a:pt x="187" y="21"/>
                      <a:pt x="187" y="63"/>
                    </a:cubicBezTo>
                    <a:cubicBezTo>
                      <a:pt x="187" y="289"/>
                      <a:pt x="104" y="480"/>
                      <a:pt x="9" y="694"/>
                    </a:cubicBezTo>
                    <a:cubicBezTo>
                      <a:pt x="0" y="728"/>
                      <a:pt x="22" y="756"/>
                      <a:pt x="44" y="756"/>
                    </a:cubicBezTo>
                    <a:cubicBezTo>
                      <a:pt x="53" y="756"/>
                      <a:pt x="62" y="752"/>
                      <a:pt x="68" y="742"/>
                    </a:cubicBezTo>
                    <a:cubicBezTo>
                      <a:pt x="235" y="539"/>
                      <a:pt x="318" y="325"/>
                      <a:pt x="318" y="63"/>
                    </a:cubicBezTo>
                    <a:cubicBezTo>
                      <a:pt x="330" y="21"/>
                      <a:pt x="298" y="1"/>
                      <a:pt x="2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8" name="Google Shape;11038;p44"/>
              <p:cNvSpPr/>
              <p:nvPr/>
            </p:nvSpPr>
            <p:spPr>
              <a:xfrm>
                <a:off x="4121050" y="3485450"/>
                <a:ext cx="9675" cy="29725"/>
              </a:xfrm>
              <a:custGeom>
                <a:avLst/>
                <a:gdLst/>
                <a:ahLst/>
                <a:cxnLst/>
                <a:rect l="l" t="t" r="r" b="b"/>
                <a:pathLst>
                  <a:path w="387" h="1189" extrusionOk="0">
                    <a:moveTo>
                      <a:pt x="380" y="1"/>
                    </a:moveTo>
                    <a:cubicBezTo>
                      <a:pt x="375" y="1"/>
                      <a:pt x="369" y="4"/>
                      <a:pt x="369" y="10"/>
                    </a:cubicBezTo>
                    <a:cubicBezTo>
                      <a:pt x="333" y="200"/>
                      <a:pt x="262" y="403"/>
                      <a:pt x="191" y="581"/>
                    </a:cubicBezTo>
                    <a:cubicBezTo>
                      <a:pt x="119" y="772"/>
                      <a:pt x="36" y="950"/>
                      <a:pt x="0" y="1153"/>
                    </a:cubicBezTo>
                    <a:cubicBezTo>
                      <a:pt x="0" y="1176"/>
                      <a:pt x="15" y="1189"/>
                      <a:pt x="29" y="1189"/>
                    </a:cubicBezTo>
                    <a:cubicBezTo>
                      <a:pt x="36" y="1189"/>
                      <a:pt x="43" y="1185"/>
                      <a:pt x="48" y="1176"/>
                    </a:cubicBezTo>
                    <a:cubicBezTo>
                      <a:pt x="250" y="855"/>
                      <a:pt x="333" y="391"/>
                      <a:pt x="381" y="10"/>
                    </a:cubicBezTo>
                    <a:cubicBezTo>
                      <a:pt x="387" y="4"/>
                      <a:pt x="384" y="1"/>
                      <a:pt x="3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9" name="Google Shape;11039;p44"/>
              <p:cNvSpPr/>
              <p:nvPr/>
            </p:nvSpPr>
            <p:spPr>
              <a:xfrm>
                <a:off x="4119025" y="3518275"/>
                <a:ext cx="800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662" extrusionOk="0">
                    <a:moveTo>
                      <a:pt x="249" y="0"/>
                    </a:moveTo>
                    <a:cubicBezTo>
                      <a:pt x="218" y="0"/>
                      <a:pt x="188" y="18"/>
                      <a:pt x="188" y="54"/>
                    </a:cubicBezTo>
                    <a:cubicBezTo>
                      <a:pt x="188" y="280"/>
                      <a:pt x="81" y="411"/>
                      <a:pt x="10" y="602"/>
                    </a:cubicBezTo>
                    <a:cubicBezTo>
                      <a:pt x="1" y="628"/>
                      <a:pt x="19" y="662"/>
                      <a:pt x="43" y="662"/>
                    </a:cubicBezTo>
                    <a:cubicBezTo>
                      <a:pt x="51" y="662"/>
                      <a:pt x="60" y="658"/>
                      <a:pt x="69" y="649"/>
                    </a:cubicBezTo>
                    <a:cubicBezTo>
                      <a:pt x="212" y="483"/>
                      <a:pt x="307" y="280"/>
                      <a:pt x="319" y="54"/>
                    </a:cubicBezTo>
                    <a:cubicBezTo>
                      <a:pt x="313" y="18"/>
                      <a:pt x="280" y="0"/>
                      <a:pt x="2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0" name="Google Shape;11040;p44"/>
              <p:cNvSpPr/>
              <p:nvPr/>
            </p:nvSpPr>
            <p:spPr>
              <a:xfrm>
                <a:off x="4158775" y="3489025"/>
                <a:ext cx="13050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522" h="1210" extrusionOk="0">
                    <a:moveTo>
                      <a:pt x="448" y="1"/>
                    </a:moveTo>
                    <a:cubicBezTo>
                      <a:pt x="411" y="1"/>
                      <a:pt x="372" y="27"/>
                      <a:pt x="372" y="81"/>
                    </a:cubicBezTo>
                    <a:cubicBezTo>
                      <a:pt x="372" y="271"/>
                      <a:pt x="325" y="462"/>
                      <a:pt x="253" y="664"/>
                    </a:cubicBezTo>
                    <a:cubicBezTo>
                      <a:pt x="194" y="819"/>
                      <a:pt x="86" y="974"/>
                      <a:pt x="27" y="1141"/>
                    </a:cubicBezTo>
                    <a:cubicBezTo>
                      <a:pt x="0" y="1185"/>
                      <a:pt x="46" y="1209"/>
                      <a:pt x="91" y="1209"/>
                    </a:cubicBezTo>
                    <a:cubicBezTo>
                      <a:pt x="106" y="1209"/>
                      <a:pt x="122" y="1206"/>
                      <a:pt x="134" y="1200"/>
                    </a:cubicBezTo>
                    <a:cubicBezTo>
                      <a:pt x="432" y="962"/>
                      <a:pt x="515" y="438"/>
                      <a:pt x="515" y="81"/>
                    </a:cubicBezTo>
                    <a:cubicBezTo>
                      <a:pt x="521" y="27"/>
                      <a:pt x="485" y="1"/>
                      <a:pt x="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1" name="Google Shape;11041;p44"/>
              <p:cNvSpPr/>
              <p:nvPr/>
            </p:nvSpPr>
            <p:spPr>
              <a:xfrm>
                <a:off x="4249425" y="3490150"/>
                <a:ext cx="9150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206" extrusionOk="0">
                    <a:moveTo>
                      <a:pt x="326" y="0"/>
                    </a:moveTo>
                    <a:cubicBezTo>
                      <a:pt x="309" y="0"/>
                      <a:pt x="294" y="12"/>
                      <a:pt x="294" y="36"/>
                    </a:cubicBezTo>
                    <a:cubicBezTo>
                      <a:pt x="282" y="453"/>
                      <a:pt x="140" y="798"/>
                      <a:pt x="9" y="1167"/>
                    </a:cubicBezTo>
                    <a:cubicBezTo>
                      <a:pt x="0" y="1184"/>
                      <a:pt x="27" y="1206"/>
                      <a:pt x="47" y="1206"/>
                    </a:cubicBezTo>
                    <a:cubicBezTo>
                      <a:pt x="56" y="1206"/>
                      <a:pt x="64" y="1202"/>
                      <a:pt x="68" y="1191"/>
                    </a:cubicBezTo>
                    <a:cubicBezTo>
                      <a:pt x="259" y="834"/>
                      <a:pt x="354" y="441"/>
                      <a:pt x="366" y="36"/>
                    </a:cubicBezTo>
                    <a:cubicBezTo>
                      <a:pt x="360" y="12"/>
                      <a:pt x="342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2" name="Google Shape;11042;p44"/>
              <p:cNvSpPr/>
              <p:nvPr/>
            </p:nvSpPr>
            <p:spPr>
              <a:xfrm>
                <a:off x="4238625" y="3534175"/>
                <a:ext cx="8300" cy="15175"/>
              </a:xfrm>
              <a:custGeom>
                <a:avLst/>
                <a:gdLst/>
                <a:ahLst/>
                <a:cxnLst/>
                <a:rect l="l" t="t" r="r" b="b"/>
                <a:pathLst>
                  <a:path w="332" h="607" extrusionOk="0">
                    <a:moveTo>
                      <a:pt x="247" y="0"/>
                    </a:moveTo>
                    <a:cubicBezTo>
                      <a:pt x="229" y="0"/>
                      <a:pt x="213" y="8"/>
                      <a:pt x="202" y="25"/>
                    </a:cubicBezTo>
                    <a:cubicBezTo>
                      <a:pt x="167" y="120"/>
                      <a:pt x="131" y="192"/>
                      <a:pt x="95" y="287"/>
                    </a:cubicBezTo>
                    <a:cubicBezTo>
                      <a:pt x="60" y="370"/>
                      <a:pt x="0" y="466"/>
                      <a:pt x="0" y="561"/>
                    </a:cubicBezTo>
                    <a:cubicBezTo>
                      <a:pt x="0" y="587"/>
                      <a:pt x="25" y="606"/>
                      <a:pt x="43" y="606"/>
                    </a:cubicBezTo>
                    <a:cubicBezTo>
                      <a:pt x="50" y="606"/>
                      <a:pt x="56" y="603"/>
                      <a:pt x="60" y="597"/>
                    </a:cubicBezTo>
                    <a:cubicBezTo>
                      <a:pt x="119" y="537"/>
                      <a:pt x="155" y="418"/>
                      <a:pt x="179" y="323"/>
                    </a:cubicBezTo>
                    <a:cubicBezTo>
                      <a:pt x="214" y="251"/>
                      <a:pt x="250" y="168"/>
                      <a:pt x="298" y="85"/>
                    </a:cubicBezTo>
                    <a:cubicBezTo>
                      <a:pt x="331" y="43"/>
                      <a:pt x="288" y="0"/>
                      <a:pt x="2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3" name="Google Shape;11043;p44"/>
              <p:cNvSpPr/>
              <p:nvPr/>
            </p:nvSpPr>
            <p:spPr>
              <a:xfrm>
                <a:off x="4283650" y="3498325"/>
                <a:ext cx="1570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382" extrusionOk="0">
                    <a:moveTo>
                      <a:pt x="387" y="0"/>
                    </a:moveTo>
                    <a:cubicBezTo>
                      <a:pt x="346" y="0"/>
                      <a:pt x="305" y="35"/>
                      <a:pt x="318" y="90"/>
                    </a:cubicBezTo>
                    <a:cubicBezTo>
                      <a:pt x="354" y="316"/>
                      <a:pt x="330" y="542"/>
                      <a:pt x="259" y="745"/>
                    </a:cubicBezTo>
                    <a:cubicBezTo>
                      <a:pt x="187" y="923"/>
                      <a:pt x="56" y="1078"/>
                      <a:pt x="21" y="1269"/>
                    </a:cubicBezTo>
                    <a:cubicBezTo>
                      <a:pt x="0" y="1329"/>
                      <a:pt x="57" y="1381"/>
                      <a:pt x="118" y="1381"/>
                    </a:cubicBezTo>
                    <a:cubicBezTo>
                      <a:pt x="130" y="1381"/>
                      <a:pt x="141" y="1379"/>
                      <a:pt x="152" y="1376"/>
                    </a:cubicBezTo>
                    <a:cubicBezTo>
                      <a:pt x="568" y="1126"/>
                      <a:pt x="628" y="483"/>
                      <a:pt x="461" y="66"/>
                    </a:cubicBezTo>
                    <a:cubicBezTo>
                      <a:pt x="451" y="20"/>
                      <a:pt x="419" y="0"/>
                      <a:pt x="3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4" name="Google Shape;11044;p44"/>
              <p:cNvSpPr/>
              <p:nvPr/>
            </p:nvSpPr>
            <p:spPr>
              <a:xfrm>
                <a:off x="4312850" y="3506875"/>
                <a:ext cx="1300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520" h="998" extrusionOk="0">
                    <a:moveTo>
                      <a:pt x="439" y="1"/>
                    </a:moveTo>
                    <a:cubicBezTo>
                      <a:pt x="398" y="1"/>
                      <a:pt x="353" y="28"/>
                      <a:pt x="353" y="81"/>
                    </a:cubicBezTo>
                    <a:cubicBezTo>
                      <a:pt x="353" y="403"/>
                      <a:pt x="198" y="641"/>
                      <a:pt x="19" y="915"/>
                    </a:cubicBezTo>
                    <a:cubicBezTo>
                      <a:pt x="1" y="952"/>
                      <a:pt x="34" y="997"/>
                      <a:pt x="72" y="997"/>
                    </a:cubicBezTo>
                    <a:cubicBezTo>
                      <a:pt x="82" y="997"/>
                      <a:pt x="93" y="994"/>
                      <a:pt x="103" y="986"/>
                    </a:cubicBezTo>
                    <a:cubicBezTo>
                      <a:pt x="377" y="796"/>
                      <a:pt x="496" y="427"/>
                      <a:pt x="508" y="81"/>
                    </a:cubicBezTo>
                    <a:cubicBezTo>
                      <a:pt x="520" y="28"/>
                      <a:pt x="481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5" name="Google Shape;11045;p44"/>
              <p:cNvSpPr/>
              <p:nvPr/>
            </p:nvSpPr>
            <p:spPr>
              <a:xfrm>
                <a:off x="4181475" y="3500200"/>
                <a:ext cx="8350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866" extrusionOk="0">
                    <a:moveTo>
                      <a:pt x="177" y="0"/>
                    </a:moveTo>
                    <a:cubicBezTo>
                      <a:pt x="107" y="0"/>
                      <a:pt x="36" y="45"/>
                      <a:pt x="36" y="134"/>
                    </a:cubicBezTo>
                    <a:lnTo>
                      <a:pt x="36" y="479"/>
                    </a:lnTo>
                    <a:cubicBezTo>
                      <a:pt x="24" y="586"/>
                      <a:pt x="0" y="694"/>
                      <a:pt x="24" y="813"/>
                    </a:cubicBezTo>
                    <a:cubicBezTo>
                      <a:pt x="31" y="847"/>
                      <a:pt x="58" y="866"/>
                      <a:pt x="89" y="866"/>
                    </a:cubicBezTo>
                    <a:cubicBezTo>
                      <a:pt x="111" y="866"/>
                      <a:pt x="135" y="856"/>
                      <a:pt x="155" y="836"/>
                    </a:cubicBezTo>
                    <a:cubicBezTo>
                      <a:pt x="333" y="694"/>
                      <a:pt x="310" y="348"/>
                      <a:pt x="310" y="134"/>
                    </a:cubicBezTo>
                    <a:cubicBezTo>
                      <a:pt x="316" y="45"/>
                      <a:pt x="247" y="0"/>
                      <a:pt x="1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6" name="Google Shape;11046;p44"/>
              <p:cNvSpPr/>
              <p:nvPr/>
            </p:nvSpPr>
            <p:spPr>
              <a:xfrm>
                <a:off x="4379475" y="3491150"/>
                <a:ext cx="11025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768" extrusionOk="0">
                    <a:moveTo>
                      <a:pt x="348" y="0"/>
                    </a:moveTo>
                    <a:cubicBezTo>
                      <a:pt x="317" y="0"/>
                      <a:pt x="286" y="17"/>
                      <a:pt x="272" y="55"/>
                    </a:cubicBezTo>
                    <a:cubicBezTo>
                      <a:pt x="200" y="282"/>
                      <a:pt x="81" y="484"/>
                      <a:pt x="10" y="710"/>
                    </a:cubicBezTo>
                    <a:cubicBezTo>
                      <a:pt x="1" y="745"/>
                      <a:pt x="30" y="767"/>
                      <a:pt x="61" y="767"/>
                    </a:cubicBezTo>
                    <a:cubicBezTo>
                      <a:pt x="72" y="767"/>
                      <a:pt x="83" y="764"/>
                      <a:pt x="93" y="758"/>
                    </a:cubicBezTo>
                    <a:cubicBezTo>
                      <a:pt x="295" y="567"/>
                      <a:pt x="355" y="341"/>
                      <a:pt x="426" y="103"/>
                    </a:cubicBezTo>
                    <a:cubicBezTo>
                      <a:pt x="441" y="39"/>
                      <a:pt x="395" y="0"/>
                      <a:pt x="3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7" name="Google Shape;11047;p44"/>
              <p:cNvSpPr/>
              <p:nvPr/>
            </p:nvSpPr>
            <p:spPr>
              <a:xfrm>
                <a:off x="4365125" y="3528050"/>
                <a:ext cx="995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398" h="645" extrusionOk="0">
                    <a:moveTo>
                      <a:pt x="272" y="1"/>
                    </a:moveTo>
                    <a:cubicBezTo>
                      <a:pt x="241" y="1"/>
                      <a:pt x="210" y="17"/>
                      <a:pt x="191" y="56"/>
                    </a:cubicBezTo>
                    <a:cubicBezTo>
                      <a:pt x="155" y="139"/>
                      <a:pt x="119" y="234"/>
                      <a:pt x="72" y="318"/>
                    </a:cubicBezTo>
                    <a:cubicBezTo>
                      <a:pt x="48" y="413"/>
                      <a:pt x="0" y="496"/>
                      <a:pt x="0" y="580"/>
                    </a:cubicBezTo>
                    <a:cubicBezTo>
                      <a:pt x="0" y="620"/>
                      <a:pt x="28" y="644"/>
                      <a:pt x="60" y="644"/>
                    </a:cubicBezTo>
                    <a:cubicBezTo>
                      <a:pt x="76" y="644"/>
                      <a:pt x="92" y="639"/>
                      <a:pt x="107" y="627"/>
                    </a:cubicBezTo>
                    <a:cubicBezTo>
                      <a:pt x="179" y="568"/>
                      <a:pt x="214" y="484"/>
                      <a:pt x="238" y="401"/>
                    </a:cubicBezTo>
                    <a:cubicBezTo>
                      <a:pt x="286" y="318"/>
                      <a:pt x="310" y="222"/>
                      <a:pt x="357" y="139"/>
                    </a:cubicBezTo>
                    <a:cubicBezTo>
                      <a:pt x="397" y="67"/>
                      <a:pt x="335" y="1"/>
                      <a:pt x="2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8" name="Google Shape;11048;p44"/>
              <p:cNvSpPr/>
              <p:nvPr/>
            </p:nvSpPr>
            <p:spPr>
              <a:xfrm>
                <a:off x="4440025" y="3470875"/>
                <a:ext cx="9650" cy="28775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151" extrusionOk="0">
                    <a:moveTo>
                      <a:pt x="304" y="0"/>
                    </a:moveTo>
                    <a:cubicBezTo>
                      <a:pt x="257" y="0"/>
                      <a:pt x="207" y="30"/>
                      <a:pt x="207" y="93"/>
                    </a:cubicBezTo>
                    <a:cubicBezTo>
                      <a:pt x="207" y="283"/>
                      <a:pt x="171" y="474"/>
                      <a:pt x="136" y="652"/>
                    </a:cubicBezTo>
                    <a:cubicBezTo>
                      <a:pt x="100" y="807"/>
                      <a:pt x="28" y="938"/>
                      <a:pt x="16" y="1081"/>
                    </a:cubicBezTo>
                    <a:cubicBezTo>
                      <a:pt x="0" y="1121"/>
                      <a:pt x="39" y="1150"/>
                      <a:pt x="80" y="1150"/>
                    </a:cubicBezTo>
                    <a:cubicBezTo>
                      <a:pt x="100" y="1150"/>
                      <a:pt x="120" y="1144"/>
                      <a:pt x="136" y="1128"/>
                    </a:cubicBezTo>
                    <a:cubicBezTo>
                      <a:pt x="374" y="878"/>
                      <a:pt x="386" y="402"/>
                      <a:pt x="386" y="69"/>
                    </a:cubicBezTo>
                    <a:cubicBezTo>
                      <a:pt x="386" y="24"/>
                      <a:pt x="346" y="0"/>
                      <a:pt x="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9" name="Google Shape;11049;p44"/>
              <p:cNvSpPr/>
              <p:nvPr/>
            </p:nvSpPr>
            <p:spPr>
              <a:xfrm>
                <a:off x="4432525" y="3512300"/>
                <a:ext cx="1877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989" extrusionOk="0">
                    <a:moveTo>
                      <a:pt x="652" y="0"/>
                    </a:moveTo>
                    <a:cubicBezTo>
                      <a:pt x="629" y="0"/>
                      <a:pt x="605" y="13"/>
                      <a:pt x="590" y="43"/>
                    </a:cubicBezTo>
                    <a:cubicBezTo>
                      <a:pt x="519" y="186"/>
                      <a:pt x="436" y="352"/>
                      <a:pt x="328" y="483"/>
                    </a:cubicBezTo>
                    <a:cubicBezTo>
                      <a:pt x="233" y="626"/>
                      <a:pt x="114" y="757"/>
                      <a:pt x="31" y="900"/>
                    </a:cubicBezTo>
                    <a:cubicBezTo>
                      <a:pt x="1" y="940"/>
                      <a:pt x="38" y="989"/>
                      <a:pt x="79" y="989"/>
                    </a:cubicBezTo>
                    <a:cubicBezTo>
                      <a:pt x="87" y="989"/>
                      <a:pt x="95" y="987"/>
                      <a:pt x="102" y="983"/>
                    </a:cubicBezTo>
                    <a:cubicBezTo>
                      <a:pt x="400" y="817"/>
                      <a:pt x="578" y="400"/>
                      <a:pt x="709" y="114"/>
                    </a:cubicBezTo>
                    <a:cubicBezTo>
                      <a:pt x="750" y="57"/>
                      <a:pt x="702" y="0"/>
                      <a:pt x="6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0" name="Google Shape;11050;p44"/>
              <p:cNvSpPr/>
              <p:nvPr/>
            </p:nvSpPr>
            <p:spPr>
              <a:xfrm>
                <a:off x="4497575" y="3466850"/>
                <a:ext cx="11625" cy="331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27" extrusionOk="0">
                    <a:moveTo>
                      <a:pt x="424" y="1"/>
                    </a:moveTo>
                    <a:cubicBezTo>
                      <a:pt x="410" y="1"/>
                      <a:pt x="398" y="8"/>
                      <a:pt x="393" y="27"/>
                    </a:cubicBezTo>
                    <a:cubicBezTo>
                      <a:pt x="334" y="254"/>
                      <a:pt x="239" y="480"/>
                      <a:pt x="167" y="694"/>
                    </a:cubicBezTo>
                    <a:cubicBezTo>
                      <a:pt x="108" y="873"/>
                      <a:pt x="0" y="1075"/>
                      <a:pt x="0" y="1266"/>
                    </a:cubicBezTo>
                    <a:cubicBezTo>
                      <a:pt x="0" y="1303"/>
                      <a:pt x="29" y="1327"/>
                      <a:pt x="62" y="1327"/>
                    </a:cubicBezTo>
                    <a:cubicBezTo>
                      <a:pt x="81" y="1327"/>
                      <a:pt x="102" y="1319"/>
                      <a:pt x="120" y="1301"/>
                    </a:cubicBezTo>
                    <a:cubicBezTo>
                      <a:pt x="250" y="1158"/>
                      <a:pt x="310" y="932"/>
                      <a:pt x="358" y="742"/>
                    </a:cubicBezTo>
                    <a:cubicBezTo>
                      <a:pt x="417" y="515"/>
                      <a:pt x="453" y="265"/>
                      <a:pt x="465" y="39"/>
                    </a:cubicBezTo>
                    <a:cubicBezTo>
                      <a:pt x="465" y="18"/>
                      <a:pt x="443" y="1"/>
                      <a:pt x="4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1" name="Google Shape;11051;p44"/>
              <p:cNvSpPr/>
              <p:nvPr/>
            </p:nvSpPr>
            <p:spPr>
              <a:xfrm>
                <a:off x="4472275" y="3514750"/>
                <a:ext cx="19475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779" h="898" extrusionOk="0">
                    <a:moveTo>
                      <a:pt x="717" y="1"/>
                    </a:moveTo>
                    <a:cubicBezTo>
                      <a:pt x="701" y="1"/>
                      <a:pt x="683" y="9"/>
                      <a:pt x="667" y="28"/>
                    </a:cubicBezTo>
                    <a:cubicBezTo>
                      <a:pt x="584" y="195"/>
                      <a:pt x="465" y="350"/>
                      <a:pt x="346" y="481"/>
                    </a:cubicBezTo>
                    <a:cubicBezTo>
                      <a:pt x="239" y="600"/>
                      <a:pt x="72" y="671"/>
                      <a:pt x="12" y="814"/>
                    </a:cubicBezTo>
                    <a:cubicBezTo>
                      <a:pt x="0" y="850"/>
                      <a:pt x="24" y="897"/>
                      <a:pt x="72" y="897"/>
                    </a:cubicBezTo>
                    <a:cubicBezTo>
                      <a:pt x="250" y="874"/>
                      <a:pt x="370" y="707"/>
                      <a:pt x="477" y="564"/>
                    </a:cubicBezTo>
                    <a:cubicBezTo>
                      <a:pt x="596" y="421"/>
                      <a:pt x="691" y="254"/>
                      <a:pt x="762" y="76"/>
                    </a:cubicBezTo>
                    <a:cubicBezTo>
                      <a:pt x="778" y="36"/>
                      <a:pt x="751" y="1"/>
                      <a:pt x="7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2" name="Google Shape;11052;p44"/>
              <p:cNvSpPr/>
              <p:nvPr/>
            </p:nvSpPr>
            <p:spPr>
              <a:xfrm>
                <a:off x="4544000" y="3464700"/>
                <a:ext cx="134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991" extrusionOk="0">
                    <a:moveTo>
                      <a:pt x="429" y="0"/>
                    </a:moveTo>
                    <a:cubicBezTo>
                      <a:pt x="406" y="0"/>
                      <a:pt x="382" y="18"/>
                      <a:pt x="382" y="54"/>
                    </a:cubicBezTo>
                    <a:cubicBezTo>
                      <a:pt x="298" y="685"/>
                      <a:pt x="37" y="1292"/>
                      <a:pt x="1" y="1911"/>
                    </a:cubicBezTo>
                    <a:cubicBezTo>
                      <a:pt x="1" y="1967"/>
                      <a:pt x="38" y="1990"/>
                      <a:pt x="75" y="1990"/>
                    </a:cubicBezTo>
                    <a:cubicBezTo>
                      <a:pt x="102" y="1990"/>
                      <a:pt x="129" y="1979"/>
                      <a:pt x="144" y="1959"/>
                    </a:cubicBezTo>
                    <a:cubicBezTo>
                      <a:pt x="525" y="1435"/>
                      <a:pt x="537" y="697"/>
                      <a:pt x="477" y="54"/>
                    </a:cubicBezTo>
                    <a:cubicBezTo>
                      <a:pt x="477" y="18"/>
                      <a:pt x="453" y="0"/>
                      <a:pt x="4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3" name="Google Shape;11053;p44"/>
              <p:cNvSpPr/>
              <p:nvPr/>
            </p:nvSpPr>
            <p:spPr>
              <a:xfrm>
                <a:off x="4533900" y="3525650"/>
                <a:ext cx="627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581" extrusionOk="0">
                    <a:moveTo>
                      <a:pt x="196" y="0"/>
                    </a:moveTo>
                    <a:cubicBezTo>
                      <a:pt x="170" y="0"/>
                      <a:pt x="143" y="15"/>
                      <a:pt x="143" y="45"/>
                    </a:cubicBezTo>
                    <a:cubicBezTo>
                      <a:pt x="143" y="152"/>
                      <a:pt x="107" y="235"/>
                      <a:pt x="83" y="330"/>
                    </a:cubicBezTo>
                    <a:cubicBezTo>
                      <a:pt x="48" y="402"/>
                      <a:pt x="0" y="473"/>
                      <a:pt x="0" y="545"/>
                    </a:cubicBezTo>
                    <a:cubicBezTo>
                      <a:pt x="0" y="580"/>
                      <a:pt x="36" y="580"/>
                      <a:pt x="71" y="580"/>
                    </a:cubicBezTo>
                    <a:cubicBezTo>
                      <a:pt x="143" y="533"/>
                      <a:pt x="167" y="414"/>
                      <a:pt x="191" y="342"/>
                    </a:cubicBezTo>
                    <a:cubicBezTo>
                      <a:pt x="214" y="247"/>
                      <a:pt x="226" y="152"/>
                      <a:pt x="250" y="45"/>
                    </a:cubicBezTo>
                    <a:cubicBezTo>
                      <a:pt x="250" y="15"/>
                      <a:pt x="223" y="0"/>
                      <a:pt x="1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4" name="Google Shape;11054;p44"/>
              <p:cNvSpPr/>
              <p:nvPr/>
            </p:nvSpPr>
            <p:spPr>
              <a:xfrm>
                <a:off x="4585675" y="3473050"/>
                <a:ext cx="7775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1186" extrusionOk="0">
                    <a:moveTo>
                      <a:pt x="201" y="1"/>
                    </a:moveTo>
                    <a:cubicBezTo>
                      <a:pt x="158" y="1"/>
                      <a:pt x="113" y="38"/>
                      <a:pt x="120" y="89"/>
                    </a:cubicBezTo>
                    <a:cubicBezTo>
                      <a:pt x="179" y="470"/>
                      <a:pt x="36" y="779"/>
                      <a:pt x="1" y="1149"/>
                    </a:cubicBezTo>
                    <a:cubicBezTo>
                      <a:pt x="1" y="1174"/>
                      <a:pt x="18" y="1186"/>
                      <a:pt x="37" y="1186"/>
                    </a:cubicBezTo>
                    <a:cubicBezTo>
                      <a:pt x="54" y="1186"/>
                      <a:pt x="73" y="1177"/>
                      <a:pt x="84" y="1160"/>
                    </a:cubicBezTo>
                    <a:cubicBezTo>
                      <a:pt x="298" y="863"/>
                      <a:pt x="310" y="410"/>
                      <a:pt x="263" y="53"/>
                    </a:cubicBezTo>
                    <a:cubicBezTo>
                      <a:pt x="253" y="16"/>
                      <a:pt x="228" y="1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5" name="Google Shape;11055;p44"/>
              <p:cNvSpPr/>
              <p:nvPr/>
            </p:nvSpPr>
            <p:spPr>
              <a:xfrm>
                <a:off x="4633525" y="3469375"/>
                <a:ext cx="203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1921" extrusionOk="0">
                    <a:moveTo>
                      <a:pt x="718" y="1"/>
                    </a:moveTo>
                    <a:cubicBezTo>
                      <a:pt x="676" y="1"/>
                      <a:pt x="635" y="28"/>
                      <a:pt x="635" y="81"/>
                    </a:cubicBezTo>
                    <a:cubicBezTo>
                      <a:pt x="587" y="736"/>
                      <a:pt x="325" y="1272"/>
                      <a:pt x="27" y="1831"/>
                    </a:cubicBezTo>
                    <a:cubicBezTo>
                      <a:pt x="1" y="1876"/>
                      <a:pt x="40" y="1920"/>
                      <a:pt x="77" y="1920"/>
                    </a:cubicBezTo>
                    <a:cubicBezTo>
                      <a:pt x="89" y="1920"/>
                      <a:pt x="102" y="1915"/>
                      <a:pt x="111" y="1903"/>
                    </a:cubicBezTo>
                    <a:cubicBezTo>
                      <a:pt x="647" y="1462"/>
                      <a:pt x="813" y="748"/>
                      <a:pt x="801" y="81"/>
                    </a:cubicBezTo>
                    <a:cubicBezTo>
                      <a:pt x="801" y="28"/>
                      <a:pt x="760" y="1"/>
                      <a:pt x="7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6" name="Google Shape;11056;p44"/>
              <p:cNvSpPr/>
              <p:nvPr/>
            </p:nvSpPr>
            <p:spPr>
              <a:xfrm>
                <a:off x="4623825" y="3531750"/>
                <a:ext cx="3200" cy="2850"/>
              </a:xfrm>
              <a:custGeom>
                <a:avLst/>
                <a:gdLst/>
                <a:ahLst/>
                <a:cxnLst/>
                <a:rect l="l" t="t" r="r" b="b"/>
                <a:pathLst>
                  <a:path w="128" h="114" extrusionOk="0">
                    <a:moveTo>
                      <a:pt x="92" y="1"/>
                    </a:moveTo>
                    <a:cubicBezTo>
                      <a:pt x="89" y="1"/>
                      <a:pt x="85" y="1"/>
                      <a:pt x="82" y="3"/>
                    </a:cubicBezTo>
                    <a:lnTo>
                      <a:pt x="11" y="86"/>
                    </a:lnTo>
                    <a:cubicBezTo>
                      <a:pt x="1" y="96"/>
                      <a:pt x="15" y="113"/>
                      <a:pt x="33" y="113"/>
                    </a:cubicBezTo>
                    <a:cubicBezTo>
                      <a:pt x="37" y="113"/>
                      <a:pt x="42" y="112"/>
                      <a:pt x="46" y="110"/>
                    </a:cubicBezTo>
                    <a:lnTo>
                      <a:pt x="118" y="39"/>
                    </a:lnTo>
                    <a:cubicBezTo>
                      <a:pt x="128" y="29"/>
                      <a:pt x="112" y="1"/>
                      <a:pt x="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7" name="Google Shape;11057;p44"/>
              <p:cNvSpPr/>
              <p:nvPr/>
            </p:nvSpPr>
            <p:spPr>
              <a:xfrm>
                <a:off x="4692325" y="3440275"/>
                <a:ext cx="13025" cy="489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1956" extrusionOk="0">
                    <a:moveTo>
                      <a:pt x="374" y="1"/>
                    </a:moveTo>
                    <a:cubicBezTo>
                      <a:pt x="363" y="1"/>
                      <a:pt x="348" y="7"/>
                      <a:pt x="342" y="19"/>
                    </a:cubicBezTo>
                    <a:cubicBezTo>
                      <a:pt x="283" y="293"/>
                      <a:pt x="283" y="555"/>
                      <a:pt x="235" y="828"/>
                    </a:cubicBezTo>
                    <a:cubicBezTo>
                      <a:pt x="188" y="1186"/>
                      <a:pt x="104" y="1519"/>
                      <a:pt x="9" y="1876"/>
                    </a:cubicBezTo>
                    <a:cubicBezTo>
                      <a:pt x="1" y="1919"/>
                      <a:pt x="35" y="1955"/>
                      <a:pt x="72" y="1955"/>
                    </a:cubicBezTo>
                    <a:cubicBezTo>
                      <a:pt x="87" y="1955"/>
                      <a:pt x="103" y="1949"/>
                      <a:pt x="116" y="1936"/>
                    </a:cubicBezTo>
                    <a:cubicBezTo>
                      <a:pt x="521" y="1507"/>
                      <a:pt x="497" y="566"/>
                      <a:pt x="378" y="19"/>
                    </a:cubicBezTo>
                    <a:cubicBezTo>
                      <a:pt x="390" y="7"/>
                      <a:pt x="384" y="1"/>
                      <a:pt x="3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8" name="Google Shape;11058;p44"/>
              <p:cNvSpPr/>
              <p:nvPr/>
            </p:nvSpPr>
            <p:spPr>
              <a:xfrm>
                <a:off x="4674750" y="3508425"/>
                <a:ext cx="14725" cy="2287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915" extrusionOk="0">
                    <a:moveTo>
                      <a:pt x="571" y="0"/>
                    </a:moveTo>
                    <a:cubicBezTo>
                      <a:pt x="564" y="0"/>
                      <a:pt x="555" y="5"/>
                      <a:pt x="545" y="19"/>
                    </a:cubicBezTo>
                    <a:cubicBezTo>
                      <a:pt x="510" y="186"/>
                      <a:pt x="462" y="341"/>
                      <a:pt x="355" y="484"/>
                    </a:cubicBezTo>
                    <a:cubicBezTo>
                      <a:pt x="272" y="615"/>
                      <a:pt x="141" y="722"/>
                      <a:pt x="21" y="853"/>
                    </a:cubicBezTo>
                    <a:cubicBezTo>
                      <a:pt x="0" y="874"/>
                      <a:pt x="17" y="914"/>
                      <a:pt x="55" y="914"/>
                    </a:cubicBezTo>
                    <a:cubicBezTo>
                      <a:pt x="59" y="914"/>
                      <a:pt x="64" y="914"/>
                      <a:pt x="69" y="912"/>
                    </a:cubicBezTo>
                    <a:cubicBezTo>
                      <a:pt x="379" y="757"/>
                      <a:pt x="522" y="341"/>
                      <a:pt x="581" y="19"/>
                    </a:cubicBezTo>
                    <a:cubicBezTo>
                      <a:pt x="588" y="12"/>
                      <a:pt x="582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9" name="Google Shape;11059;p44"/>
              <p:cNvSpPr/>
              <p:nvPr/>
            </p:nvSpPr>
            <p:spPr>
              <a:xfrm>
                <a:off x="4726850" y="3481650"/>
                <a:ext cx="13400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536" h="1068" extrusionOk="0">
                    <a:moveTo>
                      <a:pt x="411" y="0"/>
                    </a:moveTo>
                    <a:cubicBezTo>
                      <a:pt x="371" y="0"/>
                      <a:pt x="333" y="19"/>
                      <a:pt x="319" y="66"/>
                    </a:cubicBezTo>
                    <a:cubicBezTo>
                      <a:pt x="283" y="209"/>
                      <a:pt x="247" y="376"/>
                      <a:pt x="188" y="519"/>
                    </a:cubicBezTo>
                    <a:cubicBezTo>
                      <a:pt x="128" y="685"/>
                      <a:pt x="57" y="840"/>
                      <a:pt x="9" y="995"/>
                    </a:cubicBezTo>
                    <a:cubicBezTo>
                      <a:pt x="0" y="1031"/>
                      <a:pt x="25" y="1067"/>
                      <a:pt x="53" y="1067"/>
                    </a:cubicBezTo>
                    <a:cubicBezTo>
                      <a:pt x="62" y="1067"/>
                      <a:pt x="72" y="1063"/>
                      <a:pt x="81" y="1055"/>
                    </a:cubicBezTo>
                    <a:cubicBezTo>
                      <a:pt x="378" y="852"/>
                      <a:pt x="426" y="435"/>
                      <a:pt x="521" y="102"/>
                    </a:cubicBezTo>
                    <a:cubicBezTo>
                      <a:pt x="536" y="45"/>
                      <a:pt x="472" y="0"/>
                      <a:pt x="4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0" name="Google Shape;11060;p44"/>
              <p:cNvSpPr/>
              <p:nvPr/>
            </p:nvSpPr>
            <p:spPr>
              <a:xfrm>
                <a:off x="4736025" y="3500025"/>
                <a:ext cx="2165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866" h="1191" extrusionOk="0">
                    <a:moveTo>
                      <a:pt x="782" y="1"/>
                    </a:moveTo>
                    <a:cubicBezTo>
                      <a:pt x="751" y="1"/>
                      <a:pt x="717" y="18"/>
                      <a:pt x="702" y="58"/>
                    </a:cubicBezTo>
                    <a:cubicBezTo>
                      <a:pt x="630" y="248"/>
                      <a:pt x="523" y="439"/>
                      <a:pt x="416" y="617"/>
                    </a:cubicBezTo>
                    <a:cubicBezTo>
                      <a:pt x="297" y="796"/>
                      <a:pt x="118" y="939"/>
                      <a:pt x="11" y="1105"/>
                    </a:cubicBezTo>
                    <a:cubicBezTo>
                      <a:pt x="1" y="1148"/>
                      <a:pt x="28" y="1191"/>
                      <a:pt x="60" y="1191"/>
                    </a:cubicBezTo>
                    <a:cubicBezTo>
                      <a:pt x="63" y="1191"/>
                      <a:pt x="67" y="1190"/>
                      <a:pt x="71" y="1189"/>
                    </a:cubicBezTo>
                    <a:cubicBezTo>
                      <a:pt x="273" y="1129"/>
                      <a:pt x="416" y="891"/>
                      <a:pt x="535" y="724"/>
                    </a:cubicBezTo>
                    <a:cubicBezTo>
                      <a:pt x="666" y="534"/>
                      <a:pt x="761" y="308"/>
                      <a:pt x="845" y="81"/>
                    </a:cubicBezTo>
                    <a:cubicBezTo>
                      <a:pt x="865" y="33"/>
                      <a:pt x="826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1" name="Google Shape;11061;p44"/>
              <p:cNvSpPr/>
              <p:nvPr/>
            </p:nvSpPr>
            <p:spPr>
              <a:xfrm>
                <a:off x="4764700" y="3437825"/>
                <a:ext cx="33525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3727" extrusionOk="0">
                    <a:moveTo>
                      <a:pt x="1110" y="0"/>
                    </a:moveTo>
                    <a:cubicBezTo>
                      <a:pt x="1051" y="0"/>
                      <a:pt x="995" y="37"/>
                      <a:pt x="995" y="117"/>
                    </a:cubicBezTo>
                    <a:cubicBezTo>
                      <a:pt x="1031" y="1415"/>
                      <a:pt x="1007" y="2724"/>
                      <a:pt x="31" y="3677"/>
                    </a:cubicBezTo>
                    <a:cubicBezTo>
                      <a:pt x="0" y="3697"/>
                      <a:pt x="32" y="3727"/>
                      <a:pt x="56" y="3727"/>
                    </a:cubicBezTo>
                    <a:cubicBezTo>
                      <a:pt x="60" y="3727"/>
                      <a:pt x="64" y="3726"/>
                      <a:pt x="67" y="3724"/>
                    </a:cubicBezTo>
                    <a:cubicBezTo>
                      <a:pt x="1055" y="2974"/>
                      <a:pt x="1341" y="1260"/>
                      <a:pt x="1257" y="117"/>
                    </a:cubicBezTo>
                    <a:cubicBezTo>
                      <a:pt x="1245" y="43"/>
                      <a:pt x="1175" y="0"/>
                      <a:pt x="11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2" name="Google Shape;11062;p44"/>
              <p:cNvSpPr/>
              <p:nvPr/>
            </p:nvSpPr>
            <p:spPr>
              <a:xfrm>
                <a:off x="4834925" y="3438800"/>
                <a:ext cx="735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294" h="912" extrusionOk="0">
                    <a:moveTo>
                      <a:pt x="252" y="0"/>
                    </a:moveTo>
                    <a:cubicBezTo>
                      <a:pt x="243" y="0"/>
                      <a:pt x="234" y="6"/>
                      <a:pt x="234" y="18"/>
                    </a:cubicBezTo>
                    <a:cubicBezTo>
                      <a:pt x="199" y="316"/>
                      <a:pt x="80" y="578"/>
                      <a:pt x="8" y="864"/>
                    </a:cubicBezTo>
                    <a:cubicBezTo>
                      <a:pt x="0" y="895"/>
                      <a:pt x="24" y="911"/>
                      <a:pt x="44" y="911"/>
                    </a:cubicBezTo>
                    <a:cubicBezTo>
                      <a:pt x="54" y="911"/>
                      <a:pt x="64" y="907"/>
                      <a:pt x="68" y="899"/>
                    </a:cubicBezTo>
                    <a:cubicBezTo>
                      <a:pt x="258" y="649"/>
                      <a:pt x="294" y="328"/>
                      <a:pt x="270" y="18"/>
                    </a:cubicBezTo>
                    <a:cubicBezTo>
                      <a:pt x="270" y="6"/>
                      <a:pt x="261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3" name="Google Shape;11063;p44"/>
              <p:cNvSpPr/>
              <p:nvPr/>
            </p:nvSpPr>
            <p:spPr>
              <a:xfrm>
                <a:off x="4801525" y="3474700"/>
                <a:ext cx="29450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2021" extrusionOk="0">
                    <a:moveTo>
                      <a:pt x="1087" y="1"/>
                    </a:moveTo>
                    <a:cubicBezTo>
                      <a:pt x="1053" y="1"/>
                      <a:pt x="1021" y="18"/>
                      <a:pt x="1011" y="59"/>
                    </a:cubicBezTo>
                    <a:cubicBezTo>
                      <a:pt x="951" y="440"/>
                      <a:pt x="761" y="785"/>
                      <a:pt x="535" y="1094"/>
                    </a:cubicBezTo>
                    <a:cubicBezTo>
                      <a:pt x="356" y="1356"/>
                      <a:pt x="94" y="1606"/>
                      <a:pt x="11" y="1916"/>
                    </a:cubicBezTo>
                    <a:cubicBezTo>
                      <a:pt x="1" y="1964"/>
                      <a:pt x="54" y="2021"/>
                      <a:pt x="94" y="2021"/>
                    </a:cubicBezTo>
                    <a:cubicBezTo>
                      <a:pt x="103" y="2021"/>
                      <a:pt x="111" y="2018"/>
                      <a:pt x="118" y="2011"/>
                    </a:cubicBezTo>
                    <a:cubicBezTo>
                      <a:pt x="404" y="1797"/>
                      <a:pt x="594" y="1416"/>
                      <a:pt x="796" y="1118"/>
                    </a:cubicBezTo>
                    <a:cubicBezTo>
                      <a:pt x="987" y="785"/>
                      <a:pt x="1130" y="463"/>
                      <a:pt x="1177" y="71"/>
                    </a:cubicBezTo>
                    <a:cubicBezTo>
                      <a:pt x="1177" y="30"/>
                      <a:pt x="1131" y="1"/>
                      <a:pt x="10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4" name="Google Shape;11064;p44"/>
              <p:cNvSpPr/>
              <p:nvPr/>
            </p:nvSpPr>
            <p:spPr>
              <a:xfrm>
                <a:off x="4876800" y="3423950"/>
                <a:ext cx="68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1335" extrusionOk="0">
                    <a:moveTo>
                      <a:pt x="153" y="0"/>
                    </a:moveTo>
                    <a:cubicBezTo>
                      <a:pt x="131" y="0"/>
                      <a:pt x="113" y="9"/>
                      <a:pt x="119" y="29"/>
                    </a:cubicBezTo>
                    <a:cubicBezTo>
                      <a:pt x="179" y="469"/>
                      <a:pt x="83" y="898"/>
                      <a:pt x="0" y="1315"/>
                    </a:cubicBezTo>
                    <a:cubicBezTo>
                      <a:pt x="0" y="1329"/>
                      <a:pt x="8" y="1334"/>
                      <a:pt x="20" y="1334"/>
                    </a:cubicBezTo>
                    <a:cubicBezTo>
                      <a:pt x="28" y="1334"/>
                      <a:pt x="38" y="1332"/>
                      <a:pt x="48" y="1327"/>
                    </a:cubicBezTo>
                    <a:cubicBezTo>
                      <a:pt x="226" y="898"/>
                      <a:pt x="274" y="481"/>
                      <a:pt x="202" y="17"/>
                    </a:cubicBezTo>
                    <a:cubicBezTo>
                      <a:pt x="192" y="6"/>
                      <a:pt x="171" y="0"/>
                      <a:pt x="1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5" name="Google Shape;11065;p44"/>
              <p:cNvSpPr/>
              <p:nvPr/>
            </p:nvSpPr>
            <p:spPr>
              <a:xfrm>
                <a:off x="4843825" y="3485025"/>
                <a:ext cx="2495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561" extrusionOk="0">
                    <a:moveTo>
                      <a:pt x="968" y="1"/>
                    </a:moveTo>
                    <a:cubicBezTo>
                      <a:pt x="958" y="1"/>
                      <a:pt x="950" y="5"/>
                      <a:pt x="950" y="15"/>
                    </a:cubicBezTo>
                    <a:cubicBezTo>
                      <a:pt x="867" y="360"/>
                      <a:pt x="664" y="622"/>
                      <a:pt x="438" y="896"/>
                    </a:cubicBezTo>
                    <a:cubicBezTo>
                      <a:pt x="271" y="1086"/>
                      <a:pt x="81" y="1265"/>
                      <a:pt x="9" y="1515"/>
                    </a:cubicBezTo>
                    <a:cubicBezTo>
                      <a:pt x="1" y="1541"/>
                      <a:pt x="17" y="1560"/>
                      <a:pt x="40" y="1560"/>
                    </a:cubicBezTo>
                    <a:cubicBezTo>
                      <a:pt x="49" y="1560"/>
                      <a:pt x="59" y="1557"/>
                      <a:pt x="69" y="1551"/>
                    </a:cubicBezTo>
                    <a:cubicBezTo>
                      <a:pt x="295" y="1324"/>
                      <a:pt x="486" y="1039"/>
                      <a:pt x="664" y="789"/>
                    </a:cubicBezTo>
                    <a:cubicBezTo>
                      <a:pt x="819" y="550"/>
                      <a:pt x="962" y="312"/>
                      <a:pt x="998" y="15"/>
                    </a:cubicBezTo>
                    <a:cubicBezTo>
                      <a:pt x="998" y="8"/>
                      <a:pt x="982" y="1"/>
                      <a:pt x="9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6" name="Google Shape;11066;p44"/>
              <p:cNvSpPr/>
              <p:nvPr/>
            </p:nvSpPr>
            <p:spPr>
              <a:xfrm>
                <a:off x="4905850" y="3406050"/>
                <a:ext cx="22150" cy="5907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2363" extrusionOk="0">
                    <a:moveTo>
                      <a:pt x="853" y="1"/>
                    </a:moveTo>
                    <a:cubicBezTo>
                      <a:pt x="838" y="1"/>
                      <a:pt x="820" y="7"/>
                      <a:pt x="814" y="19"/>
                    </a:cubicBezTo>
                    <a:cubicBezTo>
                      <a:pt x="707" y="435"/>
                      <a:pt x="588" y="840"/>
                      <a:pt x="433" y="1245"/>
                    </a:cubicBezTo>
                    <a:cubicBezTo>
                      <a:pt x="279" y="1578"/>
                      <a:pt x="100" y="1935"/>
                      <a:pt x="17" y="2293"/>
                    </a:cubicBezTo>
                    <a:cubicBezTo>
                      <a:pt x="1" y="2333"/>
                      <a:pt x="34" y="2362"/>
                      <a:pt x="64" y="2362"/>
                    </a:cubicBezTo>
                    <a:cubicBezTo>
                      <a:pt x="78" y="2362"/>
                      <a:pt x="92" y="2356"/>
                      <a:pt x="100" y="2340"/>
                    </a:cubicBezTo>
                    <a:cubicBezTo>
                      <a:pt x="493" y="1674"/>
                      <a:pt x="886" y="804"/>
                      <a:pt x="874" y="19"/>
                    </a:cubicBezTo>
                    <a:cubicBezTo>
                      <a:pt x="880" y="7"/>
                      <a:pt x="868" y="1"/>
                      <a:pt x="8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7" name="Google Shape;11067;p44"/>
              <p:cNvSpPr/>
              <p:nvPr/>
            </p:nvSpPr>
            <p:spPr>
              <a:xfrm>
                <a:off x="4872100" y="3501075"/>
                <a:ext cx="18400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1007" extrusionOk="0">
                    <a:moveTo>
                      <a:pt x="695" y="1"/>
                    </a:moveTo>
                    <a:cubicBezTo>
                      <a:pt x="687" y="1"/>
                      <a:pt x="680" y="5"/>
                      <a:pt x="676" y="16"/>
                    </a:cubicBezTo>
                    <a:cubicBezTo>
                      <a:pt x="557" y="158"/>
                      <a:pt x="438" y="325"/>
                      <a:pt x="331" y="480"/>
                    </a:cubicBezTo>
                    <a:cubicBezTo>
                      <a:pt x="236" y="623"/>
                      <a:pt x="81" y="778"/>
                      <a:pt x="9" y="956"/>
                    </a:cubicBezTo>
                    <a:cubicBezTo>
                      <a:pt x="1" y="981"/>
                      <a:pt x="28" y="1007"/>
                      <a:pt x="58" y="1007"/>
                    </a:cubicBezTo>
                    <a:cubicBezTo>
                      <a:pt x="70" y="1007"/>
                      <a:pt x="82" y="1002"/>
                      <a:pt x="93" y="992"/>
                    </a:cubicBezTo>
                    <a:cubicBezTo>
                      <a:pt x="236" y="897"/>
                      <a:pt x="319" y="694"/>
                      <a:pt x="402" y="551"/>
                    </a:cubicBezTo>
                    <a:cubicBezTo>
                      <a:pt x="509" y="385"/>
                      <a:pt x="617" y="206"/>
                      <a:pt x="736" y="39"/>
                    </a:cubicBezTo>
                    <a:cubicBezTo>
                      <a:pt x="736" y="23"/>
                      <a:pt x="713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8" name="Google Shape;11068;p44"/>
              <p:cNvSpPr/>
              <p:nvPr/>
            </p:nvSpPr>
            <p:spPr>
              <a:xfrm>
                <a:off x="4944125" y="3388725"/>
                <a:ext cx="28525" cy="81600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3264" extrusionOk="0">
                    <a:moveTo>
                      <a:pt x="1113" y="0"/>
                    </a:moveTo>
                    <a:cubicBezTo>
                      <a:pt x="1108" y="0"/>
                      <a:pt x="1105" y="3"/>
                      <a:pt x="1105" y="9"/>
                    </a:cubicBezTo>
                    <a:cubicBezTo>
                      <a:pt x="1022" y="1164"/>
                      <a:pt x="629" y="2259"/>
                      <a:pt x="10" y="3224"/>
                    </a:cubicBezTo>
                    <a:cubicBezTo>
                      <a:pt x="1" y="3251"/>
                      <a:pt x="19" y="3264"/>
                      <a:pt x="38" y="3264"/>
                    </a:cubicBezTo>
                    <a:cubicBezTo>
                      <a:pt x="45" y="3264"/>
                      <a:pt x="51" y="3262"/>
                      <a:pt x="57" y="3259"/>
                    </a:cubicBezTo>
                    <a:cubicBezTo>
                      <a:pt x="831" y="2426"/>
                      <a:pt x="1141" y="1128"/>
                      <a:pt x="1129" y="9"/>
                    </a:cubicBezTo>
                    <a:cubicBezTo>
                      <a:pt x="1123" y="3"/>
                      <a:pt x="1117" y="0"/>
                      <a:pt x="11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9" name="Google Shape;11069;p44"/>
              <p:cNvSpPr/>
              <p:nvPr/>
            </p:nvSpPr>
            <p:spPr>
              <a:xfrm>
                <a:off x="4911700" y="3484550"/>
                <a:ext cx="294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739" extrusionOk="0">
                    <a:moveTo>
                      <a:pt x="1109" y="0"/>
                    </a:moveTo>
                    <a:cubicBezTo>
                      <a:pt x="1095" y="0"/>
                      <a:pt x="1080" y="7"/>
                      <a:pt x="1069" y="22"/>
                    </a:cubicBezTo>
                    <a:cubicBezTo>
                      <a:pt x="878" y="272"/>
                      <a:pt x="735" y="581"/>
                      <a:pt x="557" y="855"/>
                    </a:cubicBezTo>
                    <a:cubicBezTo>
                      <a:pt x="366" y="1117"/>
                      <a:pt x="188" y="1403"/>
                      <a:pt x="21" y="1689"/>
                    </a:cubicBezTo>
                    <a:cubicBezTo>
                      <a:pt x="0" y="1709"/>
                      <a:pt x="33" y="1739"/>
                      <a:pt x="65" y="1739"/>
                    </a:cubicBezTo>
                    <a:cubicBezTo>
                      <a:pt x="70" y="1739"/>
                      <a:pt x="76" y="1738"/>
                      <a:pt x="80" y="1736"/>
                    </a:cubicBezTo>
                    <a:cubicBezTo>
                      <a:pt x="533" y="1296"/>
                      <a:pt x="997" y="689"/>
                      <a:pt x="1176" y="81"/>
                    </a:cubicBezTo>
                    <a:cubicBezTo>
                      <a:pt x="1176" y="32"/>
                      <a:pt x="1142" y="0"/>
                      <a:pt x="11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0" name="Google Shape;11070;p44"/>
              <p:cNvSpPr/>
              <p:nvPr/>
            </p:nvSpPr>
            <p:spPr>
              <a:xfrm>
                <a:off x="5006375" y="3360150"/>
                <a:ext cx="19850" cy="60200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408" extrusionOk="0">
                    <a:moveTo>
                      <a:pt x="693" y="0"/>
                    </a:moveTo>
                    <a:cubicBezTo>
                      <a:pt x="684" y="0"/>
                      <a:pt x="675" y="3"/>
                      <a:pt x="675" y="9"/>
                    </a:cubicBezTo>
                    <a:cubicBezTo>
                      <a:pt x="675" y="854"/>
                      <a:pt x="318" y="1605"/>
                      <a:pt x="8" y="2367"/>
                    </a:cubicBezTo>
                    <a:cubicBezTo>
                      <a:pt x="0" y="2390"/>
                      <a:pt x="23" y="2408"/>
                      <a:pt x="46" y="2408"/>
                    </a:cubicBezTo>
                    <a:cubicBezTo>
                      <a:pt x="59" y="2408"/>
                      <a:pt x="71" y="2403"/>
                      <a:pt x="80" y="2390"/>
                    </a:cubicBezTo>
                    <a:cubicBezTo>
                      <a:pt x="568" y="1688"/>
                      <a:pt x="794" y="854"/>
                      <a:pt x="711" y="9"/>
                    </a:cubicBezTo>
                    <a:cubicBezTo>
                      <a:pt x="711" y="3"/>
                      <a:pt x="702" y="0"/>
                      <a:pt x="6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1" name="Google Shape;11071;p44"/>
              <p:cNvSpPr/>
              <p:nvPr/>
            </p:nvSpPr>
            <p:spPr>
              <a:xfrm>
                <a:off x="4945050" y="3467150"/>
                <a:ext cx="4025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2213" extrusionOk="0">
                    <a:moveTo>
                      <a:pt x="1570" y="0"/>
                    </a:moveTo>
                    <a:cubicBezTo>
                      <a:pt x="1565" y="0"/>
                      <a:pt x="1561" y="1"/>
                      <a:pt x="1556" y="3"/>
                    </a:cubicBezTo>
                    <a:cubicBezTo>
                      <a:pt x="1247" y="265"/>
                      <a:pt x="1020" y="623"/>
                      <a:pt x="782" y="956"/>
                    </a:cubicBezTo>
                    <a:cubicBezTo>
                      <a:pt x="509" y="1337"/>
                      <a:pt x="247" y="1730"/>
                      <a:pt x="20" y="2147"/>
                    </a:cubicBezTo>
                    <a:cubicBezTo>
                      <a:pt x="1" y="2176"/>
                      <a:pt x="37" y="2212"/>
                      <a:pt x="70" y="2212"/>
                    </a:cubicBezTo>
                    <a:cubicBezTo>
                      <a:pt x="78" y="2212"/>
                      <a:pt x="85" y="2211"/>
                      <a:pt x="92" y="2206"/>
                    </a:cubicBezTo>
                    <a:cubicBezTo>
                      <a:pt x="378" y="1885"/>
                      <a:pt x="616" y="1527"/>
                      <a:pt x="854" y="1194"/>
                    </a:cubicBezTo>
                    <a:cubicBezTo>
                      <a:pt x="1104" y="825"/>
                      <a:pt x="1401" y="444"/>
                      <a:pt x="1580" y="39"/>
                    </a:cubicBezTo>
                    <a:cubicBezTo>
                      <a:pt x="1609" y="20"/>
                      <a:pt x="1591" y="0"/>
                      <a:pt x="15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2" name="Google Shape;11072;p44"/>
              <p:cNvSpPr/>
              <p:nvPr/>
            </p:nvSpPr>
            <p:spPr>
              <a:xfrm>
                <a:off x="5030900" y="3327925"/>
                <a:ext cx="37600" cy="1070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4281" extrusionOk="0">
                    <a:moveTo>
                      <a:pt x="1504" y="0"/>
                    </a:moveTo>
                    <a:cubicBezTo>
                      <a:pt x="1230" y="631"/>
                      <a:pt x="1111" y="1286"/>
                      <a:pt x="968" y="1953"/>
                    </a:cubicBezTo>
                    <a:cubicBezTo>
                      <a:pt x="789" y="2774"/>
                      <a:pt x="492" y="3489"/>
                      <a:pt x="27" y="4203"/>
                    </a:cubicBezTo>
                    <a:cubicBezTo>
                      <a:pt x="1" y="4238"/>
                      <a:pt x="40" y="4280"/>
                      <a:pt x="71" y="4280"/>
                    </a:cubicBezTo>
                    <a:cubicBezTo>
                      <a:pt x="82" y="4280"/>
                      <a:pt x="93" y="4275"/>
                      <a:pt x="99" y="4263"/>
                    </a:cubicBezTo>
                    <a:cubicBezTo>
                      <a:pt x="1218" y="3191"/>
                      <a:pt x="1182" y="1417"/>
                      <a:pt x="15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3" name="Google Shape;11073;p44"/>
              <p:cNvSpPr/>
              <p:nvPr/>
            </p:nvSpPr>
            <p:spPr>
              <a:xfrm>
                <a:off x="4952775" y="3459325"/>
                <a:ext cx="63725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3239" extrusionOk="0">
                    <a:moveTo>
                      <a:pt x="2477" y="0"/>
                    </a:moveTo>
                    <a:cubicBezTo>
                      <a:pt x="2459" y="0"/>
                      <a:pt x="2442" y="9"/>
                      <a:pt x="2438" y="31"/>
                    </a:cubicBezTo>
                    <a:cubicBezTo>
                      <a:pt x="2033" y="1388"/>
                      <a:pt x="1033" y="2269"/>
                      <a:pt x="21" y="3174"/>
                    </a:cubicBezTo>
                    <a:cubicBezTo>
                      <a:pt x="1" y="3194"/>
                      <a:pt x="23" y="3239"/>
                      <a:pt x="51" y="3239"/>
                    </a:cubicBezTo>
                    <a:cubicBezTo>
                      <a:pt x="57" y="3239"/>
                      <a:pt x="63" y="3237"/>
                      <a:pt x="69" y="3233"/>
                    </a:cubicBezTo>
                    <a:cubicBezTo>
                      <a:pt x="1176" y="2460"/>
                      <a:pt x="2152" y="1388"/>
                      <a:pt x="2533" y="66"/>
                    </a:cubicBezTo>
                    <a:cubicBezTo>
                      <a:pt x="2548" y="28"/>
                      <a:pt x="2510" y="0"/>
                      <a:pt x="24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4" name="Google Shape;11074;p44"/>
              <p:cNvSpPr/>
              <p:nvPr/>
            </p:nvSpPr>
            <p:spPr>
              <a:xfrm>
                <a:off x="5084950" y="3325475"/>
                <a:ext cx="19575" cy="6320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2528" extrusionOk="0">
                    <a:moveTo>
                      <a:pt x="625" y="0"/>
                    </a:moveTo>
                    <a:cubicBezTo>
                      <a:pt x="571" y="0"/>
                      <a:pt x="520" y="33"/>
                      <a:pt x="532" y="98"/>
                    </a:cubicBezTo>
                    <a:cubicBezTo>
                      <a:pt x="568" y="956"/>
                      <a:pt x="211" y="1646"/>
                      <a:pt x="8" y="2456"/>
                    </a:cubicBezTo>
                    <a:cubicBezTo>
                      <a:pt x="1" y="2494"/>
                      <a:pt x="32" y="2527"/>
                      <a:pt x="65" y="2527"/>
                    </a:cubicBezTo>
                    <a:cubicBezTo>
                      <a:pt x="84" y="2527"/>
                      <a:pt x="103" y="2517"/>
                      <a:pt x="116" y="2491"/>
                    </a:cubicBezTo>
                    <a:cubicBezTo>
                      <a:pt x="508" y="1789"/>
                      <a:pt x="782" y="932"/>
                      <a:pt x="735" y="98"/>
                    </a:cubicBezTo>
                    <a:cubicBezTo>
                      <a:pt x="735" y="33"/>
                      <a:pt x="678" y="0"/>
                      <a:pt x="6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5" name="Google Shape;11075;p44"/>
              <p:cNvSpPr/>
              <p:nvPr/>
            </p:nvSpPr>
            <p:spPr>
              <a:xfrm>
                <a:off x="5039600" y="3427975"/>
                <a:ext cx="31275" cy="3392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357" extrusionOk="0">
                    <a:moveTo>
                      <a:pt x="1224" y="1"/>
                    </a:moveTo>
                    <a:cubicBezTo>
                      <a:pt x="1217" y="1"/>
                      <a:pt x="1210" y="4"/>
                      <a:pt x="1203" y="11"/>
                    </a:cubicBezTo>
                    <a:cubicBezTo>
                      <a:pt x="1013" y="249"/>
                      <a:pt x="834" y="487"/>
                      <a:pt x="632" y="701"/>
                    </a:cubicBezTo>
                    <a:cubicBezTo>
                      <a:pt x="453" y="916"/>
                      <a:pt x="191" y="1082"/>
                      <a:pt x="36" y="1285"/>
                    </a:cubicBezTo>
                    <a:cubicBezTo>
                      <a:pt x="1" y="1320"/>
                      <a:pt x="48" y="1356"/>
                      <a:pt x="96" y="1356"/>
                    </a:cubicBezTo>
                    <a:cubicBezTo>
                      <a:pt x="346" y="1273"/>
                      <a:pt x="572" y="999"/>
                      <a:pt x="727" y="797"/>
                    </a:cubicBezTo>
                    <a:cubicBezTo>
                      <a:pt x="929" y="558"/>
                      <a:pt x="1072" y="285"/>
                      <a:pt x="1251" y="35"/>
                    </a:cubicBezTo>
                    <a:cubicBezTo>
                      <a:pt x="1251" y="18"/>
                      <a:pt x="1239" y="1"/>
                      <a:pt x="12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6" name="Google Shape;11076;p44"/>
              <p:cNvSpPr/>
              <p:nvPr/>
            </p:nvSpPr>
            <p:spPr>
              <a:xfrm>
                <a:off x="5091625" y="3342350"/>
                <a:ext cx="30925" cy="69500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2780" extrusionOk="0">
                    <a:moveTo>
                      <a:pt x="1148" y="1"/>
                    </a:moveTo>
                    <a:cubicBezTo>
                      <a:pt x="1119" y="1"/>
                      <a:pt x="1089" y="16"/>
                      <a:pt x="1075" y="54"/>
                    </a:cubicBezTo>
                    <a:cubicBezTo>
                      <a:pt x="777" y="971"/>
                      <a:pt x="468" y="1828"/>
                      <a:pt x="27" y="2686"/>
                    </a:cubicBezTo>
                    <a:cubicBezTo>
                      <a:pt x="1" y="2729"/>
                      <a:pt x="32" y="2779"/>
                      <a:pt x="75" y="2779"/>
                    </a:cubicBezTo>
                    <a:cubicBezTo>
                      <a:pt x="90" y="2779"/>
                      <a:pt x="107" y="2773"/>
                      <a:pt x="122" y="2757"/>
                    </a:cubicBezTo>
                    <a:cubicBezTo>
                      <a:pt x="813" y="2102"/>
                      <a:pt x="980" y="959"/>
                      <a:pt x="1230" y="78"/>
                    </a:cubicBezTo>
                    <a:cubicBezTo>
                      <a:pt x="1237" y="35"/>
                      <a:pt x="1193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7" name="Google Shape;11077;p44"/>
              <p:cNvSpPr/>
              <p:nvPr/>
            </p:nvSpPr>
            <p:spPr>
              <a:xfrm>
                <a:off x="3435250" y="1987950"/>
                <a:ext cx="1230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844" extrusionOk="0">
                    <a:moveTo>
                      <a:pt x="392" y="1"/>
                    </a:moveTo>
                    <a:cubicBezTo>
                      <a:pt x="376" y="1"/>
                      <a:pt x="360" y="7"/>
                      <a:pt x="345" y="21"/>
                    </a:cubicBezTo>
                    <a:cubicBezTo>
                      <a:pt x="155" y="224"/>
                      <a:pt x="0" y="545"/>
                      <a:pt x="179" y="819"/>
                    </a:cubicBezTo>
                    <a:cubicBezTo>
                      <a:pt x="194" y="835"/>
                      <a:pt x="219" y="843"/>
                      <a:pt x="242" y="843"/>
                    </a:cubicBezTo>
                    <a:cubicBezTo>
                      <a:pt x="271" y="843"/>
                      <a:pt x="298" y="829"/>
                      <a:pt x="298" y="795"/>
                    </a:cubicBezTo>
                    <a:cubicBezTo>
                      <a:pt x="345" y="569"/>
                      <a:pt x="357" y="331"/>
                      <a:pt x="464" y="117"/>
                    </a:cubicBezTo>
                    <a:cubicBezTo>
                      <a:pt x="492" y="62"/>
                      <a:pt x="443" y="1"/>
                      <a:pt x="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8" name="Google Shape;11078;p44"/>
              <p:cNvSpPr/>
              <p:nvPr/>
            </p:nvSpPr>
            <p:spPr>
              <a:xfrm>
                <a:off x="3452800" y="1993750"/>
                <a:ext cx="1312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77" extrusionOk="0">
                    <a:moveTo>
                      <a:pt x="156" y="1"/>
                    </a:moveTo>
                    <a:cubicBezTo>
                      <a:pt x="97" y="1"/>
                      <a:pt x="27" y="51"/>
                      <a:pt x="12" y="123"/>
                    </a:cubicBezTo>
                    <a:cubicBezTo>
                      <a:pt x="1" y="254"/>
                      <a:pt x="12" y="420"/>
                      <a:pt x="60" y="527"/>
                    </a:cubicBezTo>
                    <a:cubicBezTo>
                      <a:pt x="112" y="611"/>
                      <a:pt x="201" y="776"/>
                      <a:pt x="318" y="776"/>
                    </a:cubicBezTo>
                    <a:cubicBezTo>
                      <a:pt x="335" y="776"/>
                      <a:pt x="352" y="773"/>
                      <a:pt x="370" y="766"/>
                    </a:cubicBezTo>
                    <a:cubicBezTo>
                      <a:pt x="524" y="718"/>
                      <a:pt x="477" y="539"/>
                      <a:pt x="417" y="432"/>
                    </a:cubicBezTo>
                    <a:cubicBezTo>
                      <a:pt x="358" y="313"/>
                      <a:pt x="274" y="206"/>
                      <a:pt x="239" y="75"/>
                    </a:cubicBezTo>
                    <a:cubicBezTo>
                      <a:pt x="229" y="23"/>
                      <a:pt x="195" y="1"/>
                      <a:pt x="1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9" name="Google Shape;11079;p44"/>
              <p:cNvSpPr/>
              <p:nvPr/>
            </p:nvSpPr>
            <p:spPr>
              <a:xfrm>
                <a:off x="3475300" y="1989775"/>
                <a:ext cx="11000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718" extrusionOk="0">
                    <a:moveTo>
                      <a:pt x="147" y="1"/>
                    </a:moveTo>
                    <a:cubicBezTo>
                      <a:pt x="73" y="1"/>
                      <a:pt x="1" y="59"/>
                      <a:pt x="29" y="151"/>
                    </a:cubicBezTo>
                    <a:cubicBezTo>
                      <a:pt x="89" y="353"/>
                      <a:pt x="124" y="567"/>
                      <a:pt x="303" y="698"/>
                    </a:cubicBezTo>
                    <a:cubicBezTo>
                      <a:pt x="317" y="712"/>
                      <a:pt x="334" y="718"/>
                      <a:pt x="352" y="718"/>
                    </a:cubicBezTo>
                    <a:cubicBezTo>
                      <a:pt x="395" y="718"/>
                      <a:pt x="439" y="681"/>
                      <a:pt x="422" y="639"/>
                    </a:cubicBezTo>
                    <a:cubicBezTo>
                      <a:pt x="386" y="448"/>
                      <a:pt x="327" y="270"/>
                      <a:pt x="267" y="91"/>
                    </a:cubicBezTo>
                    <a:cubicBezTo>
                      <a:pt x="248" y="28"/>
                      <a:pt x="197" y="1"/>
                      <a:pt x="1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0" name="Google Shape;11080;p44"/>
              <p:cNvSpPr/>
              <p:nvPr/>
            </p:nvSpPr>
            <p:spPr>
              <a:xfrm>
                <a:off x="3507575" y="1987500"/>
                <a:ext cx="20550" cy="224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99" extrusionOk="0">
                    <a:moveTo>
                      <a:pt x="199" y="1"/>
                    </a:moveTo>
                    <a:cubicBezTo>
                      <a:pt x="171" y="1"/>
                      <a:pt x="143" y="8"/>
                      <a:pt x="119" y="27"/>
                    </a:cubicBezTo>
                    <a:cubicBezTo>
                      <a:pt x="48" y="75"/>
                      <a:pt x="0" y="182"/>
                      <a:pt x="60" y="242"/>
                    </a:cubicBezTo>
                    <a:cubicBezTo>
                      <a:pt x="131" y="325"/>
                      <a:pt x="179" y="432"/>
                      <a:pt x="226" y="539"/>
                    </a:cubicBezTo>
                    <a:cubicBezTo>
                      <a:pt x="262" y="635"/>
                      <a:pt x="250" y="754"/>
                      <a:pt x="346" y="849"/>
                    </a:cubicBezTo>
                    <a:cubicBezTo>
                      <a:pt x="383" y="880"/>
                      <a:pt x="433" y="898"/>
                      <a:pt x="483" y="898"/>
                    </a:cubicBezTo>
                    <a:cubicBezTo>
                      <a:pt x="528" y="898"/>
                      <a:pt x="573" y="883"/>
                      <a:pt x="607" y="849"/>
                    </a:cubicBezTo>
                    <a:cubicBezTo>
                      <a:pt x="822" y="599"/>
                      <a:pt x="536" y="206"/>
                      <a:pt x="322" y="39"/>
                    </a:cubicBezTo>
                    <a:cubicBezTo>
                      <a:pt x="286" y="18"/>
                      <a:pt x="242" y="1"/>
                      <a:pt x="1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1" name="Google Shape;11081;p44"/>
              <p:cNvSpPr/>
              <p:nvPr/>
            </p:nvSpPr>
            <p:spPr>
              <a:xfrm>
                <a:off x="3532875" y="1979850"/>
                <a:ext cx="10425" cy="231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924" extrusionOk="0">
                    <a:moveTo>
                      <a:pt x="149" y="0"/>
                    </a:moveTo>
                    <a:cubicBezTo>
                      <a:pt x="78" y="0"/>
                      <a:pt x="6" y="48"/>
                      <a:pt x="0" y="143"/>
                    </a:cubicBezTo>
                    <a:cubicBezTo>
                      <a:pt x="0" y="286"/>
                      <a:pt x="12" y="441"/>
                      <a:pt x="24" y="583"/>
                    </a:cubicBezTo>
                    <a:cubicBezTo>
                      <a:pt x="48" y="738"/>
                      <a:pt x="72" y="857"/>
                      <a:pt x="203" y="917"/>
                    </a:cubicBezTo>
                    <a:cubicBezTo>
                      <a:pt x="219" y="921"/>
                      <a:pt x="234" y="923"/>
                      <a:pt x="249" y="923"/>
                    </a:cubicBezTo>
                    <a:cubicBezTo>
                      <a:pt x="279" y="923"/>
                      <a:pt x="306" y="913"/>
                      <a:pt x="322" y="881"/>
                    </a:cubicBezTo>
                    <a:cubicBezTo>
                      <a:pt x="417" y="786"/>
                      <a:pt x="381" y="679"/>
                      <a:pt x="357" y="548"/>
                    </a:cubicBezTo>
                    <a:cubicBezTo>
                      <a:pt x="322" y="405"/>
                      <a:pt x="298" y="274"/>
                      <a:pt x="298" y="143"/>
                    </a:cubicBezTo>
                    <a:cubicBezTo>
                      <a:pt x="292" y="48"/>
                      <a:pt x="221" y="0"/>
                      <a:pt x="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2" name="Google Shape;11082;p44"/>
              <p:cNvSpPr/>
              <p:nvPr/>
            </p:nvSpPr>
            <p:spPr>
              <a:xfrm>
                <a:off x="3562350" y="1972275"/>
                <a:ext cx="155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048" extrusionOk="0">
                    <a:moveTo>
                      <a:pt x="216" y="0"/>
                    </a:moveTo>
                    <a:cubicBezTo>
                      <a:pt x="109" y="0"/>
                      <a:pt x="0" y="84"/>
                      <a:pt x="36" y="220"/>
                    </a:cubicBezTo>
                    <a:cubicBezTo>
                      <a:pt x="83" y="398"/>
                      <a:pt x="119" y="565"/>
                      <a:pt x="155" y="744"/>
                    </a:cubicBezTo>
                    <a:cubicBezTo>
                      <a:pt x="187" y="852"/>
                      <a:pt x="259" y="1048"/>
                      <a:pt x="405" y="1048"/>
                    </a:cubicBezTo>
                    <a:cubicBezTo>
                      <a:pt x="420" y="1048"/>
                      <a:pt x="436" y="1046"/>
                      <a:pt x="452" y="1041"/>
                    </a:cubicBezTo>
                    <a:cubicBezTo>
                      <a:pt x="619" y="994"/>
                      <a:pt x="560" y="767"/>
                      <a:pt x="536" y="672"/>
                    </a:cubicBezTo>
                    <a:cubicBezTo>
                      <a:pt x="476" y="494"/>
                      <a:pt x="429" y="315"/>
                      <a:pt x="381" y="124"/>
                    </a:cubicBezTo>
                    <a:cubicBezTo>
                      <a:pt x="357" y="38"/>
                      <a:pt x="287" y="0"/>
                      <a:pt x="2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3" name="Google Shape;11083;p44"/>
              <p:cNvSpPr/>
              <p:nvPr/>
            </p:nvSpPr>
            <p:spPr>
              <a:xfrm>
                <a:off x="3595375" y="1968900"/>
                <a:ext cx="119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203" extrusionOk="0">
                    <a:moveTo>
                      <a:pt x="222" y="0"/>
                    </a:moveTo>
                    <a:cubicBezTo>
                      <a:pt x="146" y="0"/>
                      <a:pt x="72" y="51"/>
                      <a:pt x="72" y="152"/>
                    </a:cubicBezTo>
                    <a:cubicBezTo>
                      <a:pt x="72" y="450"/>
                      <a:pt x="1" y="998"/>
                      <a:pt x="298" y="1188"/>
                    </a:cubicBezTo>
                    <a:cubicBezTo>
                      <a:pt x="308" y="1198"/>
                      <a:pt x="321" y="1203"/>
                      <a:pt x="335" y="1203"/>
                    </a:cubicBezTo>
                    <a:cubicBezTo>
                      <a:pt x="370" y="1203"/>
                      <a:pt x="409" y="1175"/>
                      <a:pt x="417" y="1140"/>
                    </a:cubicBezTo>
                    <a:cubicBezTo>
                      <a:pt x="477" y="998"/>
                      <a:pt x="417" y="831"/>
                      <a:pt x="394" y="664"/>
                    </a:cubicBezTo>
                    <a:cubicBezTo>
                      <a:pt x="382" y="486"/>
                      <a:pt x="382" y="331"/>
                      <a:pt x="382" y="152"/>
                    </a:cubicBezTo>
                    <a:cubicBezTo>
                      <a:pt x="376" y="51"/>
                      <a:pt x="298" y="0"/>
                      <a:pt x="2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4" name="Google Shape;11084;p44"/>
              <p:cNvSpPr/>
              <p:nvPr/>
            </p:nvSpPr>
            <p:spPr>
              <a:xfrm>
                <a:off x="3620500" y="1968025"/>
                <a:ext cx="18350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734" h="747" extrusionOk="0">
                    <a:moveTo>
                      <a:pt x="188" y="0"/>
                    </a:moveTo>
                    <a:cubicBezTo>
                      <a:pt x="96" y="0"/>
                      <a:pt x="0" y="130"/>
                      <a:pt x="91" y="211"/>
                    </a:cubicBezTo>
                    <a:cubicBezTo>
                      <a:pt x="198" y="318"/>
                      <a:pt x="293" y="425"/>
                      <a:pt x="377" y="521"/>
                    </a:cubicBezTo>
                    <a:cubicBezTo>
                      <a:pt x="448" y="616"/>
                      <a:pt x="543" y="735"/>
                      <a:pt x="662" y="747"/>
                    </a:cubicBezTo>
                    <a:cubicBezTo>
                      <a:pt x="710" y="747"/>
                      <a:pt x="734" y="723"/>
                      <a:pt x="734" y="675"/>
                    </a:cubicBezTo>
                    <a:cubicBezTo>
                      <a:pt x="734" y="556"/>
                      <a:pt x="615" y="449"/>
                      <a:pt x="543" y="366"/>
                    </a:cubicBezTo>
                    <a:cubicBezTo>
                      <a:pt x="448" y="259"/>
                      <a:pt x="365" y="140"/>
                      <a:pt x="270" y="44"/>
                    </a:cubicBezTo>
                    <a:cubicBezTo>
                      <a:pt x="247" y="13"/>
                      <a:pt x="218" y="0"/>
                      <a:pt x="1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5" name="Google Shape;11085;p44"/>
              <p:cNvSpPr/>
              <p:nvPr/>
            </p:nvSpPr>
            <p:spPr>
              <a:xfrm>
                <a:off x="3651525" y="1962150"/>
                <a:ext cx="1802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21" h="811" extrusionOk="0">
                    <a:moveTo>
                      <a:pt x="194" y="0"/>
                    </a:moveTo>
                    <a:cubicBezTo>
                      <a:pt x="93" y="0"/>
                      <a:pt x="0" y="99"/>
                      <a:pt x="64" y="220"/>
                    </a:cubicBezTo>
                    <a:cubicBezTo>
                      <a:pt x="148" y="422"/>
                      <a:pt x="267" y="672"/>
                      <a:pt x="457" y="791"/>
                    </a:cubicBezTo>
                    <a:cubicBezTo>
                      <a:pt x="484" y="804"/>
                      <a:pt x="509" y="810"/>
                      <a:pt x="534" y="810"/>
                    </a:cubicBezTo>
                    <a:cubicBezTo>
                      <a:pt x="642" y="810"/>
                      <a:pt x="720" y="694"/>
                      <a:pt x="672" y="577"/>
                    </a:cubicBezTo>
                    <a:cubicBezTo>
                      <a:pt x="624" y="494"/>
                      <a:pt x="553" y="422"/>
                      <a:pt x="493" y="339"/>
                    </a:cubicBezTo>
                    <a:cubicBezTo>
                      <a:pt x="434" y="256"/>
                      <a:pt x="374" y="160"/>
                      <a:pt x="326" y="77"/>
                    </a:cubicBezTo>
                    <a:cubicBezTo>
                      <a:pt x="292" y="23"/>
                      <a:pt x="242" y="0"/>
                      <a:pt x="1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6" name="Google Shape;11086;p44"/>
              <p:cNvSpPr/>
              <p:nvPr/>
            </p:nvSpPr>
            <p:spPr>
              <a:xfrm>
                <a:off x="3681400" y="1954825"/>
                <a:ext cx="154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62" extrusionOk="0">
                    <a:moveTo>
                      <a:pt x="157" y="0"/>
                    </a:moveTo>
                    <a:cubicBezTo>
                      <a:pt x="80" y="0"/>
                      <a:pt x="1" y="63"/>
                      <a:pt x="36" y="156"/>
                    </a:cubicBezTo>
                    <a:cubicBezTo>
                      <a:pt x="155" y="453"/>
                      <a:pt x="239" y="858"/>
                      <a:pt x="501" y="1049"/>
                    </a:cubicBezTo>
                    <a:cubicBezTo>
                      <a:pt x="512" y="1057"/>
                      <a:pt x="525" y="1061"/>
                      <a:pt x="538" y="1061"/>
                    </a:cubicBezTo>
                    <a:cubicBezTo>
                      <a:pt x="578" y="1061"/>
                      <a:pt x="617" y="1025"/>
                      <a:pt x="608" y="989"/>
                    </a:cubicBezTo>
                    <a:cubicBezTo>
                      <a:pt x="596" y="822"/>
                      <a:pt x="536" y="715"/>
                      <a:pt x="477" y="560"/>
                    </a:cubicBezTo>
                    <a:cubicBezTo>
                      <a:pt x="417" y="418"/>
                      <a:pt x="358" y="251"/>
                      <a:pt x="274" y="96"/>
                    </a:cubicBezTo>
                    <a:cubicBezTo>
                      <a:pt x="260" y="29"/>
                      <a:pt x="209" y="0"/>
                      <a:pt x="1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7" name="Google Shape;11087;p44"/>
              <p:cNvSpPr/>
              <p:nvPr/>
            </p:nvSpPr>
            <p:spPr>
              <a:xfrm>
                <a:off x="3716750" y="1960925"/>
                <a:ext cx="18200" cy="3117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1247" extrusionOk="0">
                    <a:moveTo>
                      <a:pt x="169" y="0"/>
                    </a:moveTo>
                    <a:cubicBezTo>
                      <a:pt x="91" y="0"/>
                      <a:pt x="1" y="78"/>
                      <a:pt x="15" y="186"/>
                    </a:cubicBezTo>
                    <a:cubicBezTo>
                      <a:pt x="75" y="567"/>
                      <a:pt x="206" y="1102"/>
                      <a:pt x="611" y="1245"/>
                    </a:cubicBezTo>
                    <a:cubicBezTo>
                      <a:pt x="616" y="1246"/>
                      <a:pt x="621" y="1247"/>
                      <a:pt x="626" y="1247"/>
                    </a:cubicBezTo>
                    <a:cubicBezTo>
                      <a:pt x="680" y="1247"/>
                      <a:pt x="728" y="1192"/>
                      <a:pt x="706" y="1138"/>
                    </a:cubicBezTo>
                    <a:cubicBezTo>
                      <a:pt x="646" y="959"/>
                      <a:pt x="563" y="828"/>
                      <a:pt x="468" y="674"/>
                    </a:cubicBezTo>
                    <a:cubicBezTo>
                      <a:pt x="384" y="495"/>
                      <a:pt x="325" y="305"/>
                      <a:pt x="277" y="114"/>
                    </a:cubicBezTo>
                    <a:cubicBezTo>
                      <a:pt x="268" y="34"/>
                      <a:pt x="221" y="0"/>
                      <a:pt x="1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8" name="Google Shape;11088;p44"/>
              <p:cNvSpPr/>
              <p:nvPr/>
            </p:nvSpPr>
            <p:spPr>
              <a:xfrm>
                <a:off x="3747400" y="1962175"/>
                <a:ext cx="19375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065" extrusionOk="0">
                    <a:moveTo>
                      <a:pt x="106" y="0"/>
                    </a:moveTo>
                    <a:cubicBezTo>
                      <a:pt x="48" y="0"/>
                      <a:pt x="0" y="65"/>
                      <a:pt x="39" y="136"/>
                    </a:cubicBezTo>
                    <a:cubicBezTo>
                      <a:pt x="123" y="314"/>
                      <a:pt x="230" y="481"/>
                      <a:pt x="349" y="659"/>
                    </a:cubicBezTo>
                    <a:cubicBezTo>
                      <a:pt x="456" y="802"/>
                      <a:pt x="539" y="957"/>
                      <a:pt x="670" y="1052"/>
                    </a:cubicBezTo>
                    <a:cubicBezTo>
                      <a:pt x="682" y="1061"/>
                      <a:pt x="694" y="1065"/>
                      <a:pt x="706" y="1065"/>
                    </a:cubicBezTo>
                    <a:cubicBezTo>
                      <a:pt x="743" y="1065"/>
                      <a:pt x="775" y="1029"/>
                      <a:pt x="766" y="993"/>
                    </a:cubicBezTo>
                    <a:cubicBezTo>
                      <a:pt x="718" y="814"/>
                      <a:pt x="599" y="683"/>
                      <a:pt x="492" y="528"/>
                    </a:cubicBezTo>
                    <a:cubicBezTo>
                      <a:pt x="397" y="386"/>
                      <a:pt x="289" y="219"/>
                      <a:pt x="194" y="64"/>
                    </a:cubicBezTo>
                    <a:cubicBezTo>
                      <a:pt x="169" y="19"/>
                      <a:pt x="136" y="0"/>
                      <a:pt x="1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9" name="Google Shape;11089;p44"/>
              <p:cNvSpPr/>
              <p:nvPr/>
            </p:nvSpPr>
            <p:spPr>
              <a:xfrm>
                <a:off x="3789000" y="1962075"/>
                <a:ext cx="15350" cy="30025"/>
              </a:xfrm>
              <a:custGeom>
                <a:avLst/>
                <a:gdLst/>
                <a:ahLst/>
                <a:cxnLst/>
                <a:rect l="l" t="t" r="r" b="b"/>
                <a:pathLst>
                  <a:path w="614" h="1201" extrusionOk="0">
                    <a:moveTo>
                      <a:pt x="104" y="1"/>
                    </a:moveTo>
                    <a:cubicBezTo>
                      <a:pt x="53" y="1"/>
                      <a:pt x="0" y="34"/>
                      <a:pt x="7" y="92"/>
                    </a:cubicBezTo>
                    <a:cubicBezTo>
                      <a:pt x="42" y="318"/>
                      <a:pt x="78" y="521"/>
                      <a:pt x="173" y="735"/>
                    </a:cubicBezTo>
                    <a:cubicBezTo>
                      <a:pt x="245" y="925"/>
                      <a:pt x="316" y="1104"/>
                      <a:pt x="519" y="1199"/>
                    </a:cubicBezTo>
                    <a:cubicBezTo>
                      <a:pt x="525" y="1200"/>
                      <a:pt x="531" y="1201"/>
                      <a:pt x="537" y="1201"/>
                    </a:cubicBezTo>
                    <a:cubicBezTo>
                      <a:pt x="585" y="1201"/>
                      <a:pt x="614" y="1158"/>
                      <a:pt x="614" y="1116"/>
                    </a:cubicBezTo>
                    <a:cubicBezTo>
                      <a:pt x="614" y="937"/>
                      <a:pt x="519" y="806"/>
                      <a:pt x="423" y="663"/>
                    </a:cubicBezTo>
                    <a:cubicBezTo>
                      <a:pt x="316" y="485"/>
                      <a:pt x="245" y="282"/>
                      <a:pt x="197" y="80"/>
                    </a:cubicBezTo>
                    <a:cubicBezTo>
                      <a:pt x="192" y="25"/>
                      <a:pt x="148" y="1"/>
                      <a:pt x="1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0" name="Google Shape;11090;p44"/>
              <p:cNvSpPr/>
              <p:nvPr/>
            </p:nvSpPr>
            <p:spPr>
              <a:xfrm>
                <a:off x="3817350" y="1954350"/>
                <a:ext cx="1767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987" extrusionOk="0">
                    <a:moveTo>
                      <a:pt x="156" y="1"/>
                    </a:moveTo>
                    <a:cubicBezTo>
                      <a:pt x="73" y="1"/>
                      <a:pt x="0" y="75"/>
                      <a:pt x="16" y="175"/>
                    </a:cubicBezTo>
                    <a:cubicBezTo>
                      <a:pt x="51" y="353"/>
                      <a:pt x="123" y="508"/>
                      <a:pt x="218" y="651"/>
                    </a:cubicBezTo>
                    <a:cubicBezTo>
                      <a:pt x="301" y="806"/>
                      <a:pt x="397" y="925"/>
                      <a:pt x="551" y="984"/>
                    </a:cubicBezTo>
                    <a:cubicBezTo>
                      <a:pt x="558" y="986"/>
                      <a:pt x="564" y="987"/>
                      <a:pt x="571" y="987"/>
                    </a:cubicBezTo>
                    <a:cubicBezTo>
                      <a:pt x="614" y="987"/>
                      <a:pt x="660" y="956"/>
                      <a:pt x="670" y="925"/>
                    </a:cubicBezTo>
                    <a:cubicBezTo>
                      <a:pt x="706" y="758"/>
                      <a:pt x="647" y="639"/>
                      <a:pt x="551" y="496"/>
                    </a:cubicBezTo>
                    <a:cubicBezTo>
                      <a:pt x="468" y="341"/>
                      <a:pt x="373" y="210"/>
                      <a:pt x="289" y="79"/>
                    </a:cubicBezTo>
                    <a:cubicBezTo>
                      <a:pt x="251" y="24"/>
                      <a:pt x="202" y="1"/>
                      <a:pt x="1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1" name="Google Shape;11091;p44"/>
              <p:cNvSpPr/>
              <p:nvPr/>
            </p:nvSpPr>
            <p:spPr>
              <a:xfrm>
                <a:off x="3852075" y="1954425"/>
                <a:ext cx="15675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32" extrusionOk="0">
                    <a:moveTo>
                      <a:pt x="174" y="0"/>
                    </a:moveTo>
                    <a:cubicBezTo>
                      <a:pt x="91" y="0"/>
                      <a:pt x="0" y="78"/>
                      <a:pt x="32" y="172"/>
                    </a:cubicBezTo>
                    <a:lnTo>
                      <a:pt x="210" y="672"/>
                    </a:lnTo>
                    <a:cubicBezTo>
                      <a:pt x="258" y="803"/>
                      <a:pt x="293" y="946"/>
                      <a:pt x="436" y="1017"/>
                    </a:cubicBezTo>
                    <a:cubicBezTo>
                      <a:pt x="453" y="1027"/>
                      <a:pt x="470" y="1032"/>
                      <a:pt x="486" y="1032"/>
                    </a:cubicBezTo>
                    <a:cubicBezTo>
                      <a:pt x="527" y="1032"/>
                      <a:pt x="562" y="1003"/>
                      <a:pt x="579" y="969"/>
                    </a:cubicBezTo>
                    <a:cubicBezTo>
                      <a:pt x="627" y="815"/>
                      <a:pt x="555" y="684"/>
                      <a:pt x="496" y="541"/>
                    </a:cubicBezTo>
                    <a:cubicBezTo>
                      <a:pt x="413" y="386"/>
                      <a:pt x="353" y="219"/>
                      <a:pt x="282" y="76"/>
                    </a:cubicBezTo>
                    <a:cubicBezTo>
                      <a:pt x="261" y="23"/>
                      <a:pt x="219" y="0"/>
                      <a:pt x="1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2" name="Google Shape;11092;p44"/>
              <p:cNvSpPr/>
              <p:nvPr/>
            </p:nvSpPr>
            <p:spPr>
              <a:xfrm>
                <a:off x="3891025" y="1951650"/>
                <a:ext cx="14525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581" h="871" extrusionOk="0">
                    <a:moveTo>
                      <a:pt x="121" y="1"/>
                    </a:moveTo>
                    <a:cubicBezTo>
                      <a:pt x="63" y="1"/>
                      <a:pt x="0" y="47"/>
                      <a:pt x="33" y="104"/>
                    </a:cubicBezTo>
                    <a:cubicBezTo>
                      <a:pt x="81" y="259"/>
                      <a:pt x="128" y="402"/>
                      <a:pt x="164" y="533"/>
                    </a:cubicBezTo>
                    <a:cubicBezTo>
                      <a:pt x="224" y="676"/>
                      <a:pt x="259" y="818"/>
                      <a:pt x="402" y="866"/>
                    </a:cubicBezTo>
                    <a:cubicBezTo>
                      <a:pt x="411" y="869"/>
                      <a:pt x="420" y="870"/>
                      <a:pt x="429" y="870"/>
                    </a:cubicBezTo>
                    <a:cubicBezTo>
                      <a:pt x="459" y="870"/>
                      <a:pt x="491" y="855"/>
                      <a:pt x="509" y="818"/>
                    </a:cubicBezTo>
                    <a:cubicBezTo>
                      <a:pt x="581" y="676"/>
                      <a:pt x="509" y="557"/>
                      <a:pt x="438" y="414"/>
                    </a:cubicBezTo>
                    <a:cubicBezTo>
                      <a:pt x="367" y="283"/>
                      <a:pt x="259" y="164"/>
                      <a:pt x="188" y="33"/>
                    </a:cubicBezTo>
                    <a:cubicBezTo>
                      <a:pt x="173" y="10"/>
                      <a:pt x="148" y="1"/>
                      <a:pt x="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3" name="Google Shape;11093;p44"/>
              <p:cNvSpPr/>
              <p:nvPr/>
            </p:nvSpPr>
            <p:spPr>
              <a:xfrm>
                <a:off x="3930250" y="1949225"/>
                <a:ext cx="14000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026" extrusionOk="0">
                    <a:moveTo>
                      <a:pt x="157" y="1"/>
                    </a:moveTo>
                    <a:cubicBezTo>
                      <a:pt x="86" y="1"/>
                      <a:pt x="0" y="67"/>
                      <a:pt x="24" y="153"/>
                    </a:cubicBezTo>
                    <a:cubicBezTo>
                      <a:pt x="83" y="332"/>
                      <a:pt x="131" y="499"/>
                      <a:pt x="179" y="677"/>
                    </a:cubicBezTo>
                    <a:cubicBezTo>
                      <a:pt x="226" y="832"/>
                      <a:pt x="238" y="963"/>
                      <a:pt x="381" y="1023"/>
                    </a:cubicBezTo>
                    <a:cubicBezTo>
                      <a:pt x="390" y="1025"/>
                      <a:pt x="398" y="1026"/>
                      <a:pt x="406" y="1026"/>
                    </a:cubicBezTo>
                    <a:cubicBezTo>
                      <a:pt x="445" y="1026"/>
                      <a:pt x="478" y="1004"/>
                      <a:pt x="488" y="975"/>
                    </a:cubicBezTo>
                    <a:cubicBezTo>
                      <a:pt x="560" y="832"/>
                      <a:pt x="476" y="701"/>
                      <a:pt x="417" y="546"/>
                    </a:cubicBezTo>
                    <a:cubicBezTo>
                      <a:pt x="357" y="380"/>
                      <a:pt x="310" y="225"/>
                      <a:pt x="238" y="58"/>
                    </a:cubicBezTo>
                    <a:cubicBezTo>
                      <a:pt x="226" y="18"/>
                      <a:pt x="194" y="1"/>
                      <a:pt x="1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4" name="Google Shape;11094;p44"/>
              <p:cNvSpPr/>
              <p:nvPr/>
            </p:nvSpPr>
            <p:spPr>
              <a:xfrm>
                <a:off x="3960525" y="1944875"/>
                <a:ext cx="149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599" h="1254" extrusionOk="0">
                    <a:moveTo>
                      <a:pt x="102" y="1"/>
                    </a:moveTo>
                    <a:cubicBezTo>
                      <a:pt x="48" y="1"/>
                      <a:pt x="1" y="55"/>
                      <a:pt x="39" y="125"/>
                    </a:cubicBezTo>
                    <a:cubicBezTo>
                      <a:pt x="146" y="316"/>
                      <a:pt x="206" y="518"/>
                      <a:pt x="242" y="732"/>
                    </a:cubicBezTo>
                    <a:cubicBezTo>
                      <a:pt x="277" y="899"/>
                      <a:pt x="266" y="1089"/>
                      <a:pt x="385" y="1232"/>
                    </a:cubicBezTo>
                    <a:cubicBezTo>
                      <a:pt x="399" y="1246"/>
                      <a:pt x="420" y="1253"/>
                      <a:pt x="442" y="1253"/>
                    </a:cubicBezTo>
                    <a:cubicBezTo>
                      <a:pt x="475" y="1253"/>
                      <a:pt x="508" y="1237"/>
                      <a:pt x="516" y="1209"/>
                    </a:cubicBezTo>
                    <a:cubicBezTo>
                      <a:pt x="599" y="1030"/>
                      <a:pt x="527" y="828"/>
                      <a:pt x="468" y="649"/>
                    </a:cubicBezTo>
                    <a:cubicBezTo>
                      <a:pt x="408" y="435"/>
                      <a:pt x="325" y="232"/>
                      <a:pt x="182" y="54"/>
                    </a:cubicBezTo>
                    <a:cubicBezTo>
                      <a:pt x="161" y="16"/>
                      <a:pt x="131" y="1"/>
                      <a:pt x="1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5" name="Google Shape;11095;p44"/>
              <p:cNvSpPr/>
              <p:nvPr/>
            </p:nvSpPr>
            <p:spPr>
              <a:xfrm>
                <a:off x="4005125" y="1945750"/>
                <a:ext cx="146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999" extrusionOk="0">
                    <a:moveTo>
                      <a:pt x="185" y="0"/>
                    </a:moveTo>
                    <a:cubicBezTo>
                      <a:pt x="98" y="0"/>
                      <a:pt x="0" y="75"/>
                      <a:pt x="29" y="197"/>
                    </a:cubicBezTo>
                    <a:cubicBezTo>
                      <a:pt x="89" y="459"/>
                      <a:pt x="184" y="852"/>
                      <a:pt x="446" y="983"/>
                    </a:cubicBezTo>
                    <a:cubicBezTo>
                      <a:pt x="462" y="994"/>
                      <a:pt x="478" y="998"/>
                      <a:pt x="493" y="998"/>
                    </a:cubicBezTo>
                    <a:cubicBezTo>
                      <a:pt x="545" y="998"/>
                      <a:pt x="586" y="941"/>
                      <a:pt x="577" y="876"/>
                    </a:cubicBezTo>
                    <a:cubicBezTo>
                      <a:pt x="565" y="745"/>
                      <a:pt x="482" y="626"/>
                      <a:pt x="422" y="507"/>
                    </a:cubicBezTo>
                    <a:cubicBezTo>
                      <a:pt x="363" y="376"/>
                      <a:pt x="339" y="245"/>
                      <a:pt x="303" y="102"/>
                    </a:cubicBezTo>
                    <a:cubicBezTo>
                      <a:pt x="294" y="32"/>
                      <a:pt x="242" y="0"/>
                      <a:pt x="1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6" name="Google Shape;11096;p44"/>
              <p:cNvSpPr/>
              <p:nvPr/>
            </p:nvSpPr>
            <p:spPr>
              <a:xfrm>
                <a:off x="4047825" y="1943300"/>
                <a:ext cx="15500" cy="2287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915" extrusionOk="0">
                    <a:moveTo>
                      <a:pt x="132" y="0"/>
                    </a:moveTo>
                    <a:cubicBezTo>
                      <a:pt x="72" y="0"/>
                      <a:pt x="0" y="53"/>
                      <a:pt x="24" y="117"/>
                    </a:cubicBezTo>
                    <a:cubicBezTo>
                      <a:pt x="83" y="259"/>
                      <a:pt x="167" y="414"/>
                      <a:pt x="238" y="557"/>
                    </a:cubicBezTo>
                    <a:cubicBezTo>
                      <a:pt x="310" y="688"/>
                      <a:pt x="369" y="831"/>
                      <a:pt x="524" y="902"/>
                    </a:cubicBezTo>
                    <a:cubicBezTo>
                      <a:pt x="538" y="911"/>
                      <a:pt x="551" y="915"/>
                      <a:pt x="562" y="915"/>
                    </a:cubicBezTo>
                    <a:cubicBezTo>
                      <a:pt x="599" y="915"/>
                      <a:pt x="619" y="876"/>
                      <a:pt x="619" y="831"/>
                    </a:cubicBezTo>
                    <a:cubicBezTo>
                      <a:pt x="595" y="676"/>
                      <a:pt x="500" y="581"/>
                      <a:pt x="429" y="462"/>
                    </a:cubicBezTo>
                    <a:cubicBezTo>
                      <a:pt x="345" y="319"/>
                      <a:pt x="286" y="188"/>
                      <a:pt x="203" y="45"/>
                    </a:cubicBezTo>
                    <a:cubicBezTo>
                      <a:pt x="191" y="13"/>
                      <a:pt x="163" y="0"/>
                      <a:pt x="1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7" name="Google Shape;11097;p44"/>
              <p:cNvSpPr/>
              <p:nvPr/>
            </p:nvSpPr>
            <p:spPr>
              <a:xfrm>
                <a:off x="4077275" y="1935375"/>
                <a:ext cx="14325" cy="2795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1118" extrusionOk="0">
                    <a:moveTo>
                      <a:pt x="184" y="1"/>
                    </a:moveTo>
                    <a:cubicBezTo>
                      <a:pt x="93" y="1"/>
                      <a:pt x="0" y="74"/>
                      <a:pt x="37" y="184"/>
                    </a:cubicBezTo>
                    <a:cubicBezTo>
                      <a:pt x="144" y="493"/>
                      <a:pt x="179" y="898"/>
                      <a:pt x="453" y="1100"/>
                    </a:cubicBezTo>
                    <a:cubicBezTo>
                      <a:pt x="469" y="1112"/>
                      <a:pt x="486" y="1117"/>
                      <a:pt x="503" y="1117"/>
                    </a:cubicBezTo>
                    <a:cubicBezTo>
                      <a:pt x="539" y="1117"/>
                      <a:pt x="572" y="1093"/>
                      <a:pt x="572" y="1053"/>
                    </a:cubicBezTo>
                    <a:cubicBezTo>
                      <a:pt x="525" y="731"/>
                      <a:pt x="429" y="410"/>
                      <a:pt x="322" y="100"/>
                    </a:cubicBezTo>
                    <a:cubicBezTo>
                      <a:pt x="299" y="31"/>
                      <a:pt x="242" y="1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8" name="Google Shape;11098;p44"/>
              <p:cNvSpPr/>
              <p:nvPr/>
            </p:nvSpPr>
            <p:spPr>
              <a:xfrm>
                <a:off x="4111900" y="1943575"/>
                <a:ext cx="15000" cy="240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962" extrusionOk="0">
                    <a:moveTo>
                      <a:pt x="40" y="1"/>
                    </a:moveTo>
                    <a:cubicBezTo>
                      <a:pt x="23" y="1"/>
                      <a:pt x="0" y="20"/>
                      <a:pt x="9" y="46"/>
                    </a:cubicBezTo>
                    <a:cubicBezTo>
                      <a:pt x="80" y="356"/>
                      <a:pt x="176" y="784"/>
                      <a:pt x="485" y="951"/>
                    </a:cubicBezTo>
                    <a:cubicBezTo>
                      <a:pt x="498" y="958"/>
                      <a:pt x="510" y="962"/>
                      <a:pt x="522" y="962"/>
                    </a:cubicBezTo>
                    <a:cubicBezTo>
                      <a:pt x="566" y="962"/>
                      <a:pt x="599" y="915"/>
                      <a:pt x="580" y="868"/>
                    </a:cubicBezTo>
                    <a:cubicBezTo>
                      <a:pt x="497" y="713"/>
                      <a:pt x="366" y="594"/>
                      <a:pt x="283" y="451"/>
                    </a:cubicBezTo>
                    <a:cubicBezTo>
                      <a:pt x="187" y="308"/>
                      <a:pt x="116" y="165"/>
                      <a:pt x="56" y="10"/>
                    </a:cubicBezTo>
                    <a:cubicBezTo>
                      <a:pt x="53" y="4"/>
                      <a:pt x="47" y="1"/>
                      <a:pt x="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9" name="Google Shape;11099;p44"/>
              <p:cNvSpPr/>
              <p:nvPr/>
            </p:nvSpPr>
            <p:spPr>
              <a:xfrm>
                <a:off x="4136675" y="1939375"/>
                <a:ext cx="1595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1024" extrusionOk="0">
                    <a:moveTo>
                      <a:pt x="179" y="1"/>
                    </a:moveTo>
                    <a:cubicBezTo>
                      <a:pt x="91" y="1"/>
                      <a:pt x="1" y="70"/>
                      <a:pt x="30" y="178"/>
                    </a:cubicBezTo>
                    <a:cubicBezTo>
                      <a:pt x="66" y="357"/>
                      <a:pt x="113" y="536"/>
                      <a:pt x="197" y="702"/>
                    </a:cubicBezTo>
                    <a:cubicBezTo>
                      <a:pt x="256" y="845"/>
                      <a:pt x="316" y="1012"/>
                      <a:pt x="494" y="1024"/>
                    </a:cubicBezTo>
                    <a:cubicBezTo>
                      <a:pt x="530" y="1024"/>
                      <a:pt x="566" y="1000"/>
                      <a:pt x="578" y="976"/>
                    </a:cubicBezTo>
                    <a:cubicBezTo>
                      <a:pt x="637" y="821"/>
                      <a:pt x="530" y="702"/>
                      <a:pt x="470" y="571"/>
                    </a:cubicBezTo>
                    <a:cubicBezTo>
                      <a:pt x="399" y="416"/>
                      <a:pt x="351" y="250"/>
                      <a:pt x="316" y="95"/>
                    </a:cubicBezTo>
                    <a:cubicBezTo>
                      <a:pt x="292" y="30"/>
                      <a:pt x="236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0" name="Google Shape;11100;p44"/>
              <p:cNvSpPr/>
              <p:nvPr/>
            </p:nvSpPr>
            <p:spPr>
              <a:xfrm>
                <a:off x="4163175" y="1933375"/>
                <a:ext cx="14750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1178" extrusionOk="0">
                    <a:moveTo>
                      <a:pt x="87" y="1"/>
                    </a:moveTo>
                    <a:cubicBezTo>
                      <a:pt x="43" y="1"/>
                      <a:pt x="1" y="43"/>
                      <a:pt x="18" y="85"/>
                    </a:cubicBezTo>
                    <a:cubicBezTo>
                      <a:pt x="53" y="287"/>
                      <a:pt x="89" y="478"/>
                      <a:pt x="137" y="692"/>
                    </a:cubicBezTo>
                    <a:cubicBezTo>
                      <a:pt x="172" y="871"/>
                      <a:pt x="220" y="1073"/>
                      <a:pt x="399" y="1168"/>
                    </a:cubicBezTo>
                    <a:cubicBezTo>
                      <a:pt x="414" y="1175"/>
                      <a:pt x="429" y="1178"/>
                      <a:pt x="444" y="1178"/>
                    </a:cubicBezTo>
                    <a:cubicBezTo>
                      <a:pt x="487" y="1178"/>
                      <a:pt x="524" y="1153"/>
                      <a:pt x="542" y="1109"/>
                    </a:cubicBezTo>
                    <a:cubicBezTo>
                      <a:pt x="589" y="918"/>
                      <a:pt x="482" y="740"/>
                      <a:pt x="399" y="573"/>
                    </a:cubicBezTo>
                    <a:cubicBezTo>
                      <a:pt x="315" y="395"/>
                      <a:pt x="220" y="216"/>
                      <a:pt x="137" y="25"/>
                    </a:cubicBezTo>
                    <a:cubicBezTo>
                      <a:pt x="123" y="8"/>
                      <a:pt x="105" y="1"/>
                      <a:pt x="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1" name="Google Shape;11101;p44"/>
              <p:cNvSpPr/>
              <p:nvPr/>
            </p:nvSpPr>
            <p:spPr>
              <a:xfrm>
                <a:off x="4191825" y="1930700"/>
                <a:ext cx="1972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1270" extrusionOk="0">
                    <a:moveTo>
                      <a:pt x="149" y="0"/>
                    </a:moveTo>
                    <a:cubicBezTo>
                      <a:pt x="54" y="0"/>
                      <a:pt x="1" y="148"/>
                      <a:pt x="98" y="216"/>
                    </a:cubicBezTo>
                    <a:cubicBezTo>
                      <a:pt x="277" y="335"/>
                      <a:pt x="324" y="585"/>
                      <a:pt x="396" y="787"/>
                    </a:cubicBezTo>
                    <a:cubicBezTo>
                      <a:pt x="455" y="930"/>
                      <a:pt x="503" y="1180"/>
                      <a:pt x="658" y="1264"/>
                    </a:cubicBezTo>
                    <a:cubicBezTo>
                      <a:pt x="669" y="1267"/>
                      <a:pt x="684" y="1270"/>
                      <a:pt x="700" y="1270"/>
                    </a:cubicBezTo>
                    <a:cubicBezTo>
                      <a:pt x="737" y="1270"/>
                      <a:pt x="777" y="1257"/>
                      <a:pt x="777" y="1216"/>
                    </a:cubicBezTo>
                    <a:cubicBezTo>
                      <a:pt x="789" y="1085"/>
                      <a:pt x="741" y="1025"/>
                      <a:pt x="681" y="894"/>
                    </a:cubicBezTo>
                    <a:cubicBezTo>
                      <a:pt x="634" y="763"/>
                      <a:pt x="598" y="644"/>
                      <a:pt x="550" y="513"/>
                    </a:cubicBezTo>
                    <a:cubicBezTo>
                      <a:pt x="479" y="323"/>
                      <a:pt x="384" y="144"/>
                      <a:pt x="217" y="25"/>
                    </a:cubicBezTo>
                    <a:cubicBezTo>
                      <a:pt x="193" y="8"/>
                      <a:pt x="170" y="0"/>
                      <a:pt x="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2" name="Google Shape;11102;p44"/>
              <p:cNvSpPr/>
              <p:nvPr/>
            </p:nvSpPr>
            <p:spPr>
              <a:xfrm>
                <a:off x="4235925" y="1938125"/>
                <a:ext cx="158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929" extrusionOk="0">
                    <a:moveTo>
                      <a:pt x="116" y="1"/>
                    </a:moveTo>
                    <a:cubicBezTo>
                      <a:pt x="59" y="1"/>
                      <a:pt x="1" y="70"/>
                      <a:pt x="37" y="133"/>
                    </a:cubicBezTo>
                    <a:cubicBezTo>
                      <a:pt x="120" y="264"/>
                      <a:pt x="179" y="407"/>
                      <a:pt x="239" y="574"/>
                    </a:cubicBezTo>
                    <a:cubicBezTo>
                      <a:pt x="287" y="693"/>
                      <a:pt x="322" y="859"/>
                      <a:pt x="441" y="919"/>
                    </a:cubicBezTo>
                    <a:cubicBezTo>
                      <a:pt x="457" y="925"/>
                      <a:pt x="471" y="928"/>
                      <a:pt x="483" y="928"/>
                    </a:cubicBezTo>
                    <a:cubicBezTo>
                      <a:pt x="519" y="928"/>
                      <a:pt x="546" y="904"/>
                      <a:pt x="572" y="859"/>
                    </a:cubicBezTo>
                    <a:cubicBezTo>
                      <a:pt x="632" y="728"/>
                      <a:pt x="513" y="550"/>
                      <a:pt x="441" y="431"/>
                    </a:cubicBezTo>
                    <a:cubicBezTo>
                      <a:pt x="358" y="276"/>
                      <a:pt x="275" y="145"/>
                      <a:pt x="168" y="26"/>
                    </a:cubicBezTo>
                    <a:cubicBezTo>
                      <a:pt x="153" y="8"/>
                      <a:pt x="135" y="1"/>
                      <a:pt x="1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3" name="Google Shape;11103;p44"/>
              <p:cNvSpPr/>
              <p:nvPr/>
            </p:nvSpPr>
            <p:spPr>
              <a:xfrm>
                <a:off x="4290700" y="1938750"/>
                <a:ext cx="62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" extrusionOk="0">
                    <a:moveTo>
                      <a:pt x="13" y="1"/>
                    </a:moveTo>
                    <a:cubicBezTo>
                      <a:pt x="1" y="1"/>
                      <a:pt x="1" y="25"/>
                      <a:pt x="13" y="25"/>
                    </a:cubicBezTo>
                    <a:cubicBezTo>
                      <a:pt x="24" y="25"/>
                      <a:pt x="24" y="1"/>
                      <a:pt x="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4" name="Google Shape;11104;p44"/>
              <p:cNvSpPr/>
              <p:nvPr/>
            </p:nvSpPr>
            <p:spPr>
              <a:xfrm>
                <a:off x="4282075" y="1934925"/>
                <a:ext cx="17275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988" extrusionOk="0">
                    <a:moveTo>
                      <a:pt x="160" y="1"/>
                    </a:moveTo>
                    <a:cubicBezTo>
                      <a:pt x="116" y="1"/>
                      <a:pt x="68" y="28"/>
                      <a:pt x="48" y="83"/>
                    </a:cubicBezTo>
                    <a:cubicBezTo>
                      <a:pt x="0" y="261"/>
                      <a:pt x="96" y="452"/>
                      <a:pt x="167" y="618"/>
                    </a:cubicBezTo>
                    <a:cubicBezTo>
                      <a:pt x="238" y="761"/>
                      <a:pt x="334" y="975"/>
                      <a:pt x="524" y="987"/>
                    </a:cubicBezTo>
                    <a:cubicBezTo>
                      <a:pt x="572" y="987"/>
                      <a:pt x="631" y="940"/>
                      <a:pt x="643" y="892"/>
                    </a:cubicBezTo>
                    <a:cubicBezTo>
                      <a:pt x="691" y="725"/>
                      <a:pt x="560" y="594"/>
                      <a:pt x="477" y="464"/>
                    </a:cubicBezTo>
                    <a:cubicBezTo>
                      <a:pt x="428" y="387"/>
                      <a:pt x="392" y="295"/>
                      <a:pt x="349" y="208"/>
                    </a:cubicBezTo>
                    <a:lnTo>
                      <a:pt x="349" y="208"/>
                    </a:lnTo>
                    <a:cubicBezTo>
                      <a:pt x="363" y="211"/>
                      <a:pt x="375" y="213"/>
                      <a:pt x="381" y="213"/>
                    </a:cubicBezTo>
                    <a:cubicBezTo>
                      <a:pt x="383" y="214"/>
                      <a:pt x="385" y="214"/>
                      <a:pt x="387" y="214"/>
                    </a:cubicBezTo>
                    <a:cubicBezTo>
                      <a:pt x="419" y="214"/>
                      <a:pt x="438" y="118"/>
                      <a:pt x="381" y="106"/>
                    </a:cubicBezTo>
                    <a:cubicBezTo>
                      <a:pt x="357" y="106"/>
                      <a:pt x="311" y="101"/>
                      <a:pt x="276" y="82"/>
                    </a:cubicBezTo>
                    <a:lnTo>
                      <a:pt x="276" y="82"/>
                    </a:lnTo>
                    <a:cubicBezTo>
                      <a:pt x="264" y="66"/>
                      <a:pt x="252" y="50"/>
                      <a:pt x="238" y="35"/>
                    </a:cubicBezTo>
                    <a:lnTo>
                      <a:pt x="238" y="47"/>
                    </a:lnTo>
                    <a:cubicBezTo>
                      <a:pt x="223" y="16"/>
                      <a:pt x="193" y="1"/>
                      <a:pt x="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5" name="Google Shape;11105;p44"/>
              <p:cNvSpPr/>
              <p:nvPr/>
            </p:nvSpPr>
            <p:spPr>
              <a:xfrm>
                <a:off x="4311650" y="1930150"/>
                <a:ext cx="2635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569" extrusionOk="0">
                    <a:moveTo>
                      <a:pt x="261" y="1"/>
                    </a:moveTo>
                    <a:cubicBezTo>
                      <a:pt x="132" y="1"/>
                      <a:pt x="1" y="138"/>
                      <a:pt x="91" y="285"/>
                    </a:cubicBezTo>
                    <a:cubicBezTo>
                      <a:pt x="341" y="702"/>
                      <a:pt x="425" y="1381"/>
                      <a:pt x="925" y="1559"/>
                    </a:cubicBezTo>
                    <a:cubicBezTo>
                      <a:pt x="938" y="1566"/>
                      <a:pt x="950" y="1569"/>
                      <a:pt x="962" y="1569"/>
                    </a:cubicBezTo>
                    <a:cubicBezTo>
                      <a:pt x="1015" y="1569"/>
                      <a:pt x="1054" y="1509"/>
                      <a:pt x="1044" y="1440"/>
                    </a:cubicBezTo>
                    <a:cubicBezTo>
                      <a:pt x="960" y="1202"/>
                      <a:pt x="829" y="1000"/>
                      <a:pt x="722" y="774"/>
                    </a:cubicBezTo>
                    <a:cubicBezTo>
                      <a:pt x="627" y="535"/>
                      <a:pt x="544" y="297"/>
                      <a:pt x="413" y="95"/>
                    </a:cubicBezTo>
                    <a:cubicBezTo>
                      <a:pt x="376" y="28"/>
                      <a:pt x="318" y="1"/>
                      <a:pt x="2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6" name="Google Shape;11106;p44"/>
              <p:cNvSpPr/>
              <p:nvPr/>
            </p:nvSpPr>
            <p:spPr>
              <a:xfrm>
                <a:off x="4358075" y="1931550"/>
                <a:ext cx="21350" cy="2562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1025" extrusionOk="0">
                    <a:moveTo>
                      <a:pt x="294" y="0"/>
                    </a:moveTo>
                    <a:cubicBezTo>
                      <a:pt x="147" y="0"/>
                      <a:pt x="0" y="151"/>
                      <a:pt x="104" y="289"/>
                    </a:cubicBezTo>
                    <a:cubicBezTo>
                      <a:pt x="282" y="527"/>
                      <a:pt x="401" y="837"/>
                      <a:pt x="651" y="1015"/>
                    </a:cubicBezTo>
                    <a:cubicBezTo>
                      <a:pt x="664" y="1021"/>
                      <a:pt x="677" y="1024"/>
                      <a:pt x="692" y="1024"/>
                    </a:cubicBezTo>
                    <a:cubicBezTo>
                      <a:pt x="733" y="1024"/>
                      <a:pt x="776" y="1000"/>
                      <a:pt x="794" y="956"/>
                    </a:cubicBezTo>
                    <a:cubicBezTo>
                      <a:pt x="854" y="634"/>
                      <a:pt x="627" y="337"/>
                      <a:pt x="449" y="75"/>
                    </a:cubicBezTo>
                    <a:cubicBezTo>
                      <a:pt x="406" y="22"/>
                      <a:pt x="350" y="0"/>
                      <a:pt x="2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7" name="Google Shape;11107;p44"/>
              <p:cNvSpPr/>
              <p:nvPr/>
            </p:nvSpPr>
            <p:spPr>
              <a:xfrm>
                <a:off x="4401550" y="1923925"/>
                <a:ext cx="21325" cy="3377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351" extrusionOk="0">
                    <a:moveTo>
                      <a:pt x="159" y="0"/>
                    </a:moveTo>
                    <a:cubicBezTo>
                      <a:pt x="82" y="0"/>
                      <a:pt x="0" y="63"/>
                      <a:pt x="31" y="142"/>
                    </a:cubicBezTo>
                    <a:cubicBezTo>
                      <a:pt x="127" y="380"/>
                      <a:pt x="198" y="618"/>
                      <a:pt x="317" y="844"/>
                    </a:cubicBezTo>
                    <a:cubicBezTo>
                      <a:pt x="401" y="1023"/>
                      <a:pt x="508" y="1296"/>
                      <a:pt x="722" y="1344"/>
                    </a:cubicBezTo>
                    <a:cubicBezTo>
                      <a:pt x="733" y="1348"/>
                      <a:pt x="743" y="1350"/>
                      <a:pt x="754" y="1350"/>
                    </a:cubicBezTo>
                    <a:cubicBezTo>
                      <a:pt x="805" y="1350"/>
                      <a:pt x="853" y="1308"/>
                      <a:pt x="853" y="1249"/>
                    </a:cubicBezTo>
                    <a:cubicBezTo>
                      <a:pt x="853" y="1046"/>
                      <a:pt x="662" y="868"/>
                      <a:pt x="567" y="701"/>
                    </a:cubicBezTo>
                    <a:cubicBezTo>
                      <a:pt x="448" y="487"/>
                      <a:pt x="365" y="261"/>
                      <a:pt x="258" y="58"/>
                    </a:cubicBezTo>
                    <a:cubicBezTo>
                      <a:pt x="237" y="17"/>
                      <a:pt x="199" y="0"/>
                      <a:pt x="1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8" name="Google Shape;11108;p44"/>
              <p:cNvSpPr/>
              <p:nvPr/>
            </p:nvSpPr>
            <p:spPr>
              <a:xfrm>
                <a:off x="4438600" y="1929000"/>
                <a:ext cx="21425" cy="3397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1359" extrusionOk="0">
                    <a:moveTo>
                      <a:pt x="176" y="0"/>
                    </a:moveTo>
                    <a:cubicBezTo>
                      <a:pt x="91" y="0"/>
                      <a:pt x="1" y="95"/>
                      <a:pt x="50" y="200"/>
                    </a:cubicBezTo>
                    <a:cubicBezTo>
                      <a:pt x="240" y="570"/>
                      <a:pt x="359" y="1070"/>
                      <a:pt x="704" y="1343"/>
                    </a:cubicBezTo>
                    <a:cubicBezTo>
                      <a:pt x="718" y="1354"/>
                      <a:pt x="734" y="1359"/>
                      <a:pt x="749" y="1359"/>
                    </a:cubicBezTo>
                    <a:cubicBezTo>
                      <a:pt x="802" y="1359"/>
                      <a:pt x="857" y="1306"/>
                      <a:pt x="847" y="1260"/>
                    </a:cubicBezTo>
                    <a:cubicBezTo>
                      <a:pt x="800" y="831"/>
                      <a:pt x="502" y="427"/>
                      <a:pt x="276" y="69"/>
                    </a:cubicBezTo>
                    <a:cubicBezTo>
                      <a:pt x="253" y="20"/>
                      <a:pt x="215" y="0"/>
                      <a:pt x="1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9" name="Google Shape;11109;p44"/>
              <p:cNvSpPr/>
              <p:nvPr/>
            </p:nvSpPr>
            <p:spPr>
              <a:xfrm>
                <a:off x="4471675" y="1929000"/>
                <a:ext cx="17175" cy="454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1818" extrusionOk="0">
                    <a:moveTo>
                      <a:pt x="23" y="0"/>
                    </a:moveTo>
                    <a:cubicBezTo>
                      <a:pt x="13" y="0"/>
                      <a:pt x="1" y="13"/>
                      <a:pt x="1" y="34"/>
                    </a:cubicBezTo>
                    <a:cubicBezTo>
                      <a:pt x="203" y="593"/>
                      <a:pt x="251" y="1272"/>
                      <a:pt x="548" y="1784"/>
                    </a:cubicBezTo>
                    <a:cubicBezTo>
                      <a:pt x="558" y="1807"/>
                      <a:pt x="581" y="1818"/>
                      <a:pt x="606" y="1818"/>
                    </a:cubicBezTo>
                    <a:cubicBezTo>
                      <a:pt x="645" y="1818"/>
                      <a:pt x="687" y="1792"/>
                      <a:pt x="679" y="1748"/>
                    </a:cubicBezTo>
                    <a:cubicBezTo>
                      <a:pt x="667" y="1153"/>
                      <a:pt x="358" y="510"/>
                      <a:pt x="36" y="22"/>
                    </a:cubicBezTo>
                    <a:cubicBezTo>
                      <a:pt x="36" y="7"/>
                      <a:pt x="30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0" name="Google Shape;11110;p44"/>
              <p:cNvSpPr/>
              <p:nvPr/>
            </p:nvSpPr>
            <p:spPr>
              <a:xfrm>
                <a:off x="4492500" y="1928200"/>
                <a:ext cx="32050" cy="73200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2928" extrusionOk="0">
                    <a:moveTo>
                      <a:pt x="169" y="0"/>
                    </a:moveTo>
                    <a:cubicBezTo>
                      <a:pt x="84" y="0"/>
                      <a:pt x="1" y="111"/>
                      <a:pt x="84" y="185"/>
                    </a:cubicBezTo>
                    <a:cubicBezTo>
                      <a:pt x="846" y="863"/>
                      <a:pt x="513" y="2114"/>
                      <a:pt x="1108" y="2888"/>
                    </a:cubicBezTo>
                    <a:cubicBezTo>
                      <a:pt x="1129" y="2913"/>
                      <a:pt x="1164" y="2928"/>
                      <a:pt x="1197" y="2928"/>
                    </a:cubicBezTo>
                    <a:cubicBezTo>
                      <a:pt x="1242" y="2928"/>
                      <a:pt x="1282" y="2901"/>
                      <a:pt x="1275" y="2840"/>
                    </a:cubicBezTo>
                    <a:cubicBezTo>
                      <a:pt x="1215" y="2328"/>
                      <a:pt x="1049" y="1768"/>
                      <a:pt x="894" y="1268"/>
                    </a:cubicBezTo>
                    <a:cubicBezTo>
                      <a:pt x="751" y="840"/>
                      <a:pt x="573" y="340"/>
                      <a:pt x="239" y="30"/>
                    </a:cubicBezTo>
                    <a:cubicBezTo>
                      <a:pt x="218" y="9"/>
                      <a:pt x="194" y="0"/>
                      <a:pt x="1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1" name="Google Shape;11111;p44"/>
              <p:cNvSpPr/>
              <p:nvPr/>
            </p:nvSpPr>
            <p:spPr>
              <a:xfrm>
                <a:off x="4519725" y="1920525"/>
                <a:ext cx="19850" cy="5287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115" extrusionOk="0">
                    <a:moveTo>
                      <a:pt x="40" y="1"/>
                    </a:moveTo>
                    <a:cubicBezTo>
                      <a:pt x="19" y="1"/>
                      <a:pt x="0" y="18"/>
                      <a:pt x="7" y="39"/>
                    </a:cubicBezTo>
                    <a:cubicBezTo>
                      <a:pt x="115" y="397"/>
                      <a:pt x="222" y="766"/>
                      <a:pt x="317" y="1135"/>
                    </a:cubicBezTo>
                    <a:cubicBezTo>
                      <a:pt x="412" y="1456"/>
                      <a:pt x="496" y="1825"/>
                      <a:pt x="710" y="2099"/>
                    </a:cubicBezTo>
                    <a:cubicBezTo>
                      <a:pt x="719" y="2108"/>
                      <a:pt x="734" y="2114"/>
                      <a:pt x="748" y="2114"/>
                    </a:cubicBezTo>
                    <a:cubicBezTo>
                      <a:pt x="771" y="2114"/>
                      <a:pt x="793" y="2100"/>
                      <a:pt x="793" y="2063"/>
                    </a:cubicBezTo>
                    <a:cubicBezTo>
                      <a:pt x="769" y="1730"/>
                      <a:pt x="603" y="1397"/>
                      <a:pt x="484" y="1087"/>
                    </a:cubicBezTo>
                    <a:cubicBezTo>
                      <a:pt x="353" y="730"/>
                      <a:pt x="210" y="373"/>
                      <a:pt x="79" y="27"/>
                    </a:cubicBezTo>
                    <a:cubicBezTo>
                      <a:pt x="69" y="8"/>
                      <a:pt x="54" y="1"/>
                      <a:pt x="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2" name="Google Shape;11112;p44"/>
              <p:cNvSpPr/>
              <p:nvPr/>
            </p:nvSpPr>
            <p:spPr>
              <a:xfrm>
                <a:off x="4542375" y="1983850"/>
                <a:ext cx="20325" cy="4272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709" extrusionOk="0">
                    <a:moveTo>
                      <a:pt x="80" y="1"/>
                    </a:moveTo>
                    <a:cubicBezTo>
                      <a:pt x="38" y="1"/>
                      <a:pt x="1" y="28"/>
                      <a:pt x="6" y="90"/>
                    </a:cubicBezTo>
                    <a:cubicBezTo>
                      <a:pt x="42" y="364"/>
                      <a:pt x="125" y="638"/>
                      <a:pt x="268" y="900"/>
                    </a:cubicBezTo>
                    <a:cubicBezTo>
                      <a:pt x="387" y="1150"/>
                      <a:pt x="518" y="1483"/>
                      <a:pt x="697" y="1697"/>
                    </a:cubicBezTo>
                    <a:cubicBezTo>
                      <a:pt x="704" y="1705"/>
                      <a:pt x="719" y="1709"/>
                      <a:pt x="735" y="1709"/>
                    </a:cubicBezTo>
                    <a:cubicBezTo>
                      <a:pt x="770" y="1709"/>
                      <a:pt x="812" y="1690"/>
                      <a:pt x="804" y="1650"/>
                    </a:cubicBezTo>
                    <a:cubicBezTo>
                      <a:pt x="768" y="1424"/>
                      <a:pt x="637" y="1233"/>
                      <a:pt x="530" y="1031"/>
                    </a:cubicBezTo>
                    <a:cubicBezTo>
                      <a:pt x="363" y="733"/>
                      <a:pt x="233" y="423"/>
                      <a:pt x="185" y="90"/>
                    </a:cubicBezTo>
                    <a:cubicBezTo>
                      <a:pt x="179" y="34"/>
                      <a:pt x="126" y="1"/>
                      <a:pt x="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3" name="Google Shape;11113;p44"/>
              <p:cNvSpPr/>
              <p:nvPr/>
            </p:nvSpPr>
            <p:spPr>
              <a:xfrm>
                <a:off x="4551825" y="1937075"/>
                <a:ext cx="37950" cy="78825"/>
              </a:xfrm>
              <a:custGeom>
                <a:avLst/>
                <a:gdLst/>
                <a:ahLst/>
                <a:cxnLst/>
                <a:rect l="l" t="t" r="r" b="b"/>
                <a:pathLst>
                  <a:path w="1518" h="3153" extrusionOk="0">
                    <a:moveTo>
                      <a:pt x="99" y="1"/>
                    </a:moveTo>
                    <a:cubicBezTo>
                      <a:pt x="47" y="1"/>
                      <a:pt x="0" y="50"/>
                      <a:pt x="33" y="116"/>
                    </a:cubicBezTo>
                    <a:cubicBezTo>
                      <a:pt x="509" y="1080"/>
                      <a:pt x="712" y="2282"/>
                      <a:pt x="1402" y="3128"/>
                    </a:cubicBezTo>
                    <a:cubicBezTo>
                      <a:pt x="1416" y="3145"/>
                      <a:pt x="1432" y="3153"/>
                      <a:pt x="1448" y="3153"/>
                    </a:cubicBezTo>
                    <a:cubicBezTo>
                      <a:pt x="1485" y="3153"/>
                      <a:pt x="1518" y="3110"/>
                      <a:pt x="1509" y="3068"/>
                    </a:cubicBezTo>
                    <a:cubicBezTo>
                      <a:pt x="1271" y="2044"/>
                      <a:pt x="747" y="925"/>
                      <a:pt x="164" y="32"/>
                    </a:cubicBezTo>
                    <a:cubicBezTo>
                      <a:pt x="146" y="10"/>
                      <a:pt x="122" y="1"/>
                      <a:pt x="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4" name="Google Shape;11114;p44"/>
              <p:cNvSpPr/>
              <p:nvPr/>
            </p:nvSpPr>
            <p:spPr>
              <a:xfrm>
                <a:off x="4576450" y="1937225"/>
                <a:ext cx="50075" cy="93800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3752" extrusionOk="0">
                    <a:moveTo>
                      <a:pt x="25" y="1"/>
                    </a:moveTo>
                    <a:cubicBezTo>
                      <a:pt x="13" y="1"/>
                      <a:pt x="1" y="7"/>
                      <a:pt x="1" y="14"/>
                    </a:cubicBezTo>
                    <a:cubicBezTo>
                      <a:pt x="227" y="681"/>
                      <a:pt x="489" y="1300"/>
                      <a:pt x="822" y="1919"/>
                    </a:cubicBezTo>
                    <a:cubicBezTo>
                      <a:pt x="1132" y="2515"/>
                      <a:pt x="1406" y="3217"/>
                      <a:pt x="1846" y="3717"/>
                    </a:cubicBezTo>
                    <a:cubicBezTo>
                      <a:pt x="1864" y="3742"/>
                      <a:pt x="1886" y="3752"/>
                      <a:pt x="1907" y="3752"/>
                    </a:cubicBezTo>
                    <a:cubicBezTo>
                      <a:pt x="1957" y="3752"/>
                      <a:pt x="2002" y="3696"/>
                      <a:pt x="1977" y="3646"/>
                    </a:cubicBezTo>
                    <a:cubicBezTo>
                      <a:pt x="1834" y="3038"/>
                      <a:pt x="1406" y="2467"/>
                      <a:pt x="1084" y="1919"/>
                    </a:cubicBezTo>
                    <a:cubicBezTo>
                      <a:pt x="727" y="1300"/>
                      <a:pt x="358" y="657"/>
                      <a:pt x="48" y="14"/>
                    </a:cubicBezTo>
                    <a:cubicBezTo>
                      <a:pt x="43" y="4"/>
                      <a:pt x="34" y="1"/>
                      <a:pt x="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5" name="Google Shape;11115;p44"/>
              <p:cNvSpPr/>
              <p:nvPr/>
            </p:nvSpPr>
            <p:spPr>
              <a:xfrm>
                <a:off x="4594600" y="1931225"/>
                <a:ext cx="42475" cy="8975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3590" extrusionOk="0">
                    <a:moveTo>
                      <a:pt x="125" y="0"/>
                    </a:moveTo>
                    <a:cubicBezTo>
                      <a:pt x="62" y="0"/>
                      <a:pt x="0" y="89"/>
                      <a:pt x="49" y="147"/>
                    </a:cubicBezTo>
                    <a:cubicBezTo>
                      <a:pt x="477" y="707"/>
                      <a:pt x="715" y="1397"/>
                      <a:pt x="941" y="2040"/>
                    </a:cubicBezTo>
                    <a:cubicBezTo>
                      <a:pt x="1120" y="2540"/>
                      <a:pt x="1215" y="3124"/>
                      <a:pt x="1549" y="3552"/>
                    </a:cubicBezTo>
                    <a:cubicBezTo>
                      <a:pt x="1569" y="3577"/>
                      <a:pt x="1599" y="3590"/>
                      <a:pt x="1626" y="3590"/>
                    </a:cubicBezTo>
                    <a:cubicBezTo>
                      <a:pt x="1665" y="3590"/>
                      <a:pt x="1699" y="3565"/>
                      <a:pt x="1692" y="3517"/>
                    </a:cubicBezTo>
                    <a:cubicBezTo>
                      <a:pt x="1644" y="2862"/>
                      <a:pt x="1334" y="2195"/>
                      <a:pt x="1072" y="1576"/>
                    </a:cubicBezTo>
                    <a:cubicBezTo>
                      <a:pt x="858" y="1016"/>
                      <a:pt x="584" y="457"/>
                      <a:pt x="168" y="16"/>
                    </a:cubicBezTo>
                    <a:cubicBezTo>
                      <a:pt x="154" y="5"/>
                      <a:pt x="139" y="0"/>
                      <a:pt x="1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6" name="Google Shape;11116;p44"/>
              <p:cNvSpPr/>
              <p:nvPr/>
            </p:nvSpPr>
            <p:spPr>
              <a:xfrm>
                <a:off x="4624350" y="1942900"/>
                <a:ext cx="39350" cy="886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3546" extrusionOk="0">
                    <a:moveTo>
                      <a:pt x="152" y="0"/>
                    </a:moveTo>
                    <a:cubicBezTo>
                      <a:pt x="72" y="0"/>
                      <a:pt x="0" y="107"/>
                      <a:pt x="85" y="192"/>
                    </a:cubicBezTo>
                    <a:cubicBezTo>
                      <a:pt x="573" y="680"/>
                      <a:pt x="752" y="1407"/>
                      <a:pt x="894" y="2061"/>
                    </a:cubicBezTo>
                    <a:cubicBezTo>
                      <a:pt x="1014" y="2526"/>
                      <a:pt x="1061" y="3133"/>
                      <a:pt x="1359" y="3514"/>
                    </a:cubicBezTo>
                    <a:cubicBezTo>
                      <a:pt x="1377" y="3536"/>
                      <a:pt x="1401" y="3545"/>
                      <a:pt x="1425" y="3545"/>
                    </a:cubicBezTo>
                    <a:cubicBezTo>
                      <a:pt x="1480" y="3545"/>
                      <a:pt x="1537" y="3497"/>
                      <a:pt x="1537" y="3431"/>
                    </a:cubicBezTo>
                    <a:cubicBezTo>
                      <a:pt x="1573" y="2835"/>
                      <a:pt x="1252" y="2097"/>
                      <a:pt x="1061" y="1549"/>
                    </a:cubicBezTo>
                    <a:cubicBezTo>
                      <a:pt x="883" y="990"/>
                      <a:pt x="656" y="430"/>
                      <a:pt x="216" y="25"/>
                    </a:cubicBezTo>
                    <a:cubicBezTo>
                      <a:pt x="196" y="8"/>
                      <a:pt x="174" y="0"/>
                      <a:pt x="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7" name="Google Shape;11117;p44"/>
              <p:cNvSpPr/>
              <p:nvPr/>
            </p:nvSpPr>
            <p:spPr>
              <a:xfrm>
                <a:off x="4637825" y="1942250"/>
                <a:ext cx="29725" cy="50775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2031" extrusionOk="0">
                    <a:moveTo>
                      <a:pt x="220" y="1"/>
                    </a:moveTo>
                    <a:cubicBezTo>
                      <a:pt x="102" y="1"/>
                      <a:pt x="0" y="135"/>
                      <a:pt x="105" y="230"/>
                    </a:cubicBezTo>
                    <a:cubicBezTo>
                      <a:pt x="403" y="480"/>
                      <a:pt x="522" y="873"/>
                      <a:pt x="629" y="1230"/>
                    </a:cubicBezTo>
                    <a:cubicBezTo>
                      <a:pt x="701" y="1480"/>
                      <a:pt x="736" y="1885"/>
                      <a:pt x="975" y="2016"/>
                    </a:cubicBezTo>
                    <a:cubicBezTo>
                      <a:pt x="985" y="2026"/>
                      <a:pt x="997" y="2030"/>
                      <a:pt x="1009" y="2030"/>
                    </a:cubicBezTo>
                    <a:cubicBezTo>
                      <a:pt x="1041" y="2030"/>
                      <a:pt x="1077" y="2002"/>
                      <a:pt x="1094" y="1968"/>
                    </a:cubicBezTo>
                    <a:cubicBezTo>
                      <a:pt x="1189" y="1671"/>
                      <a:pt x="927" y="1171"/>
                      <a:pt x="832" y="897"/>
                    </a:cubicBezTo>
                    <a:cubicBezTo>
                      <a:pt x="713" y="575"/>
                      <a:pt x="582" y="242"/>
                      <a:pt x="308" y="28"/>
                    </a:cubicBezTo>
                    <a:cubicBezTo>
                      <a:pt x="280" y="9"/>
                      <a:pt x="249" y="1"/>
                      <a:pt x="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8" name="Google Shape;11118;p44"/>
              <p:cNvSpPr/>
              <p:nvPr/>
            </p:nvSpPr>
            <p:spPr>
              <a:xfrm>
                <a:off x="4623900" y="1932400"/>
                <a:ext cx="10925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437" h="794" extrusionOk="0">
                    <a:moveTo>
                      <a:pt x="117" y="0"/>
                    </a:moveTo>
                    <a:cubicBezTo>
                      <a:pt x="62" y="0"/>
                      <a:pt x="0" y="57"/>
                      <a:pt x="8" y="136"/>
                    </a:cubicBezTo>
                    <a:cubicBezTo>
                      <a:pt x="43" y="255"/>
                      <a:pt x="67" y="386"/>
                      <a:pt x="115" y="505"/>
                    </a:cubicBezTo>
                    <a:cubicBezTo>
                      <a:pt x="162" y="624"/>
                      <a:pt x="186" y="731"/>
                      <a:pt x="305" y="791"/>
                    </a:cubicBezTo>
                    <a:cubicBezTo>
                      <a:pt x="312" y="792"/>
                      <a:pt x="318" y="793"/>
                      <a:pt x="324" y="793"/>
                    </a:cubicBezTo>
                    <a:cubicBezTo>
                      <a:pt x="362" y="793"/>
                      <a:pt x="392" y="762"/>
                      <a:pt x="412" y="731"/>
                    </a:cubicBezTo>
                    <a:cubicBezTo>
                      <a:pt x="436" y="612"/>
                      <a:pt x="365" y="517"/>
                      <a:pt x="317" y="410"/>
                    </a:cubicBezTo>
                    <a:cubicBezTo>
                      <a:pt x="281" y="314"/>
                      <a:pt x="234" y="195"/>
                      <a:pt x="198" y="88"/>
                    </a:cubicBezTo>
                    <a:cubicBezTo>
                      <a:pt x="189" y="26"/>
                      <a:pt x="154" y="0"/>
                      <a:pt x="1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9" name="Google Shape;11119;p44"/>
              <p:cNvSpPr/>
              <p:nvPr/>
            </p:nvSpPr>
            <p:spPr>
              <a:xfrm>
                <a:off x="3817775" y="2028725"/>
                <a:ext cx="59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237" h="430" extrusionOk="0">
                    <a:moveTo>
                      <a:pt x="72" y="0"/>
                    </a:moveTo>
                    <a:cubicBezTo>
                      <a:pt x="38" y="0"/>
                      <a:pt x="0" y="29"/>
                      <a:pt x="22" y="81"/>
                    </a:cubicBezTo>
                    <a:cubicBezTo>
                      <a:pt x="34" y="129"/>
                      <a:pt x="34" y="176"/>
                      <a:pt x="46" y="236"/>
                    </a:cubicBezTo>
                    <a:cubicBezTo>
                      <a:pt x="58" y="295"/>
                      <a:pt x="82" y="355"/>
                      <a:pt x="106" y="402"/>
                    </a:cubicBezTo>
                    <a:cubicBezTo>
                      <a:pt x="112" y="420"/>
                      <a:pt x="127" y="429"/>
                      <a:pt x="141" y="429"/>
                    </a:cubicBezTo>
                    <a:cubicBezTo>
                      <a:pt x="156" y="429"/>
                      <a:pt x="171" y="420"/>
                      <a:pt x="177" y="402"/>
                    </a:cubicBezTo>
                    <a:cubicBezTo>
                      <a:pt x="237" y="271"/>
                      <a:pt x="201" y="140"/>
                      <a:pt x="118" y="33"/>
                    </a:cubicBezTo>
                    <a:cubicBezTo>
                      <a:pt x="113" y="11"/>
                      <a:pt x="93" y="0"/>
                      <a:pt x="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0" name="Google Shape;11120;p44"/>
              <p:cNvSpPr/>
              <p:nvPr/>
            </p:nvSpPr>
            <p:spPr>
              <a:xfrm>
                <a:off x="3823075" y="2032600"/>
                <a:ext cx="59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016" extrusionOk="0">
                    <a:moveTo>
                      <a:pt x="43" y="0"/>
                    </a:moveTo>
                    <a:cubicBezTo>
                      <a:pt x="34" y="0"/>
                      <a:pt x="25" y="3"/>
                      <a:pt x="25" y="9"/>
                    </a:cubicBezTo>
                    <a:cubicBezTo>
                      <a:pt x="1" y="343"/>
                      <a:pt x="1" y="664"/>
                      <a:pt x="84" y="998"/>
                    </a:cubicBezTo>
                    <a:cubicBezTo>
                      <a:pt x="96" y="1009"/>
                      <a:pt x="111" y="1015"/>
                      <a:pt x="123" y="1015"/>
                    </a:cubicBezTo>
                    <a:cubicBezTo>
                      <a:pt x="135" y="1015"/>
                      <a:pt x="144" y="1009"/>
                      <a:pt x="144" y="998"/>
                    </a:cubicBezTo>
                    <a:cubicBezTo>
                      <a:pt x="239" y="652"/>
                      <a:pt x="168" y="343"/>
                      <a:pt x="60" y="9"/>
                    </a:cubicBezTo>
                    <a:cubicBezTo>
                      <a:pt x="60" y="3"/>
                      <a:pt x="51" y="0"/>
                      <a:pt x="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1" name="Google Shape;11121;p44"/>
              <p:cNvSpPr/>
              <p:nvPr/>
            </p:nvSpPr>
            <p:spPr>
              <a:xfrm>
                <a:off x="3829050" y="2038250"/>
                <a:ext cx="567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968" extrusionOk="0">
                    <a:moveTo>
                      <a:pt x="63" y="1"/>
                    </a:moveTo>
                    <a:cubicBezTo>
                      <a:pt x="57" y="1"/>
                      <a:pt x="54" y="4"/>
                      <a:pt x="60" y="10"/>
                    </a:cubicBezTo>
                    <a:cubicBezTo>
                      <a:pt x="71" y="307"/>
                      <a:pt x="0" y="664"/>
                      <a:pt x="71" y="950"/>
                    </a:cubicBezTo>
                    <a:cubicBezTo>
                      <a:pt x="77" y="962"/>
                      <a:pt x="89" y="968"/>
                      <a:pt x="101" y="968"/>
                    </a:cubicBezTo>
                    <a:cubicBezTo>
                      <a:pt x="113" y="968"/>
                      <a:pt x="125" y="962"/>
                      <a:pt x="131" y="950"/>
                    </a:cubicBezTo>
                    <a:cubicBezTo>
                      <a:pt x="226" y="652"/>
                      <a:pt x="131" y="295"/>
                      <a:pt x="83" y="10"/>
                    </a:cubicBezTo>
                    <a:cubicBezTo>
                      <a:pt x="77" y="4"/>
                      <a:pt x="68" y="1"/>
                      <a:pt x="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2" name="Google Shape;11122;p44"/>
              <p:cNvSpPr/>
              <p:nvPr/>
            </p:nvSpPr>
            <p:spPr>
              <a:xfrm>
                <a:off x="3836475" y="2041925"/>
                <a:ext cx="59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228" extrusionOk="0">
                    <a:moveTo>
                      <a:pt x="87" y="1"/>
                    </a:moveTo>
                    <a:cubicBezTo>
                      <a:pt x="68" y="1"/>
                      <a:pt x="48" y="16"/>
                      <a:pt x="48" y="41"/>
                    </a:cubicBezTo>
                    <a:cubicBezTo>
                      <a:pt x="60" y="410"/>
                      <a:pt x="1" y="827"/>
                      <a:pt x="120" y="1196"/>
                    </a:cubicBezTo>
                    <a:cubicBezTo>
                      <a:pt x="126" y="1215"/>
                      <a:pt x="146" y="1227"/>
                      <a:pt x="163" y="1227"/>
                    </a:cubicBezTo>
                    <a:cubicBezTo>
                      <a:pt x="178" y="1227"/>
                      <a:pt x="191" y="1218"/>
                      <a:pt x="191" y="1196"/>
                    </a:cubicBezTo>
                    <a:cubicBezTo>
                      <a:pt x="239" y="815"/>
                      <a:pt x="167" y="410"/>
                      <a:pt x="120" y="41"/>
                    </a:cubicBezTo>
                    <a:cubicBezTo>
                      <a:pt x="120" y="13"/>
                      <a:pt x="104" y="1"/>
                      <a:pt x="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3" name="Google Shape;11123;p44"/>
              <p:cNvSpPr/>
              <p:nvPr/>
            </p:nvSpPr>
            <p:spPr>
              <a:xfrm>
                <a:off x="3845225" y="2053800"/>
                <a:ext cx="49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704" extrusionOk="0">
                    <a:moveTo>
                      <a:pt x="77" y="1"/>
                    </a:moveTo>
                    <a:cubicBezTo>
                      <a:pt x="41" y="1"/>
                      <a:pt x="1" y="32"/>
                      <a:pt x="8" y="90"/>
                    </a:cubicBezTo>
                    <a:cubicBezTo>
                      <a:pt x="32" y="280"/>
                      <a:pt x="20" y="507"/>
                      <a:pt x="67" y="685"/>
                    </a:cubicBezTo>
                    <a:cubicBezTo>
                      <a:pt x="73" y="697"/>
                      <a:pt x="88" y="703"/>
                      <a:pt x="103" y="703"/>
                    </a:cubicBezTo>
                    <a:cubicBezTo>
                      <a:pt x="118" y="703"/>
                      <a:pt x="133" y="697"/>
                      <a:pt x="139" y="685"/>
                    </a:cubicBezTo>
                    <a:cubicBezTo>
                      <a:pt x="198" y="483"/>
                      <a:pt x="151" y="245"/>
                      <a:pt x="127" y="42"/>
                    </a:cubicBezTo>
                    <a:cubicBezTo>
                      <a:pt x="122" y="14"/>
                      <a:pt x="101" y="1"/>
                      <a:pt x="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4" name="Google Shape;11124;p44"/>
              <p:cNvSpPr/>
              <p:nvPr/>
            </p:nvSpPr>
            <p:spPr>
              <a:xfrm>
                <a:off x="3851475" y="2063925"/>
                <a:ext cx="6150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817" extrusionOk="0">
                    <a:moveTo>
                      <a:pt x="66" y="1"/>
                    </a:moveTo>
                    <a:cubicBezTo>
                      <a:pt x="34" y="1"/>
                      <a:pt x="1" y="19"/>
                      <a:pt x="8" y="54"/>
                    </a:cubicBezTo>
                    <a:cubicBezTo>
                      <a:pt x="44" y="292"/>
                      <a:pt x="20" y="554"/>
                      <a:pt x="79" y="780"/>
                    </a:cubicBezTo>
                    <a:cubicBezTo>
                      <a:pt x="91" y="804"/>
                      <a:pt x="112" y="816"/>
                      <a:pt x="131" y="816"/>
                    </a:cubicBezTo>
                    <a:cubicBezTo>
                      <a:pt x="151" y="816"/>
                      <a:pt x="169" y="804"/>
                      <a:pt x="175" y="780"/>
                    </a:cubicBezTo>
                    <a:cubicBezTo>
                      <a:pt x="246" y="542"/>
                      <a:pt x="163" y="280"/>
                      <a:pt x="115" y="30"/>
                    </a:cubicBezTo>
                    <a:cubicBezTo>
                      <a:pt x="110" y="10"/>
                      <a:pt x="89" y="1"/>
                      <a:pt x="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5" name="Google Shape;11125;p44"/>
              <p:cNvSpPr/>
              <p:nvPr/>
            </p:nvSpPr>
            <p:spPr>
              <a:xfrm>
                <a:off x="3855525" y="2070075"/>
                <a:ext cx="7475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098" extrusionOk="0">
                    <a:moveTo>
                      <a:pt x="85" y="1"/>
                    </a:moveTo>
                    <a:cubicBezTo>
                      <a:pt x="60" y="1"/>
                      <a:pt x="24" y="26"/>
                      <a:pt x="24" y="70"/>
                    </a:cubicBezTo>
                    <a:cubicBezTo>
                      <a:pt x="84" y="403"/>
                      <a:pt x="1" y="832"/>
                      <a:pt x="215" y="1082"/>
                    </a:cubicBezTo>
                    <a:cubicBezTo>
                      <a:pt x="226" y="1093"/>
                      <a:pt x="238" y="1097"/>
                      <a:pt x="249" y="1097"/>
                    </a:cubicBezTo>
                    <a:cubicBezTo>
                      <a:pt x="275" y="1097"/>
                      <a:pt x="298" y="1075"/>
                      <a:pt x="298" y="1058"/>
                    </a:cubicBezTo>
                    <a:cubicBezTo>
                      <a:pt x="275" y="892"/>
                      <a:pt x="239" y="725"/>
                      <a:pt x="203" y="570"/>
                    </a:cubicBezTo>
                    <a:cubicBezTo>
                      <a:pt x="167" y="391"/>
                      <a:pt x="155" y="213"/>
                      <a:pt x="108" y="34"/>
                    </a:cubicBezTo>
                    <a:cubicBezTo>
                      <a:pt x="112" y="11"/>
                      <a:pt x="101" y="1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6" name="Google Shape;11126;p44"/>
              <p:cNvSpPr/>
              <p:nvPr/>
            </p:nvSpPr>
            <p:spPr>
              <a:xfrm>
                <a:off x="3864150" y="2086525"/>
                <a:ext cx="139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931" extrusionOk="0">
                    <a:moveTo>
                      <a:pt x="91" y="1"/>
                    </a:moveTo>
                    <a:cubicBezTo>
                      <a:pt x="43" y="1"/>
                      <a:pt x="0" y="58"/>
                      <a:pt x="25" y="114"/>
                    </a:cubicBezTo>
                    <a:cubicBezTo>
                      <a:pt x="144" y="388"/>
                      <a:pt x="168" y="757"/>
                      <a:pt x="453" y="924"/>
                    </a:cubicBezTo>
                    <a:cubicBezTo>
                      <a:pt x="464" y="928"/>
                      <a:pt x="474" y="930"/>
                      <a:pt x="484" y="930"/>
                    </a:cubicBezTo>
                    <a:cubicBezTo>
                      <a:pt x="528" y="930"/>
                      <a:pt x="558" y="890"/>
                      <a:pt x="549" y="841"/>
                    </a:cubicBezTo>
                    <a:cubicBezTo>
                      <a:pt x="501" y="567"/>
                      <a:pt x="311" y="281"/>
                      <a:pt x="156" y="43"/>
                    </a:cubicBezTo>
                    <a:cubicBezTo>
                      <a:pt x="137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7" name="Google Shape;11127;p44"/>
              <p:cNvSpPr/>
              <p:nvPr/>
            </p:nvSpPr>
            <p:spPr>
              <a:xfrm>
                <a:off x="3879000" y="2093350"/>
                <a:ext cx="1020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690" extrusionOk="0">
                    <a:moveTo>
                      <a:pt x="71" y="1"/>
                    </a:moveTo>
                    <a:cubicBezTo>
                      <a:pt x="36" y="1"/>
                      <a:pt x="1" y="37"/>
                      <a:pt x="26" y="80"/>
                    </a:cubicBezTo>
                    <a:cubicBezTo>
                      <a:pt x="86" y="187"/>
                      <a:pt x="109" y="306"/>
                      <a:pt x="157" y="425"/>
                    </a:cubicBezTo>
                    <a:cubicBezTo>
                      <a:pt x="193" y="508"/>
                      <a:pt x="205" y="627"/>
                      <a:pt x="288" y="675"/>
                    </a:cubicBezTo>
                    <a:cubicBezTo>
                      <a:pt x="298" y="685"/>
                      <a:pt x="309" y="689"/>
                      <a:pt x="320" y="689"/>
                    </a:cubicBezTo>
                    <a:cubicBezTo>
                      <a:pt x="348" y="689"/>
                      <a:pt x="375" y="661"/>
                      <a:pt x="383" y="627"/>
                    </a:cubicBezTo>
                    <a:cubicBezTo>
                      <a:pt x="407" y="532"/>
                      <a:pt x="348" y="425"/>
                      <a:pt x="312" y="330"/>
                    </a:cubicBezTo>
                    <a:cubicBezTo>
                      <a:pt x="252" y="234"/>
                      <a:pt x="193" y="127"/>
                      <a:pt x="109" y="20"/>
                    </a:cubicBezTo>
                    <a:cubicBezTo>
                      <a:pt x="99" y="6"/>
                      <a:pt x="85" y="1"/>
                      <a:pt x="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8" name="Google Shape;11128;p44"/>
              <p:cNvSpPr/>
              <p:nvPr/>
            </p:nvSpPr>
            <p:spPr>
              <a:xfrm>
                <a:off x="3890050" y="2101275"/>
                <a:ext cx="27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3" extrusionOk="0">
                    <a:moveTo>
                      <a:pt x="48" y="1"/>
                    </a:moveTo>
                    <a:cubicBezTo>
                      <a:pt x="25" y="1"/>
                      <a:pt x="1" y="13"/>
                      <a:pt x="13" y="36"/>
                    </a:cubicBezTo>
                    <a:cubicBezTo>
                      <a:pt x="48" y="72"/>
                      <a:pt x="60" y="132"/>
                      <a:pt x="84" y="167"/>
                    </a:cubicBezTo>
                    <a:cubicBezTo>
                      <a:pt x="84" y="171"/>
                      <a:pt x="86" y="172"/>
                      <a:pt x="88" y="172"/>
                    </a:cubicBezTo>
                    <a:cubicBezTo>
                      <a:pt x="95" y="172"/>
                      <a:pt x="108" y="161"/>
                      <a:pt x="108" y="144"/>
                    </a:cubicBezTo>
                    <a:cubicBezTo>
                      <a:pt x="72" y="108"/>
                      <a:pt x="72" y="48"/>
                      <a:pt x="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9" name="Google Shape;11129;p44"/>
              <p:cNvSpPr/>
              <p:nvPr/>
            </p:nvSpPr>
            <p:spPr>
              <a:xfrm>
                <a:off x="3851650" y="2083050"/>
                <a:ext cx="4200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05" extrusionOk="0">
                    <a:moveTo>
                      <a:pt x="90" y="0"/>
                    </a:moveTo>
                    <a:cubicBezTo>
                      <a:pt x="69" y="0"/>
                      <a:pt x="49" y="9"/>
                      <a:pt x="49" y="27"/>
                    </a:cubicBezTo>
                    <a:cubicBezTo>
                      <a:pt x="49" y="206"/>
                      <a:pt x="1" y="408"/>
                      <a:pt x="60" y="587"/>
                    </a:cubicBezTo>
                    <a:cubicBezTo>
                      <a:pt x="66" y="599"/>
                      <a:pt x="81" y="605"/>
                      <a:pt x="95" y="605"/>
                    </a:cubicBezTo>
                    <a:cubicBezTo>
                      <a:pt x="108" y="605"/>
                      <a:pt x="120" y="599"/>
                      <a:pt x="120" y="587"/>
                    </a:cubicBezTo>
                    <a:cubicBezTo>
                      <a:pt x="168" y="408"/>
                      <a:pt x="132" y="206"/>
                      <a:pt x="132" y="27"/>
                    </a:cubicBezTo>
                    <a:cubicBezTo>
                      <a:pt x="132" y="9"/>
                      <a:pt x="111" y="0"/>
                      <a:pt x="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0" name="Google Shape;11130;p44"/>
              <p:cNvSpPr/>
              <p:nvPr/>
            </p:nvSpPr>
            <p:spPr>
              <a:xfrm>
                <a:off x="3843375" y="2088300"/>
                <a:ext cx="6225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373" extrusionOk="0">
                    <a:moveTo>
                      <a:pt x="99" y="0"/>
                    </a:moveTo>
                    <a:cubicBezTo>
                      <a:pt x="48" y="0"/>
                      <a:pt x="1" y="39"/>
                      <a:pt x="22" y="103"/>
                    </a:cubicBezTo>
                    <a:cubicBezTo>
                      <a:pt x="46" y="174"/>
                      <a:pt x="70" y="258"/>
                      <a:pt x="34" y="329"/>
                    </a:cubicBezTo>
                    <a:cubicBezTo>
                      <a:pt x="34" y="341"/>
                      <a:pt x="34" y="353"/>
                      <a:pt x="46" y="353"/>
                    </a:cubicBezTo>
                    <a:cubicBezTo>
                      <a:pt x="75" y="365"/>
                      <a:pt x="101" y="372"/>
                      <a:pt x="123" y="372"/>
                    </a:cubicBezTo>
                    <a:cubicBezTo>
                      <a:pt x="166" y="372"/>
                      <a:pt x="197" y="348"/>
                      <a:pt x="213" y="294"/>
                    </a:cubicBezTo>
                    <a:cubicBezTo>
                      <a:pt x="249" y="222"/>
                      <a:pt x="213" y="139"/>
                      <a:pt x="189" y="55"/>
                    </a:cubicBezTo>
                    <a:cubicBezTo>
                      <a:pt x="170" y="17"/>
                      <a:pt x="134" y="0"/>
                      <a:pt x="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1" name="Google Shape;11131;p44"/>
              <p:cNvSpPr/>
              <p:nvPr/>
            </p:nvSpPr>
            <p:spPr>
              <a:xfrm>
                <a:off x="3833500" y="2087500"/>
                <a:ext cx="16400" cy="1275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10" extrusionOk="0">
                    <a:moveTo>
                      <a:pt x="496" y="0"/>
                    </a:moveTo>
                    <a:cubicBezTo>
                      <a:pt x="486" y="0"/>
                      <a:pt x="476" y="1"/>
                      <a:pt x="465" y="4"/>
                    </a:cubicBezTo>
                    <a:cubicBezTo>
                      <a:pt x="263" y="28"/>
                      <a:pt x="1" y="242"/>
                      <a:pt x="132" y="468"/>
                    </a:cubicBezTo>
                    <a:cubicBezTo>
                      <a:pt x="155" y="492"/>
                      <a:pt x="178" y="510"/>
                      <a:pt x="205" y="510"/>
                    </a:cubicBezTo>
                    <a:cubicBezTo>
                      <a:pt x="219" y="510"/>
                      <a:pt x="234" y="505"/>
                      <a:pt x="251" y="492"/>
                    </a:cubicBezTo>
                    <a:cubicBezTo>
                      <a:pt x="286" y="480"/>
                      <a:pt x="322" y="433"/>
                      <a:pt x="334" y="409"/>
                    </a:cubicBezTo>
                    <a:cubicBezTo>
                      <a:pt x="358" y="373"/>
                      <a:pt x="358" y="349"/>
                      <a:pt x="382" y="302"/>
                    </a:cubicBezTo>
                    <a:cubicBezTo>
                      <a:pt x="417" y="242"/>
                      <a:pt x="477" y="230"/>
                      <a:pt x="513" y="206"/>
                    </a:cubicBezTo>
                    <a:cubicBezTo>
                      <a:pt x="655" y="184"/>
                      <a:pt x="616" y="0"/>
                      <a:pt x="4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2" name="Google Shape;11132;p44"/>
              <p:cNvSpPr/>
              <p:nvPr/>
            </p:nvSpPr>
            <p:spPr>
              <a:xfrm>
                <a:off x="3828750" y="2090425"/>
                <a:ext cx="5075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429" extrusionOk="0">
                    <a:moveTo>
                      <a:pt x="106" y="0"/>
                    </a:moveTo>
                    <a:cubicBezTo>
                      <a:pt x="60" y="0"/>
                      <a:pt x="12" y="30"/>
                      <a:pt x="12" y="89"/>
                    </a:cubicBezTo>
                    <a:cubicBezTo>
                      <a:pt x="12" y="197"/>
                      <a:pt x="0" y="316"/>
                      <a:pt x="60" y="411"/>
                    </a:cubicBezTo>
                    <a:cubicBezTo>
                      <a:pt x="72" y="423"/>
                      <a:pt x="89" y="429"/>
                      <a:pt x="106" y="429"/>
                    </a:cubicBezTo>
                    <a:cubicBezTo>
                      <a:pt x="122" y="429"/>
                      <a:pt x="137" y="423"/>
                      <a:pt x="143" y="411"/>
                    </a:cubicBezTo>
                    <a:cubicBezTo>
                      <a:pt x="203" y="316"/>
                      <a:pt x="191" y="197"/>
                      <a:pt x="191" y="89"/>
                    </a:cubicBezTo>
                    <a:cubicBezTo>
                      <a:pt x="197" y="30"/>
                      <a:pt x="152" y="0"/>
                      <a:pt x="1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3" name="Google Shape;11133;p44"/>
              <p:cNvSpPr/>
              <p:nvPr/>
            </p:nvSpPr>
            <p:spPr>
              <a:xfrm>
                <a:off x="3820550" y="2088475"/>
                <a:ext cx="61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45" h="370" extrusionOk="0">
                    <a:moveTo>
                      <a:pt x="117" y="1"/>
                    </a:moveTo>
                    <a:cubicBezTo>
                      <a:pt x="57" y="1"/>
                      <a:pt x="1" y="36"/>
                      <a:pt x="7" y="108"/>
                    </a:cubicBezTo>
                    <a:cubicBezTo>
                      <a:pt x="7" y="191"/>
                      <a:pt x="7" y="370"/>
                      <a:pt x="126" y="370"/>
                    </a:cubicBezTo>
                    <a:cubicBezTo>
                      <a:pt x="245" y="370"/>
                      <a:pt x="233" y="203"/>
                      <a:pt x="245" y="108"/>
                    </a:cubicBezTo>
                    <a:cubicBezTo>
                      <a:pt x="239" y="36"/>
                      <a:pt x="176" y="1"/>
                      <a:pt x="1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4" name="Google Shape;11134;p44"/>
              <p:cNvSpPr/>
              <p:nvPr/>
            </p:nvSpPr>
            <p:spPr>
              <a:xfrm>
                <a:off x="3813550" y="2088675"/>
                <a:ext cx="13350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534" h="374" extrusionOk="0">
                    <a:moveTo>
                      <a:pt x="396" y="0"/>
                    </a:moveTo>
                    <a:cubicBezTo>
                      <a:pt x="380" y="0"/>
                      <a:pt x="363" y="5"/>
                      <a:pt x="346" y="17"/>
                    </a:cubicBezTo>
                    <a:cubicBezTo>
                      <a:pt x="287" y="40"/>
                      <a:pt x="239" y="76"/>
                      <a:pt x="191" y="124"/>
                    </a:cubicBezTo>
                    <a:cubicBezTo>
                      <a:pt x="132" y="148"/>
                      <a:pt x="72" y="171"/>
                      <a:pt x="37" y="243"/>
                    </a:cubicBezTo>
                    <a:cubicBezTo>
                      <a:pt x="1" y="290"/>
                      <a:pt x="37" y="374"/>
                      <a:pt x="108" y="374"/>
                    </a:cubicBezTo>
                    <a:cubicBezTo>
                      <a:pt x="191" y="374"/>
                      <a:pt x="227" y="326"/>
                      <a:pt x="287" y="290"/>
                    </a:cubicBezTo>
                    <a:cubicBezTo>
                      <a:pt x="346" y="267"/>
                      <a:pt x="394" y="219"/>
                      <a:pt x="453" y="195"/>
                    </a:cubicBezTo>
                    <a:cubicBezTo>
                      <a:pt x="533" y="135"/>
                      <a:pt x="479" y="0"/>
                      <a:pt x="3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5" name="Google Shape;11135;p44"/>
              <p:cNvSpPr/>
              <p:nvPr/>
            </p:nvSpPr>
            <p:spPr>
              <a:xfrm>
                <a:off x="3806425" y="2082675"/>
                <a:ext cx="68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367" extrusionOk="0">
                    <a:moveTo>
                      <a:pt x="144" y="1"/>
                    </a:moveTo>
                    <a:cubicBezTo>
                      <a:pt x="81" y="1"/>
                      <a:pt x="18" y="42"/>
                      <a:pt x="24" y="126"/>
                    </a:cubicBezTo>
                    <a:cubicBezTo>
                      <a:pt x="24" y="197"/>
                      <a:pt x="0" y="328"/>
                      <a:pt x="95" y="364"/>
                    </a:cubicBezTo>
                    <a:cubicBezTo>
                      <a:pt x="105" y="365"/>
                      <a:pt x="114" y="366"/>
                      <a:pt x="122" y="366"/>
                    </a:cubicBezTo>
                    <a:cubicBezTo>
                      <a:pt x="243" y="366"/>
                      <a:pt x="274" y="215"/>
                      <a:pt x="274" y="126"/>
                    </a:cubicBezTo>
                    <a:cubicBezTo>
                      <a:pt x="274" y="42"/>
                      <a:pt x="208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6" name="Google Shape;11136;p44"/>
              <p:cNvSpPr/>
              <p:nvPr/>
            </p:nvSpPr>
            <p:spPr>
              <a:xfrm>
                <a:off x="3734975" y="2189100"/>
                <a:ext cx="3300" cy="342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7" extrusionOk="0">
                    <a:moveTo>
                      <a:pt x="60" y="0"/>
                    </a:moveTo>
                    <a:cubicBezTo>
                      <a:pt x="24" y="0"/>
                      <a:pt x="1" y="48"/>
                      <a:pt x="13" y="95"/>
                    </a:cubicBezTo>
                    <a:cubicBezTo>
                      <a:pt x="13" y="107"/>
                      <a:pt x="24" y="107"/>
                      <a:pt x="24" y="119"/>
                    </a:cubicBezTo>
                    <a:cubicBezTo>
                      <a:pt x="30" y="131"/>
                      <a:pt x="42" y="137"/>
                      <a:pt x="54" y="137"/>
                    </a:cubicBezTo>
                    <a:cubicBezTo>
                      <a:pt x="66" y="137"/>
                      <a:pt x="78" y="131"/>
                      <a:pt x="84" y="119"/>
                    </a:cubicBezTo>
                    <a:cubicBezTo>
                      <a:pt x="84" y="107"/>
                      <a:pt x="96" y="107"/>
                      <a:pt x="96" y="95"/>
                    </a:cubicBezTo>
                    <a:cubicBezTo>
                      <a:pt x="132" y="48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7" name="Google Shape;11137;p44"/>
              <p:cNvSpPr/>
              <p:nvPr/>
            </p:nvSpPr>
            <p:spPr>
              <a:xfrm>
                <a:off x="3733500" y="2188350"/>
                <a:ext cx="6575" cy="151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607" extrusionOk="0">
                    <a:moveTo>
                      <a:pt x="119" y="0"/>
                    </a:moveTo>
                    <a:cubicBezTo>
                      <a:pt x="77" y="0"/>
                      <a:pt x="36" y="30"/>
                      <a:pt x="36" y="90"/>
                    </a:cubicBezTo>
                    <a:cubicBezTo>
                      <a:pt x="24" y="256"/>
                      <a:pt x="0" y="506"/>
                      <a:pt x="179" y="602"/>
                    </a:cubicBezTo>
                    <a:cubicBezTo>
                      <a:pt x="185" y="605"/>
                      <a:pt x="192" y="606"/>
                      <a:pt x="200" y="606"/>
                    </a:cubicBezTo>
                    <a:cubicBezTo>
                      <a:pt x="223" y="606"/>
                      <a:pt x="250" y="593"/>
                      <a:pt x="250" y="566"/>
                    </a:cubicBezTo>
                    <a:cubicBezTo>
                      <a:pt x="262" y="471"/>
                      <a:pt x="250" y="423"/>
                      <a:pt x="238" y="340"/>
                    </a:cubicBezTo>
                    <a:cubicBezTo>
                      <a:pt x="214" y="256"/>
                      <a:pt x="214" y="173"/>
                      <a:pt x="203" y="90"/>
                    </a:cubicBezTo>
                    <a:cubicBezTo>
                      <a:pt x="203" y="30"/>
                      <a:pt x="161" y="0"/>
                      <a:pt x="1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8" name="Google Shape;11138;p44"/>
              <p:cNvSpPr/>
              <p:nvPr/>
            </p:nvSpPr>
            <p:spPr>
              <a:xfrm>
                <a:off x="3721000" y="2186675"/>
                <a:ext cx="745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685" extrusionOk="0">
                    <a:moveTo>
                      <a:pt x="46" y="0"/>
                    </a:moveTo>
                    <a:cubicBezTo>
                      <a:pt x="24" y="0"/>
                      <a:pt x="0" y="12"/>
                      <a:pt x="0" y="38"/>
                    </a:cubicBezTo>
                    <a:cubicBezTo>
                      <a:pt x="24" y="264"/>
                      <a:pt x="95" y="490"/>
                      <a:pt x="226" y="669"/>
                    </a:cubicBezTo>
                    <a:cubicBezTo>
                      <a:pt x="241" y="678"/>
                      <a:pt x="256" y="684"/>
                      <a:pt x="268" y="684"/>
                    </a:cubicBezTo>
                    <a:cubicBezTo>
                      <a:pt x="285" y="684"/>
                      <a:pt x="298" y="673"/>
                      <a:pt x="298" y="645"/>
                    </a:cubicBezTo>
                    <a:cubicBezTo>
                      <a:pt x="298" y="538"/>
                      <a:pt x="286" y="454"/>
                      <a:pt x="226" y="371"/>
                    </a:cubicBezTo>
                    <a:cubicBezTo>
                      <a:pt x="167" y="264"/>
                      <a:pt x="119" y="145"/>
                      <a:pt x="83" y="26"/>
                    </a:cubicBezTo>
                    <a:cubicBezTo>
                      <a:pt x="83" y="9"/>
                      <a:pt x="65" y="0"/>
                      <a:pt x="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9" name="Google Shape;11139;p44"/>
              <p:cNvSpPr/>
              <p:nvPr/>
            </p:nvSpPr>
            <p:spPr>
              <a:xfrm>
                <a:off x="3708475" y="2184825"/>
                <a:ext cx="7475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795" extrusionOk="0">
                    <a:moveTo>
                      <a:pt x="53" y="1"/>
                    </a:moveTo>
                    <a:cubicBezTo>
                      <a:pt x="26" y="1"/>
                      <a:pt x="1" y="19"/>
                      <a:pt x="1" y="52"/>
                    </a:cubicBezTo>
                    <a:cubicBezTo>
                      <a:pt x="13" y="302"/>
                      <a:pt x="84" y="528"/>
                      <a:pt x="180" y="766"/>
                    </a:cubicBezTo>
                    <a:cubicBezTo>
                      <a:pt x="188" y="787"/>
                      <a:pt x="203" y="795"/>
                      <a:pt x="219" y="795"/>
                    </a:cubicBezTo>
                    <a:cubicBezTo>
                      <a:pt x="251" y="795"/>
                      <a:pt x="287" y="766"/>
                      <a:pt x="287" y="743"/>
                    </a:cubicBezTo>
                    <a:cubicBezTo>
                      <a:pt x="299" y="481"/>
                      <a:pt x="168" y="278"/>
                      <a:pt x="108" y="40"/>
                    </a:cubicBezTo>
                    <a:cubicBezTo>
                      <a:pt x="97" y="13"/>
                      <a:pt x="75" y="1"/>
                      <a:pt x="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0" name="Google Shape;11140;p44"/>
              <p:cNvSpPr/>
              <p:nvPr/>
            </p:nvSpPr>
            <p:spPr>
              <a:xfrm>
                <a:off x="3701875" y="2190875"/>
                <a:ext cx="5150" cy="159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637" extrusionOk="0">
                    <a:moveTo>
                      <a:pt x="75" y="1"/>
                    </a:moveTo>
                    <a:cubicBezTo>
                      <a:pt x="38" y="1"/>
                      <a:pt x="1" y="34"/>
                      <a:pt x="15" y="84"/>
                    </a:cubicBezTo>
                    <a:cubicBezTo>
                      <a:pt x="27" y="179"/>
                      <a:pt x="39" y="298"/>
                      <a:pt x="39" y="417"/>
                    </a:cubicBezTo>
                    <a:cubicBezTo>
                      <a:pt x="51" y="512"/>
                      <a:pt x="51" y="572"/>
                      <a:pt x="110" y="632"/>
                    </a:cubicBezTo>
                    <a:cubicBezTo>
                      <a:pt x="117" y="635"/>
                      <a:pt x="124" y="636"/>
                      <a:pt x="131" y="636"/>
                    </a:cubicBezTo>
                    <a:cubicBezTo>
                      <a:pt x="147" y="636"/>
                      <a:pt x="161" y="628"/>
                      <a:pt x="170" y="620"/>
                    </a:cubicBezTo>
                    <a:cubicBezTo>
                      <a:pt x="205" y="524"/>
                      <a:pt x="170" y="441"/>
                      <a:pt x="170" y="334"/>
                    </a:cubicBezTo>
                    <a:cubicBezTo>
                      <a:pt x="158" y="239"/>
                      <a:pt x="146" y="143"/>
                      <a:pt x="134" y="48"/>
                    </a:cubicBezTo>
                    <a:cubicBezTo>
                      <a:pt x="125" y="15"/>
                      <a:pt x="100" y="1"/>
                      <a:pt x="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1" name="Google Shape;11141;p44"/>
              <p:cNvSpPr/>
              <p:nvPr/>
            </p:nvSpPr>
            <p:spPr>
              <a:xfrm>
                <a:off x="3692700" y="2179125"/>
                <a:ext cx="5025" cy="118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473" extrusionOk="0">
                    <a:moveTo>
                      <a:pt x="75" y="0"/>
                    </a:moveTo>
                    <a:cubicBezTo>
                      <a:pt x="49" y="0"/>
                      <a:pt x="25" y="18"/>
                      <a:pt x="25" y="54"/>
                    </a:cubicBezTo>
                    <a:cubicBezTo>
                      <a:pt x="1" y="173"/>
                      <a:pt x="1" y="292"/>
                      <a:pt x="25" y="411"/>
                    </a:cubicBezTo>
                    <a:cubicBezTo>
                      <a:pt x="30" y="454"/>
                      <a:pt x="61" y="472"/>
                      <a:pt x="95" y="472"/>
                    </a:cubicBezTo>
                    <a:cubicBezTo>
                      <a:pt x="146" y="472"/>
                      <a:pt x="201" y="432"/>
                      <a:pt x="180" y="375"/>
                    </a:cubicBezTo>
                    <a:cubicBezTo>
                      <a:pt x="156" y="268"/>
                      <a:pt x="144" y="161"/>
                      <a:pt x="144" y="54"/>
                    </a:cubicBezTo>
                    <a:cubicBezTo>
                      <a:pt x="132" y="18"/>
                      <a:pt x="102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2" name="Google Shape;11142;p44"/>
              <p:cNvSpPr/>
              <p:nvPr/>
            </p:nvSpPr>
            <p:spPr>
              <a:xfrm>
                <a:off x="3687350" y="2170200"/>
                <a:ext cx="360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67" extrusionOk="0">
                    <a:moveTo>
                      <a:pt x="78" y="0"/>
                    </a:moveTo>
                    <a:cubicBezTo>
                      <a:pt x="72" y="0"/>
                      <a:pt x="66" y="6"/>
                      <a:pt x="60" y="18"/>
                    </a:cubicBezTo>
                    <a:cubicBezTo>
                      <a:pt x="13" y="54"/>
                      <a:pt x="13" y="101"/>
                      <a:pt x="13" y="173"/>
                    </a:cubicBezTo>
                    <a:cubicBezTo>
                      <a:pt x="13" y="232"/>
                      <a:pt x="1" y="280"/>
                      <a:pt x="36" y="339"/>
                    </a:cubicBezTo>
                    <a:cubicBezTo>
                      <a:pt x="48" y="357"/>
                      <a:pt x="63" y="366"/>
                      <a:pt x="78" y="366"/>
                    </a:cubicBezTo>
                    <a:cubicBezTo>
                      <a:pt x="93" y="366"/>
                      <a:pt x="108" y="357"/>
                      <a:pt x="120" y="339"/>
                    </a:cubicBezTo>
                    <a:cubicBezTo>
                      <a:pt x="144" y="280"/>
                      <a:pt x="144" y="232"/>
                      <a:pt x="144" y="173"/>
                    </a:cubicBezTo>
                    <a:cubicBezTo>
                      <a:pt x="144" y="113"/>
                      <a:pt x="144" y="77"/>
                      <a:pt x="96" y="18"/>
                    </a:cubicBezTo>
                    <a:cubicBezTo>
                      <a:pt x="90" y="6"/>
                      <a:pt x="84" y="0"/>
                      <a:pt x="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3" name="Google Shape;11143;p44"/>
              <p:cNvSpPr/>
              <p:nvPr/>
            </p:nvSpPr>
            <p:spPr>
              <a:xfrm>
                <a:off x="3699600" y="2199450"/>
                <a:ext cx="6225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531" extrusionOk="0">
                    <a:moveTo>
                      <a:pt x="131" y="1"/>
                    </a:moveTo>
                    <a:cubicBezTo>
                      <a:pt x="67" y="1"/>
                      <a:pt x="1" y="54"/>
                      <a:pt x="23" y="134"/>
                    </a:cubicBezTo>
                    <a:cubicBezTo>
                      <a:pt x="58" y="217"/>
                      <a:pt x="70" y="300"/>
                      <a:pt x="70" y="396"/>
                    </a:cubicBezTo>
                    <a:cubicBezTo>
                      <a:pt x="70" y="449"/>
                      <a:pt x="99" y="530"/>
                      <a:pt x="156" y="530"/>
                    </a:cubicBezTo>
                    <a:cubicBezTo>
                      <a:pt x="162" y="530"/>
                      <a:pt x="170" y="529"/>
                      <a:pt x="177" y="527"/>
                    </a:cubicBezTo>
                    <a:cubicBezTo>
                      <a:pt x="249" y="503"/>
                      <a:pt x="249" y="408"/>
                      <a:pt x="249" y="348"/>
                    </a:cubicBezTo>
                    <a:cubicBezTo>
                      <a:pt x="249" y="253"/>
                      <a:pt x="249" y="169"/>
                      <a:pt x="225" y="74"/>
                    </a:cubicBezTo>
                    <a:cubicBezTo>
                      <a:pt x="211" y="23"/>
                      <a:pt x="171" y="1"/>
                      <a:pt x="1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4" name="Google Shape;11144;p44"/>
              <p:cNvSpPr/>
              <p:nvPr/>
            </p:nvSpPr>
            <p:spPr>
              <a:xfrm>
                <a:off x="3705550" y="2202200"/>
                <a:ext cx="7725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309" h="293" extrusionOk="0">
                    <a:moveTo>
                      <a:pt x="103" y="1"/>
                    </a:moveTo>
                    <a:cubicBezTo>
                      <a:pt x="39" y="1"/>
                      <a:pt x="0" y="91"/>
                      <a:pt x="70" y="131"/>
                    </a:cubicBezTo>
                    <a:cubicBezTo>
                      <a:pt x="82" y="143"/>
                      <a:pt x="118" y="143"/>
                      <a:pt x="130" y="179"/>
                    </a:cubicBezTo>
                    <a:cubicBezTo>
                      <a:pt x="142" y="202"/>
                      <a:pt x="130" y="238"/>
                      <a:pt x="142" y="262"/>
                    </a:cubicBezTo>
                    <a:cubicBezTo>
                      <a:pt x="157" y="285"/>
                      <a:pt x="172" y="293"/>
                      <a:pt x="184" y="293"/>
                    </a:cubicBezTo>
                    <a:cubicBezTo>
                      <a:pt x="191" y="293"/>
                      <a:pt x="197" y="290"/>
                      <a:pt x="201" y="286"/>
                    </a:cubicBezTo>
                    <a:cubicBezTo>
                      <a:pt x="308" y="190"/>
                      <a:pt x="237" y="71"/>
                      <a:pt x="142" y="12"/>
                    </a:cubicBezTo>
                    <a:cubicBezTo>
                      <a:pt x="128" y="4"/>
                      <a:pt x="115" y="1"/>
                      <a:pt x="1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5" name="Google Shape;11145;p44"/>
              <p:cNvSpPr/>
              <p:nvPr/>
            </p:nvSpPr>
            <p:spPr>
              <a:xfrm>
                <a:off x="3689725" y="2201250"/>
                <a:ext cx="7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316" h="469" extrusionOk="0">
                    <a:moveTo>
                      <a:pt x="118" y="1"/>
                    </a:moveTo>
                    <a:cubicBezTo>
                      <a:pt x="60" y="1"/>
                      <a:pt x="1" y="36"/>
                      <a:pt x="1" y="109"/>
                    </a:cubicBezTo>
                    <a:cubicBezTo>
                      <a:pt x="1" y="217"/>
                      <a:pt x="37" y="300"/>
                      <a:pt x="84" y="395"/>
                    </a:cubicBezTo>
                    <a:cubicBezTo>
                      <a:pt x="98" y="446"/>
                      <a:pt x="140" y="469"/>
                      <a:pt x="182" y="469"/>
                    </a:cubicBezTo>
                    <a:cubicBezTo>
                      <a:pt x="248" y="469"/>
                      <a:pt x="316" y="415"/>
                      <a:pt x="287" y="336"/>
                    </a:cubicBezTo>
                    <a:cubicBezTo>
                      <a:pt x="263" y="264"/>
                      <a:pt x="227" y="181"/>
                      <a:pt x="227" y="97"/>
                    </a:cubicBezTo>
                    <a:cubicBezTo>
                      <a:pt x="227" y="33"/>
                      <a:pt x="173" y="1"/>
                      <a:pt x="1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6" name="Google Shape;11146;p44"/>
              <p:cNvSpPr/>
              <p:nvPr/>
            </p:nvSpPr>
            <p:spPr>
              <a:xfrm>
                <a:off x="3689150" y="2203550"/>
                <a:ext cx="4475" cy="14075"/>
              </a:xfrm>
              <a:custGeom>
                <a:avLst/>
                <a:gdLst/>
                <a:ahLst/>
                <a:cxnLst/>
                <a:rect l="l" t="t" r="r" b="b"/>
                <a:pathLst>
                  <a:path w="179" h="563" extrusionOk="0">
                    <a:moveTo>
                      <a:pt x="141" y="0"/>
                    </a:moveTo>
                    <a:cubicBezTo>
                      <a:pt x="135" y="0"/>
                      <a:pt x="131" y="2"/>
                      <a:pt x="131" y="5"/>
                    </a:cubicBezTo>
                    <a:cubicBezTo>
                      <a:pt x="107" y="113"/>
                      <a:pt x="83" y="208"/>
                      <a:pt x="60" y="315"/>
                    </a:cubicBezTo>
                    <a:cubicBezTo>
                      <a:pt x="48" y="386"/>
                      <a:pt x="0" y="482"/>
                      <a:pt x="24" y="553"/>
                    </a:cubicBezTo>
                    <a:cubicBezTo>
                      <a:pt x="24" y="559"/>
                      <a:pt x="33" y="562"/>
                      <a:pt x="43" y="562"/>
                    </a:cubicBezTo>
                    <a:cubicBezTo>
                      <a:pt x="54" y="562"/>
                      <a:pt x="66" y="559"/>
                      <a:pt x="72" y="553"/>
                    </a:cubicBezTo>
                    <a:cubicBezTo>
                      <a:pt x="119" y="482"/>
                      <a:pt x="119" y="386"/>
                      <a:pt x="131" y="303"/>
                    </a:cubicBezTo>
                    <a:cubicBezTo>
                      <a:pt x="143" y="196"/>
                      <a:pt x="155" y="113"/>
                      <a:pt x="179" y="5"/>
                    </a:cubicBezTo>
                    <a:cubicBezTo>
                      <a:pt x="171" y="5"/>
                      <a:pt x="152" y="0"/>
                      <a:pt x="1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7" name="Google Shape;11147;p44"/>
              <p:cNvSpPr/>
              <p:nvPr/>
            </p:nvSpPr>
            <p:spPr>
              <a:xfrm>
                <a:off x="3708100" y="2203900"/>
                <a:ext cx="8150" cy="7100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84" extrusionOk="0">
                    <a:moveTo>
                      <a:pt x="178" y="1"/>
                    </a:moveTo>
                    <a:cubicBezTo>
                      <a:pt x="91" y="1"/>
                      <a:pt x="1" y="104"/>
                      <a:pt x="87" y="182"/>
                    </a:cubicBezTo>
                    <a:cubicBezTo>
                      <a:pt x="123" y="194"/>
                      <a:pt x="123" y="230"/>
                      <a:pt x="135" y="253"/>
                    </a:cubicBezTo>
                    <a:cubicBezTo>
                      <a:pt x="156" y="274"/>
                      <a:pt x="179" y="284"/>
                      <a:pt x="202" y="284"/>
                    </a:cubicBezTo>
                    <a:cubicBezTo>
                      <a:pt x="230" y="284"/>
                      <a:pt x="258" y="268"/>
                      <a:pt x="278" y="242"/>
                    </a:cubicBezTo>
                    <a:cubicBezTo>
                      <a:pt x="326" y="182"/>
                      <a:pt x="302" y="111"/>
                      <a:pt x="266" y="51"/>
                    </a:cubicBezTo>
                    <a:cubicBezTo>
                      <a:pt x="243" y="15"/>
                      <a:pt x="211" y="1"/>
                      <a:pt x="1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8" name="Google Shape;11148;p44"/>
              <p:cNvSpPr/>
              <p:nvPr/>
            </p:nvSpPr>
            <p:spPr>
              <a:xfrm>
                <a:off x="3716925" y="2202700"/>
                <a:ext cx="100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97" extrusionOk="0">
                    <a:moveTo>
                      <a:pt x="192" y="0"/>
                    </a:moveTo>
                    <a:cubicBezTo>
                      <a:pt x="91" y="0"/>
                      <a:pt x="0" y="127"/>
                      <a:pt x="92" y="218"/>
                    </a:cubicBezTo>
                    <a:cubicBezTo>
                      <a:pt x="127" y="242"/>
                      <a:pt x="139" y="266"/>
                      <a:pt x="151" y="290"/>
                    </a:cubicBezTo>
                    <a:cubicBezTo>
                      <a:pt x="163" y="337"/>
                      <a:pt x="187" y="361"/>
                      <a:pt x="223" y="385"/>
                    </a:cubicBezTo>
                    <a:cubicBezTo>
                      <a:pt x="223" y="385"/>
                      <a:pt x="282" y="397"/>
                      <a:pt x="270" y="397"/>
                    </a:cubicBezTo>
                    <a:lnTo>
                      <a:pt x="282" y="397"/>
                    </a:lnTo>
                    <a:cubicBezTo>
                      <a:pt x="306" y="397"/>
                      <a:pt x="318" y="385"/>
                      <a:pt x="342" y="385"/>
                    </a:cubicBezTo>
                    <a:cubicBezTo>
                      <a:pt x="389" y="349"/>
                      <a:pt x="401" y="290"/>
                      <a:pt x="401" y="242"/>
                    </a:cubicBezTo>
                    <a:cubicBezTo>
                      <a:pt x="389" y="159"/>
                      <a:pt x="330" y="99"/>
                      <a:pt x="282" y="39"/>
                    </a:cubicBezTo>
                    <a:cubicBezTo>
                      <a:pt x="254" y="12"/>
                      <a:pt x="223" y="0"/>
                      <a:pt x="1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9" name="Google Shape;11149;p44"/>
              <p:cNvSpPr/>
              <p:nvPr/>
            </p:nvSpPr>
            <p:spPr>
              <a:xfrm>
                <a:off x="3726975" y="2207400"/>
                <a:ext cx="6550" cy="73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95" extrusionOk="0">
                    <a:moveTo>
                      <a:pt x="110" y="1"/>
                    </a:moveTo>
                    <a:cubicBezTo>
                      <a:pt x="58" y="1"/>
                      <a:pt x="1" y="54"/>
                      <a:pt x="35" y="113"/>
                    </a:cubicBezTo>
                    <a:cubicBezTo>
                      <a:pt x="83" y="173"/>
                      <a:pt x="118" y="232"/>
                      <a:pt x="178" y="280"/>
                    </a:cubicBezTo>
                    <a:cubicBezTo>
                      <a:pt x="188" y="290"/>
                      <a:pt x="199" y="295"/>
                      <a:pt x="210" y="295"/>
                    </a:cubicBezTo>
                    <a:cubicBezTo>
                      <a:pt x="237" y="295"/>
                      <a:pt x="261" y="267"/>
                      <a:pt x="261" y="232"/>
                    </a:cubicBezTo>
                    <a:cubicBezTo>
                      <a:pt x="237" y="161"/>
                      <a:pt x="213" y="102"/>
                      <a:pt x="166" y="30"/>
                    </a:cubicBezTo>
                    <a:cubicBezTo>
                      <a:pt x="152" y="9"/>
                      <a:pt x="132" y="1"/>
                      <a:pt x="1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0" name="Google Shape;11150;p44"/>
              <p:cNvSpPr/>
              <p:nvPr/>
            </p:nvSpPr>
            <p:spPr>
              <a:xfrm>
                <a:off x="3823000" y="2245900"/>
                <a:ext cx="8750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977" extrusionOk="0">
                    <a:moveTo>
                      <a:pt x="49" y="1"/>
                    </a:moveTo>
                    <a:cubicBezTo>
                      <a:pt x="24" y="1"/>
                      <a:pt x="1" y="24"/>
                      <a:pt x="16" y="62"/>
                    </a:cubicBezTo>
                    <a:cubicBezTo>
                      <a:pt x="87" y="216"/>
                      <a:pt x="135" y="383"/>
                      <a:pt x="171" y="538"/>
                    </a:cubicBezTo>
                    <a:cubicBezTo>
                      <a:pt x="194" y="681"/>
                      <a:pt x="206" y="824"/>
                      <a:pt x="266" y="955"/>
                    </a:cubicBezTo>
                    <a:cubicBezTo>
                      <a:pt x="276" y="970"/>
                      <a:pt x="288" y="976"/>
                      <a:pt x="299" y="976"/>
                    </a:cubicBezTo>
                    <a:cubicBezTo>
                      <a:pt x="313" y="976"/>
                      <a:pt x="325" y="964"/>
                      <a:pt x="325" y="943"/>
                    </a:cubicBezTo>
                    <a:cubicBezTo>
                      <a:pt x="349" y="645"/>
                      <a:pt x="230" y="288"/>
                      <a:pt x="87" y="26"/>
                    </a:cubicBezTo>
                    <a:cubicBezTo>
                      <a:pt x="78" y="8"/>
                      <a:pt x="63" y="1"/>
                      <a:pt x="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1" name="Google Shape;11151;p44"/>
              <p:cNvSpPr/>
              <p:nvPr/>
            </p:nvSpPr>
            <p:spPr>
              <a:xfrm>
                <a:off x="3825775" y="2249175"/>
                <a:ext cx="775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310" h="1039" extrusionOk="0">
                    <a:moveTo>
                      <a:pt x="54" y="1"/>
                    </a:moveTo>
                    <a:cubicBezTo>
                      <a:pt x="26" y="1"/>
                      <a:pt x="0" y="19"/>
                      <a:pt x="0" y="50"/>
                    </a:cubicBezTo>
                    <a:cubicBezTo>
                      <a:pt x="12" y="228"/>
                      <a:pt x="36" y="395"/>
                      <a:pt x="71" y="574"/>
                    </a:cubicBezTo>
                    <a:cubicBezTo>
                      <a:pt x="95" y="728"/>
                      <a:pt x="95" y="907"/>
                      <a:pt x="202" y="1026"/>
                    </a:cubicBezTo>
                    <a:cubicBezTo>
                      <a:pt x="215" y="1035"/>
                      <a:pt x="228" y="1038"/>
                      <a:pt x="239" y="1038"/>
                    </a:cubicBezTo>
                    <a:cubicBezTo>
                      <a:pt x="259" y="1038"/>
                      <a:pt x="274" y="1025"/>
                      <a:pt x="274" y="1002"/>
                    </a:cubicBezTo>
                    <a:cubicBezTo>
                      <a:pt x="310" y="859"/>
                      <a:pt x="250" y="728"/>
                      <a:pt x="214" y="574"/>
                    </a:cubicBezTo>
                    <a:cubicBezTo>
                      <a:pt x="179" y="395"/>
                      <a:pt x="143" y="228"/>
                      <a:pt x="119" y="50"/>
                    </a:cubicBezTo>
                    <a:cubicBezTo>
                      <a:pt x="108" y="16"/>
                      <a:pt x="80" y="1"/>
                      <a:pt x="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2" name="Google Shape;11152;p44"/>
              <p:cNvSpPr/>
              <p:nvPr/>
            </p:nvSpPr>
            <p:spPr>
              <a:xfrm>
                <a:off x="3816250" y="2236875"/>
                <a:ext cx="14600" cy="4365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1746" extrusionOk="0">
                    <a:moveTo>
                      <a:pt x="113" y="1"/>
                    </a:moveTo>
                    <a:cubicBezTo>
                      <a:pt x="72" y="1"/>
                      <a:pt x="30" y="31"/>
                      <a:pt x="24" y="89"/>
                    </a:cubicBezTo>
                    <a:cubicBezTo>
                      <a:pt x="0" y="387"/>
                      <a:pt x="36" y="685"/>
                      <a:pt x="95" y="982"/>
                    </a:cubicBezTo>
                    <a:cubicBezTo>
                      <a:pt x="131" y="1232"/>
                      <a:pt x="131" y="1554"/>
                      <a:pt x="345" y="1720"/>
                    </a:cubicBezTo>
                    <a:cubicBezTo>
                      <a:pt x="362" y="1737"/>
                      <a:pt x="384" y="1746"/>
                      <a:pt x="404" y="1746"/>
                    </a:cubicBezTo>
                    <a:cubicBezTo>
                      <a:pt x="429" y="1746"/>
                      <a:pt x="452" y="1734"/>
                      <a:pt x="464" y="1709"/>
                    </a:cubicBezTo>
                    <a:cubicBezTo>
                      <a:pt x="583" y="1482"/>
                      <a:pt x="476" y="1232"/>
                      <a:pt x="429" y="1006"/>
                    </a:cubicBezTo>
                    <a:cubicBezTo>
                      <a:pt x="381" y="697"/>
                      <a:pt x="298" y="387"/>
                      <a:pt x="191" y="66"/>
                    </a:cubicBezTo>
                    <a:cubicBezTo>
                      <a:pt x="180" y="22"/>
                      <a:pt x="147" y="1"/>
                      <a:pt x="1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3" name="Google Shape;11153;p44"/>
              <p:cNvSpPr/>
              <p:nvPr/>
            </p:nvSpPr>
            <p:spPr>
              <a:xfrm>
                <a:off x="3810875" y="2243200"/>
                <a:ext cx="7475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213" extrusionOk="0">
                    <a:moveTo>
                      <a:pt x="80" y="0"/>
                    </a:moveTo>
                    <a:cubicBezTo>
                      <a:pt x="57" y="0"/>
                      <a:pt x="36" y="9"/>
                      <a:pt x="36" y="27"/>
                    </a:cubicBezTo>
                    <a:cubicBezTo>
                      <a:pt x="13" y="229"/>
                      <a:pt x="1" y="432"/>
                      <a:pt x="25" y="634"/>
                    </a:cubicBezTo>
                    <a:cubicBezTo>
                      <a:pt x="36" y="813"/>
                      <a:pt x="36" y="1027"/>
                      <a:pt x="132" y="1182"/>
                    </a:cubicBezTo>
                    <a:cubicBezTo>
                      <a:pt x="142" y="1203"/>
                      <a:pt x="164" y="1212"/>
                      <a:pt x="186" y="1212"/>
                    </a:cubicBezTo>
                    <a:cubicBezTo>
                      <a:pt x="215" y="1212"/>
                      <a:pt x="244" y="1197"/>
                      <a:pt x="251" y="1170"/>
                    </a:cubicBezTo>
                    <a:cubicBezTo>
                      <a:pt x="298" y="1003"/>
                      <a:pt x="251" y="825"/>
                      <a:pt x="239" y="646"/>
                    </a:cubicBezTo>
                    <a:cubicBezTo>
                      <a:pt x="203" y="444"/>
                      <a:pt x="156" y="229"/>
                      <a:pt x="132" y="27"/>
                    </a:cubicBezTo>
                    <a:cubicBezTo>
                      <a:pt x="126" y="9"/>
                      <a:pt x="102" y="0"/>
                      <a:pt x="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4" name="Google Shape;11154;p44"/>
              <p:cNvSpPr/>
              <p:nvPr/>
            </p:nvSpPr>
            <p:spPr>
              <a:xfrm>
                <a:off x="3800750" y="2255550"/>
                <a:ext cx="9550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908" extrusionOk="0">
                    <a:moveTo>
                      <a:pt x="120" y="0"/>
                    </a:moveTo>
                    <a:cubicBezTo>
                      <a:pt x="114" y="0"/>
                      <a:pt x="108" y="3"/>
                      <a:pt x="108" y="9"/>
                    </a:cubicBezTo>
                    <a:cubicBezTo>
                      <a:pt x="49" y="176"/>
                      <a:pt x="25" y="319"/>
                      <a:pt x="13" y="497"/>
                    </a:cubicBezTo>
                    <a:cubicBezTo>
                      <a:pt x="1" y="652"/>
                      <a:pt x="1" y="771"/>
                      <a:pt x="108" y="890"/>
                    </a:cubicBezTo>
                    <a:cubicBezTo>
                      <a:pt x="114" y="902"/>
                      <a:pt x="132" y="908"/>
                      <a:pt x="151" y="908"/>
                    </a:cubicBezTo>
                    <a:cubicBezTo>
                      <a:pt x="171" y="908"/>
                      <a:pt x="191" y="902"/>
                      <a:pt x="203" y="890"/>
                    </a:cubicBezTo>
                    <a:cubicBezTo>
                      <a:pt x="382" y="652"/>
                      <a:pt x="227" y="247"/>
                      <a:pt x="132" y="9"/>
                    </a:cubicBezTo>
                    <a:cubicBezTo>
                      <a:pt x="132" y="3"/>
                      <a:pt x="126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5" name="Google Shape;11155;p44"/>
              <p:cNvSpPr/>
              <p:nvPr/>
            </p:nvSpPr>
            <p:spPr>
              <a:xfrm>
                <a:off x="3790350" y="2264200"/>
                <a:ext cx="620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396" extrusionOk="0">
                    <a:moveTo>
                      <a:pt x="219" y="0"/>
                    </a:moveTo>
                    <a:cubicBezTo>
                      <a:pt x="214" y="0"/>
                      <a:pt x="208" y="3"/>
                      <a:pt x="203" y="8"/>
                    </a:cubicBezTo>
                    <a:cubicBezTo>
                      <a:pt x="107" y="80"/>
                      <a:pt x="0" y="258"/>
                      <a:pt x="72" y="377"/>
                    </a:cubicBezTo>
                    <a:cubicBezTo>
                      <a:pt x="78" y="389"/>
                      <a:pt x="92" y="395"/>
                      <a:pt x="107" y="395"/>
                    </a:cubicBezTo>
                    <a:cubicBezTo>
                      <a:pt x="122" y="395"/>
                      <a:pt x="137" y="389"/>
                      <a:pt x="143" y="377"/>
                    </a:cubicBezTo>
                    <a:cubicBezTo>
                      <a:pt x="203" y="282"/>
                      <a:pt x="179" y="151"/>
                      <a:pt x="238" y="44"/>
                    </a:cubicBezTo>
                    <a:cubicBezTo>
                      <a:pt x="247" y="26"/>
                      <a:pt x="236" y="0"/>
                      <a:pt x="2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6" name="Google Shape;11156;p44"/>
              <p:cNvSpPr/>
              <p:nvPr/>
            </p:nvSpPr>
            <p:spPr>
              <a:xfrm>
                <a:off x="3804325" y="2274075"/>
                <a:ext cx="4200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9" extrusionOk="0">
                    <a:moveTo>
                      <a:pt x="90" y="0"/>
                    </a:moveTo>
                    <a:cubicBezTo>
                      <a:pt x="57" y="0"/>
                      <a:pt x="25" y="18"/>
                      <a:pt x="25" y="54"/>
                    </a:cubicBezTo>
                    <a:cubicBezTo>
                      <a:pt x="25" y="149"/>
                      <a:pt x="1" y="221"/>
                      <a:pt x="48" y="292"/>
                    </a:cubicBezTo>
                    <a:cubicBezTo>
                      <a:pt x="54" y="310"/>
                      <a:pt x="69" y="319"/>
                      <a:pt x="84" y="319"/>
                    </a:cubicBezTo>
                    <a:cubicBezTo>
                      <a:pt x="99" y="319"/>
                      <a:pt x="114" y="310"/>
                      <a:pt x="120" y="292"/>
                    </a:cubicBezTo>
                    <a:cubicBezTo>
                      <a:pt x="167" y="221"/>
                      <a:pt x="156" y="149"/>
                      <a:pt x="156" y="54"/>
                    </a:cubicBezTo>
                    <a:cubicBezTo>
                      <a:pt x="156" y="18"/>
                      <a:pt x="123" y="0"/>
                      <a:pt x="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7" name="Google Shape;11157;p44"/>
              <p:cNvSpPr/>
              <p:nvPr/>
            </p:nvSpPr>
            <p:spPr>
              <a:xfrm>
                <a:off x="3819675" y="2273375"/>
                <a:ext cx="96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93" extrusionOk="0">
                    <a:moveTo>
                      <a:pt x="128" y="0"/>
                    </a:moveTo>
                    <a:cubicBezTo>
                      <a:pt x="59" y="0"/>
                      <a:pt x="0" y="85"/>
                      <a:pt x="65" y="141"/>
                    </a:cubicBezTo>
                    <a:cubicBezTo>
                      <a:pt x="137" y="213"/>
                      <a:pt x="208" y="320"/>
                      <a:pt x="304" y="380"/>
                    </a:cubicBezTo>
                    <a:cubicBezTo>
                      <a:pt x="312" y="388"/>
                      <a:pt x="322" y="392"/>
                      <a:pt x="331" y="392"/>
                    </a:cubicBezTo>
                    <a:cubicBezTo>
                      <a:pt x="360" y="392"/>
                      <a:pt x="387" y="356"/>
                      <a:pt x="387" y="320"/>
                    </a:cubicBezTo>
                    <a:cubicBezTo>
                      <a:pt x="363" y="201"/>
                      <a:pt x="256" y="118"/>
                      <a:pt x="185" y="22"/>
                    </a:cubicBezTo>
                    <a:cubicBezTo>
                      <a:pt x="166" y="7"/>
                      <a:pt x="147" y="0"/>
                      <a:pt x="1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8" name="Google Shape;11158;p44"/>
              <p:cNvSpPr/>
              <p:nvPr/>
            </p:nvSpPr>
            <p:spPr>
              <a:xfrm>
                <a:off x="3830275" y="2279875"/>
                <a:ext cx="950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380" h="299" extrusionOk="0">
                    <a:moveTo>
                      <a:pt x="113" y="1"/>
                    </a:moveTo>
                    <a:cubicBezTo>
                      <a:pt x="46" y="1"/>
                      <a:pt x="0" y="79"/>
                      <a:pt x="70" y="131"/>
                    </a:cubicBezTo>
                    <a:cubicBezTo>
                      <a:pt x="118" y="179"/>
                      <a:pt x="153" y="227"/>
                      <a:pt x="213" y="274"/>
                    </a:cubicBezTo>
                    <a:cubicBezTo>
                      <a:pt x="261" y="298"/>
                      <a:pt x="308" y="298"/>
                      <a:pt x="356" y="298"/>
                    </a:cubicBezTo>
                    <a:cubicBezTo>
                      <a:pt x="380" y="298"/>
                      <a:pt x="380" y="251"/>
                      <a:pt x="380" y="239"/>
                    </a:cubicBezTo>
                    <a:cubicBezTo>
                      <a:pt x="368" y="191"/>
                      <a:pt x="356" y="167"/>
                      <a:pt x="308" y="131"/>
                    </a:cubicBezTo>
                    <a:cubicBezTo>
                      <a:pt x="261" y="108"/>
                      <a:pt x="237" y="60"/>
                      <a:pt x="189" y="36"/>
                    </a:cubicBezTo>
                    <a:cubicBezTo>
                      <a:pt x="164" y="11"/>
                      <a:pt x="137" y="1"/>
                      <a:pt x="1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9" name="Google Shape;11159;p44"/>
              <p:cNvSpPr/>
              <p:nvPr/>
            </p:nvSpPr>
            <p:spPr>
              <a:xfrm>
                <a:off x="3842825" y="2279625"/>
                <a:ext cx="12125" cy="1040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16" extrusionOk="0">
                    <a:moveTo>
                      <a:pt x="130" y="0"/>
                    </a:moveTo>
                    <a:cubicBezTo>
                      <a:pt x="61" y="0"/>
                      <a:pt x="0" y="86"/>
                      <a:pt x="56" y="141"/>
                    </a:cubicBezTo>
                    <a:cubicBezTo>
                      <a:pt x="116" y="201"/>
                      <a:pt x="175" y="249"/>
                      <a:pt x="235" y="308"/>
                    </a:cubicBezTo>
                    <a:lnTo>
                      <a:pt x="306" y="380"/>
                    </a:lnTo>
                    <a:cubicBezTo>
                      <a:pt x="342" y="415"/>
                      <a:pt x="390" y="415"/>
                      <a:pt x="425" y="415"/>
                    </a:cubicBezTo>
                    <a:cubicBezTo>
                      <a:pt x="461" y="415"/>
                      <a:pt x="485" y="403"/>
                      <a:pt x="485" y="356"/>
                    </a:cubicBezTo>
                    <a:cubicBezTo>
                      <a:pt x="485" y="320"/>
                      <a:pt x="473" y="284"/>
                      <a:pt x="461" y="249"/>
                    </a:cubicBezTo>
                    <a:cubicBezTo>
                      <a:pt x="449" y="225"/>
                      <a:pt x="402" y="189"/>
                      <a:pt x="366" y="177"/>
                    </a:cubicBezTo>
                    <a:cubicBezTo>
                      <a:pt x="306" y="130"/>
                      <a:pt x="247" y="70"/>
                      <a:pt x="187" y="22"/>
                    </a:cubicBezTo>
                    <a:cubicBezTo>
                      <a:pt x="169" y="7"/>
                      <a:pt x="149" y="0"/>
                      <a:pt x="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0" name="Google Shape;11160;p44"/>
              <p:cNvSpPr/>
              <p:nvPr/>
            </p:nvSpPr>
            <p:spPr>
              <a:xfrm>
                <a:off x="3774575" y="2274025"/>
                <a:ext cx="5975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342" extrusionOk="0">
                    <a:moveTo>
                      <a:pt x="131" y="1"/>
                    </a:moveTo>
                    <a:cubicBezTo>
                      <a:pt x="108" y="1"/>
                      <a:pt x="89" y="16"/>
                      <a:pt x="84" y="44"/>
                    </a:cubicBezTo>
                    <a:cubicBezTo>
                      <a:pt x="60" y="92"/>
                      <a:pt x="36" y="127"/>
                      <a:pt x="24" y="175"/>
                    </a:cubicBezTo>
                    <a:cubicBezTo>
                      <a:pt x="0" y="223"/>
                      <a:pt x="24" y="270"/>
                      <a:pt x="48" y="306"/>
                    </a:cubicBezTo>
                    <a:cubicBezTo>
                      <a:pt x="60" y="342"/>
                      <a:pt x="84" y="342"/>
                      <a:pt x="107" y="342"/>
                    </a:cubicBezTo>
                    <a:cubicBezTo>
                      <a:pt x="167" y="318"/>
                      <a:pt x="214" y="294"/>
                      <a:pt x="226" y="234"/>
                    </a:cubicBezTo>
                    <a:cubicBezTo>
                      <a:pt x="238" y="175"/>
                      <a:pt x="214" y="115"/>
                      <a:pt x="203" y="56"/>
                    </a:cubicBezTo>
                    <a:cubicBezTo>
                      <a:pt x="184" y="19"/>
                      <a:pt x="155" y="1"/>
                      <a:pt x="1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1" name="Google Shape;11161;p44"/>
              <p:cNvSpPr/>
              <p:nvPr/>
            </p:nvSpPr>
            <p:spPr>
              <a:xfrm>
                <a:off x="3766825" y="2281800"/>
                <a:ext cx="435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74" extrusionOk="0">
                    <a:moveTo>
                      <a:pt x="85" y="1"/>
                    </a:moveTo>
                    <a:cubicBezTo>
                      <a:pt x="42" y="1"/>
                      <a:pt x="1" y="31"/>
                      <a:pt x="13" y="90"/>
                    </a:cubicBezTo>
                    <a:cubicBezTo>
                      <a:pt x="36" y="138"/>
                      <a:pt x="36" y="174"/>
                      <a:pt x="96" y="174"/>
                    </a:cubicBezTo>
                    <a:cubicBezTo>
                      <a:pt x="132" y="174"/>
                      <a:pt x="155" y="114"/>
                      <a:pt x="167" y="90"/>
                    </a:cubicBezTo>
                    <a:cubicBezTo>
                      <a:pt x="173" y="31"/>
                      <a:pt x="129" y="1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2" name="Google Shape;11162;p44"/>
              <p:cNvSpPr/>
              <p:nvPr/>
            </p:nvSpPr>
            <p:spPr>
              <a:xfrm>
                <a:off x="3757600" y="2275400"/>
                <a:ext cx="4500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65" extrusionOk="0">
                    <a:moveTo>
                      <a:pt x="96" y="1"/>
                    </a:moveTo>
                    <a:cubicBezTo>
                      <a:pt x="54" y="1"/>
                      <a:pt x="12" y="25"/>
                      <a:pt x="12" y="72"/>
                    </a:cubicBezTo>
                    <a:cubicBezTo>
                      <a:pt x="12" y="168"/>
                      <a:pt x="1" y="275"/>
                      <a:pt x="60" y="346"/>
                    </a:cubicBezTo>
                    <a:cubicBezTo>
                      <a:pt x="66" y="358"/>
                      <a:pt x="81" y="364"/>
                      <a:pt x="96" y="364"/>
                    </a:cubicBezTo>
                    <a:cubicBezTo>
                      <a:pt x="111" y="364"/>
                      <a:pt x="126" y="358"/>
                      <a:pt x="131" y="346"/>
                    </a:cubicBezTo>
                    <a:cubicBezTo>
                      <a:pt x="179" y="275"/>
                      <a:pt x="167" y="168"/>
                      <a:pt x="179" y="72"/>
                    </a:cubicBezTo>
                    <a:cubicBezTo>
                      <a:pt x="179" y="25"/>
                      <a:pt x="137" y="1"/>
                      <a:pt x="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3" name="Google Shape;11163;p44"/>
              <p:cNvSpPr/>
              <p:nvPr/>
            </p:nvSpPr>
            <p:spPr>
              <a:xfrm>
                <a:off x="3752250" y="2277200"/>
                <a:ext cx="2700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2" extrusionOk="0">
                    <a:moveTo>
                      <a:pt x="61" y="0"/>
                    </a:moveTo>
                    <a:cubicBezTo>
                      <a:pt x="42" y="0"/>
                      <a:pt x="24" y="12"/>
                      <a:pt x="24" y="36"/>
                    </a:cubicBezTo>
                    <a:lnTo>
                      <a:pt x="24" y="227"/>
                    </a:lnTo>
                    <a:cubicBezTo>
                      <a:pt x="24" y="286"/>
                      <a:pt x="0" y="346"/>
                      <a:pt x="36" y="405"/>
                    </a:cubicBezTo>
                    <a:cubicBezTo>
                      <a:pt x="42" y="423"/>
                      <a:pt x="54" y="432"/>
                      <a:pt x="66" y="432"/>
                    </a:cubicBezTo>
                    <a:cubicBezTo>
                      <a:pt x="78" y="432"/>
                      <a:pt x="89" y="423"/>
                      <a:pt x="95" y="405"/>
                    </a:cubicBezTo>
                    <a:cubicBezTo>
                      <a:pt x="107" y="358"/>
                      <a:pt x="107" y="286"/>
                      <a:pt x="107" y="227"/>
                    </a:cubicBezTo>
                    <a:lnTo>
                      <a:pt x="107" y="36"/>
                    </a:lnTo>
                    <a:cubicBezTo>
                      <a:pt x="101" y="12"/>
                      <a:pt x="81" y="0"/>
                      <a:pt x="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4" name="Google Shape;11164;p44"/>
              <p:cNvSpPr/>
              <p:nvPr/>
            </p:nvSpPr>
            <p:spPr>
              <a:xfrm>
                <a:off x="3746150" y="2278300"/>
                <a:ext cx="4175" cy="64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257" extrusionOk="0">
                    <a:moveTo>
                      <a:pt x="83" y="1"/>
                    </a:moveTo>
                    <a:cubicBezTo>
                      <a:pt x="42" y="1"/>
                      <a:pt x="0" y="22"/>
                      <a:pt x="6" y="63"/>
                    </a:cubicBezTo>
                    <a:cubicBezTo>
                      <a:pt x="6" y="111"/>
                      <a:pt x="30" y="159"/>
                      <a:pt x="30" y="194"/>
                    </a:cubicBezTo>
                    <a:cubicBezTo>
                      <a:pt x="36" y="236"/>
                      <a:pt x="66" y="257"/>
                      <a:pt x="94" y="257"/>
                    </a:cubicBezTo>
                    <a:cubicBezTo>
                      <a:pt x="122" y="257"/>
                      <a:pt x="149" y="236"/>
                      <a:pt x="149" y="194"/>
                    </a:cubicBezTo>
                    <a:cubicBezTo>
                      <a:pt x="149" y="147"/>
                      <a:pt x="161" y="111"/>
                      <a:pt x="161" y="63"/>
                    </a:cubicBezTo>
                    <a:cubicBezTo>
                      <a:pt x="167" y="22"/>
                      <a:pt x="125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5" name="Google Shape;11165;p44"/>
              <p:cNvSpPr/>
              <p:nvPr/>
            </p:nvSpPr>
            <p:spPr>
              <a:xfrm>
                <a:off x="4073425" y="2461450"/>
                <a:ext cx="2700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5" extrusionOk="0">
                    <a:moveTo>
                      <a:pt x="48" y="0"/>
                    </a:moveTo>
                    <a:lnTo>
                      <a:pt x="0" y="96"/>
                    </a:lnTo>
                    <a:lnTo>
                      <a:pt x="0" y="179"/>
                    </a:lnTo>
                    <a:cubicBezTo>
                      <a:pt x="0" y="238"/>
                      <a:pt x="0" y="286"/>
                      <a:pt x="36" y="346"/>
                    </a:cubicBezTo>
                    <a:cubicBezTo>
                      <a:pt x="42" y="352"/>
                      <a:pt x="51" y="354"/>
                      <a:pt x="58" y="354"/>
                    </a:cubicBezTo>
                    <a:cubicBezTo>
                      <a:pt x="66" y="354"/>
                      <a:pt x="71" y="352"/>
                      <a:pt x="71" y="346"/>
                    </a:cubicBezTo>
                    <a:cubicBezTo>
                      <a:pt x="107" y="286"/>
                      <a:pt x="107" y="238"/>
                      <a:pt x="107" y="179"/>
                    </a:cubicBezTo>
                    <a:lnTo>
                      <a:pt x="107" y="96"/>
                    </a:lnTo>
                    <a:cubicBezTo>
                      <a:pt x="107" y="60"/>
                      <a:pt x="71" y="36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6" name="Google Shape;11166;p44"/>
              <p:cNvSpPr/>
              <p:nvPr/>
            </p:nvSpPr>
            <p:spPr>
              <a:xfrm>
                <a:off x="4062925" y="2452900"/>
                <a:ext cx="8725" cy="257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031" extrusionOk="0">
                    <a:moveTo>
                      <a:pt x="90" y="0"/>
                    </a:moveTo>
                    <a:cubicBezTo>
                      <a:pt x="47" y="0"/>
                      <a:pt x="0" y="32"/>
                      <a:pt x="15" y="92"/>
                    </a:cubicBezTo>
                    <a:cubicBezTo>
                      <a:pt x="75" y="259"/>
                      <a:pt x="110" y="438"/>
                      <a:pt x="134" y="592"/>
                    </a:cubicBezTo>
                    <a:cubicBezTo>
                      <a:pt x="146" y="747"/>
                      <a:pt x="146" y="890"/>
                      <a:pt x="230" y="1009"/>
                    </a:cubicBezTo>
                    <a:cubicBezTo>
                      <a:pt x="235" y="1024"/>
                      <a:pt x="246" y="1031"/>
                      <a:pt x="258" y="1031"/>
                    </a:cubicBezTo>
                    <a:cubicBezTo>
                      <a:pt x="275" y="1031"/>
                      <a:pt x="294" y="1018"/>
                      <a:pt x="301" y="997"/>
                    </a:cubicBezTo>
                    <a:cubicBezTo>
                      <a:pt x="349" y="854"/>
                      <a:pt x="313" y="699"/>
                      <a:pt x="289" y="557"/>
                    </a:cubicBezTo>
                    <a:cubicBezTo>
                      <a:pt x="253" y="378"/>
                      <a:pt x="206" y="211"/>
                      <a:pt x="146" y="33"/>
                    </a:cubicBezTo>
                    <a:cubicBezTo>
                      <a:pt x="137" y="11"/>
                      <a:pt x="114" y="0"/>
                      <a:pt x="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7" name="Google Shape;11167;p44"/>
              <p:cNvSpPr/>
              <p:nvPr/>
            </p:nvSpPr>
            <p:spPr>
              <a:xfrm>
                <a:off x="4054375" y="2446850"/>
                <a:ext cx="7150" cy="1922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769" extrusionOk="0">
                    <a:moveTo>
                      <a:pt x="140" y="1"/>
                    </a:moveTo>
                    <a:cubicBezTo>
                      <a:pt x="116" y="1"/>
                      <a:pt x="95" y="13"/>
                      <a:pt x="95" y="37"/>
                    </a:cubicBezTo>
                    <a:cubicBezTo>
                      <a:pt x="60" y="168"/>
                      <a:pt x="36" y="287"/>
                      <a:pt x="36" y="418"/>
                    </a:cubicBezTo>
                    <a:cubicBezTo>
                      <a:pt x="36" y="537"/>
                      <a:pt x="0" y="656"/>
                      <a:pt x="95" y="751"/>
                    </a:cubicBezTo>
                    <a:cubicBezTo>
                      <a:pt x="107" y="763"/>
                      <a:pt x="125" y="769"/>
                      <a:pt x="144" y="769"/>
                    </a:cubicBezTo>
                    <a:cubicBezTo>
                      <a:pt x="164" y="769"/>
                      <a:pt x="185" y="763"/>
                      <a:pt x="202" y="751"/>
                    </a:cubicBezTo>
                    <a:cubicBezTo>
                      <a:pt x="286" y="656"/>
                      <a:pt x="262" y="537"/>
                      <a:pt x="262" y="418"/>
                    </a:cubicBezTo>
                    <a:cubicBezTo>
                      <a:pt x="262" y="287"/>
                      <a:pt x="226" y="168"/>
                      <a:pt x="202" y="37"/>
                    </a:cubicBezTo>
                    <a:cubicBezTo>
                      <a:pt x="191" y="13"/>
                      <a:pt x="164" y="1"/>
                      <a:pt x="1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8" name="Google Shape;11168;p44"/>
              <p:cNvSpPr/>
              <p:nvPr/>
            </p:nvSpPr>
            <p:spPr>
              <a:xfrm>
                <a:off x="4049000" y="2440300"/>
                <a:ext cx="540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903" extrusionOk="0">
                    <a:moveTo>
                      <a:pt x="66" y="1"/>
                    </a:moveTo>
                    <a:cubicBezTo>
                      <a:pt x="32" y="1"/>
                      <a:pt x="1" y="22"/>
                      <a:pt x="1" y="72"/>
                    </a:cubicBezTo>
                    <a:cubicBezTo>
                      <a:pt x="1" y="227"/>
                      <a:pt x="1" y="370"/>
                      <a:pt x="13" y="501"/>
                    </a:cubicBezTo>
                    <a:cubicBezTo>
                      <a:pt x="13" y="644"/>
                      <a:pt x="13" y="763"/>
                      <a:pt x="72" y="882"/>
                    </a:cubicBezTo>
                    <a:cubicBezTo>
                      <a:pt x="77" y="896"/>
                      <a:pt x="89" y="903"/>
                      <a:pt x="103" y="903"/>
                    </a:cubicBezTo>
                    <a:cubicBezTo>
                      <a:pt x="124" y="903"/>
                      <a:pt x="148" y="887"/>
                      <a:pt x="156" y="858"/>
                    </a:cubicBezTo>
                    <a:cubicBezTo>
                      <a:pt x="215" y="727"/>
                      <a:pt x="191" y="608"/>
                      <a:pt x="167" y="477"/>
                    </a:cubicBezTo>
                    <a:cubicBezTo>
                      <a:pt x="156" y="346"/>
                      <a:pt x="144" y="203"/>
                      <a:pt x="144" y="72"/>
                    </a:cubicBezTo>
                    <a:cubicBezTo>
                      <a:pt x="144" y="28"/>
                      <a:pt x="103" y="1"/>
                      <a:pt x="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9" name="Google Shape;11169;p44"/>
              <p:cNvSpPr/>
              <p:nvPr/>
            </p:nvSpPr>
            <p:spPr>
              <a:xfrm>
                <a:off x="4040075" y="2442250"/>
                <a:ext cx="3600" cy="1275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10" extrusionOk="0">
                    <a:moveTo>
                      <a:pt x="72" y="0"/>
                    </a:moveTo>
                    <a:cubicBezTo>
                      <a:pt x="42" y="0"/>
                      <a:pt x="12" y="18"/>
                      <a:pt x="12" y="54"/>
                    </a:cubicBezTo>
                    <a:cubicBezTo>
                      <a:pt x="12" y="209"/>
                      <a:pt x="1" y="352"/>
                      <a:pt x="36" y="483"/>
                    </a:cubicBezTo>
                    <a:cubicBezTo>
                      <a:pt x="48" y="500"/>
                      <a:pt x="60" y="509"/>
                      <a:pt x="70" y="509"/>
                    </a:cubicBezTo>
                    <a:cubicBezTo>
                      <a:pt x="81" y="509"/>
                      <a:pt x="90" y="500"/>
                      <a:pt x="96" y="483"/>
                    </a:cubicBezTo>
                    <a:cubicBezTo>
                      <a:pt x="143" y="340"/>
                      <a:pt x="132" y="209"/>
                      <a:pt x="132" y="54"/>
                    </a:cubicBezTo>
                    <a:cubicBezTo>
                      <a:pt x="132" y="18"/>
                      <a:pt x="102" y="0"/>
                      <a:pt x="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0" name="Google Shape;11170;p44"/>
              <p:cNvSpPr/>
              <p:nvPr/>
            </p:nvSpPr>
            <p:spPr>
              <a:xfrm>
                <a:off x="4031150" y="2442700"/>
                <a:ext cx="62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614" extrusionOk="0">
                    <a:moveTo>
                      <a:pt x="112" y="0"/>
                    </a:moveTo>
                    <a:cubicBezTo>
                      <a:pt x="54" y="0"/>
                      <a:pt x="0" y="36"/>
                      <a:pt x="0" y="107"/>
                    </a:cubicBezTo>
                    <a:lnTo>
                      <a:pt x="0" y="393"/>
                    </a:lnTo>
                    <a:cubicBezTo>
                      <a:pt x="0" y="488"/>
                      <a:pt x="12" y="560"/>
                      <a:pt x="84" y="595"/>
                    </a:cubicBezTo>
                    <a:cubicBezTo>
                      <a:pt x="90" y="607"/>
                      <a:pt x="105" y="613"/>
                      <a:pt x="119" y="613"/>
                    </a:cubicBezTo>
                    <a:cubicBezTo>
                      <a:pt x="134" y="613"/>
                      <a:pt x="149" y="607"/>
                      <a:pt x="155" y="595"/>
                    </a:cubicBezTo>
                    <a:cubicBezTo>
                      <a:pt x="238" y="548"/>
                      <a:pt x="250" y="476"/>
                      <a:pt x="250" y="393"/>
                    </a:cubicBezTo>
                    <a:lnTo>
                      <a:pt x="250" y="107"/>
                    </a:lnTo>
                    <a:cubicBezTo>
                      <a:pt x="233" y="36"/>
                      <a:pt x="170" y="0"/>
                      <a:pt x="1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1" name="Google Shape;11171;p44"/>
              <p:cNvSpPr/>
              <p:nvPr/>
            </p:nvSpPr>
            <p:spPr>
              <a:xfrm>
                <a:off x="4020125" y="2441875"/>
                <a:ext cx="55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222" h="727" extrusionOk="0">
                    <a:moveTo>
                      <a:pt x="112" y="0"/>
                    </a:moveTo>
                    <a:cubicBezTo>
                      <a:pt x="57" y="0"/>
                      <a:pt x="1" y="39"/>
                      <a:pt x="1" y="117"/>
                    </a:cubicBezTo>
                    <a:lnTo>
                      <a:pt x="1" y="426"/>
                    </a:lnTo>
                    <a:cubicBezTo>
                      <a:pt x="1" y="521"/>
                      <a:pt x="1" y="605"/>
                      <a:pt x="48" y="700"/>
                    </a:cubicBezTo>
                    <a:cubicBezTo>
                      <a:pt x="66" y="718"/>
                      <a:pt x="90" y="727"/>
                      <a:pt x="112" y="727"/>
                    </a:cubicBezTo>
                    <a:cubicBezTo>
                      <a:pt x="135" y="727"/>
                      <a:pt x="156" y="718"/>
                      <a:pt x="168" y="700"/>
                    </a:cubicBezTo>
                    <a:cubicBezTo>
                      <a:pt x="215" y="605"/>
                      <a:pt x="215" y="533"/>
                      <a:pt x="215" y="426"/>
                    </a:cubicBezTo>
                    <a:lnTo>
                      <a:pt x="215" y="117"/>
                    </a:lnTo>
                    <a:cubicBezTo>
                      <a:pt x="221" y="39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2" name="Google Shape;11172;p44"/>
              <p:cNvSpPr/>
              <p:nvPr/>
            </p:nvSpPr>
            <p:spPr>
              <a:xfrm>
                <a:off x="4019250" y="2475275"/>
                <a:ext cx="3575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320" extrusionOk="0">
                    <a:moveTo>
                      <a:pt x="76" y="1"/>
                    </a:moveTo>
                    <a:cubicBezTo>
                      <a:pt x="45" y="1"/>
                      <a:pt x="12" y="19"/>
                      <a:pt x="12" y="54"/>
                    </a:cubicBezTo>
                    <a:cubicBezTo>
                      <a:pt x="12" y="150"/>
                      <a:pt x="0" y="221"/>
                      <a:pt x="36" y="293"/>
                    </a:cubicBezTo>
                    <a:cubicBezTo>
                      <a:pt x="48" y="310"/>
                      <a:pt x="60" y="319"/>
                      <a:pt x="70" y="319"/>
                    </a:cubicBezTo>
                    <a:cubicBezTo>
                      <a:pt x="80" y="319"/>
                      <a:pt x="89" y="310"/>
                      <a:pt x="95" y="293"/>
                    </a:cubicBezTo>
                    <a:cubicBezTo>
                      <a:pt x="143" y="221"/>
                      <a:pt x="131" y="150"/>
                      <a:pt x="131" y="54"/>
                    </a:cubicBezTo>
                    <a:cubicBezTo>
                      <a:pt x="137" y="19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3" name="Google Shape;11173;p44"/>
              <p:cNvSpPr/>
              <p:nvPr/>
            </p:nvSpPr>
            <p:spPr>
              <a:xfrm>
                <a:off x="4030550" y="2475875"/>
                <a:ext cx="480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83" extrusionOk="0">
                    <a:moveTo>
                      <a:pt x="96" y="1"/>
                    </a:moveTo>
                    <a:cubicBezTo>
                      <a:pt x="48" y="1"/>
                      <a:pt x="1" y="30"/>
                      <a:pt x="24" y="90"/>
                    </a:cubicBezTo>
                    <a:cubicBezTo>
                      <a:pt x="36" y="126"/>
                      <a:pt x="36" y="150"/>
                      <a:pt x="60" y="173"/>
                    </a:cubicBezTo>
                    <a:cubicBezTo>
                      <a:pt x="72" y="179"/>
                      <a:pt x="84" y="182"/>
                      <a:pt x="94" y="182"/>
                    </a:cubicBezTo>
                    <a:cubicBezTo>
                      <a:pt x="105" y="182"/>
                      <a:pt x="114" y="179"/>
                      <a:pt x="120" y="173"/>
                    </a:cubicBezTo>
                    <a:cubicBezTo>
                      <a:pt x="143" y="138"/>
                      <a:pt x="155" y="126"/>
                      <a:pt x="167" y="90"/>
                    </a:cubicBezTo>
                    <a:cubicBezTo>
                      <a:pt x="191" y="30"/>
                      <a:pt x="143" y="1"/>
                      <a:pt x="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4" name="Google Shape;11174;p44"/>
              <p:cNvSpPr/>
              <p:nvPr/>
            </p:nvSpPr>
            <p:spPr>
              <a:xfrm>
                <a:off x="4098400" y="2485825"/>
                <a:ext cx="13425" cy="241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966" extrusionOk="0">
                    <a:moveTo>
                      <a:pt x="106" y="0"/>
                    </a:moveTo>
                    <a:cubicBezTo>
                      <a:pt x="54" y="0"/>
                      <a:pt x="1" y="52"/>
                      <a:pt x="25" y="109"/>
                    </a:cubicBezTo>
                    <a:cubicBezTo>
                      <a:pt x="85" y="264"/>
                      <a:pt x="144" y="406"/>
                      <a:pt x="180" y="561"/>
                    </a:cubicBezTo>
                    <a:cubicBezTo>
                      <a:pt x="204" y="692"/>
                      <a:pt x="227" y="811"/>
                      <a:pt x="287" y="930"/>
                    </a:cubicBezTo>
                    <a:cubicBezTo>
                      <a:pt x="293" y="954"/>
                      <a:pt x="314" y="966"/>
                      <a:pt x="338" y="966"/>
                    </a:cubicBezTo>
                    <a:cubicBezTo>
                      <a:pt x="361" y="966"/>
                      <a:pt x="388" y="954"/>
                      <a:pt x="406" y="930"/>
                    </a:cubicBezTo>
                    <a:cubicBezTo>
                      <a:pt x="537" y="633"/>
                      <a:pt x="323" y="275"/>
                      <a:pt x="168" y="37"/>
                    </a:cubicBezTo>
                    <a:cubicBezTo>
                      <a:pt x="153" y="11"/>
                      <a:pt x="130" y="0"/>
                      <a:pt x="1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5" name="Google Shape;11175;p44"/>
              <p:cNvSpPr/>
              <p:nvPr/>
            </p:nvSpPr>
            <p:spPr>
              <a:xfrm>
                <a:off x="4093125" y="2487600"/>
                <a:ext cx="10075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1138" extrusionOk="0">
                    <a:moveTo>
                      <a:pt x="101" y="0"/>
                    </a:moveTo>
                    <a:cubicBezTo>
                      <a:pt x="47" y="0"/>
                      <a:pt x="0" y="40"/>
                      <a:pt x="22" y="97"/>
                    </a:cubicBezTo>
                    <a:cubicBezTo>
                      <a:pt x="105" y="431"/>
                      <a:pt x="93" y="788"/>
                      <a:pt x="224" y="1097"/>
                    </a:cubicBezTo>
                    <a:cubicBezTo>
                      <a:pt x="230" y="1123"/>
                      <a:pt x="260" y="1138"/>
                      <a:pt x="288" y="1138"/>
                    </a:cubicBezTo>
                    <a:cubicBezTo>
                      <a:pt x="313" y="1138"/>
                      <a:pt x="338" y="1126"/>
                      <a:pt x="343" y="1097"/>
                    </a:cubicBezTo>
                    <a:cubicBezTo>
                      <a:pt x="403" y="740"/>
                      <a:pt x="319" y="395"/>
                      <a:pt x="200" y="62"/>
                    </a:cubicBezTo>
                    <a:cubicBezTo>
                      <a:pt x="176" y="18"/>
                      <a:pt x="137" y="0"/>
                      <a:pt x="1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6" name="Google Shape;11176;p44"/>
              <p:cNvSpPr/>
              <p:nvPr/>
            </p:nvSpPr>
            <p:spPr>
              <a:xfrm>
                <a:off x="4086500" y="2496575"/>
                <a:ext cx="570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228" h="792" extrusionOk="0">
                    <a:moveTo>
                      <a:pt x="72" y="0"/>
                    </a:moveTo>
                    <a:cubicBezTo>
                      <a:pt x="43" y="0"/>
                      <a:pt x="13" y="24"/>
                      <a:pt x="13" y="72"/>
                    </a:cubicBezTo>
                    <a:lnTo>
                      <a:pt x="13" y="441"/>
                    </a:lnTo>
                    <a:cubicBezTo>
                      <a:pt x="13" y="548"/>
                      <a:pt x="1" y="679"/>
                      <a:pt x="60" y="774"/>
                    </a:cubicBezTo>
                    <a:cubicBezTo>
                      <a:pt x="72" y="786"/>
                      <a:pt x="90" y="792"/>
                      <a:pt x="107" y="792"/>
                    </a:cubicBezTo>
                    <a:cubicBezTo>
                      <a:pt x="123" y="792"/>
                      <a:pt x="138" y="786"/>
                      <a:pt x="144" y="774"/>
                    </a:cubicBezTo>
                    <a:cubicBezTo>
                      <a:pt x="227" y="667"/>
                      <a:pt x="180" y="548"/>
                      <a:pt x="156" y="441"/>
                    </a:cubicBezTo>
                    <a:cubicBezTo>
                      <a:pt x="144" y="322"/>
                      <a:pt x="132" y="191"/>
                      <a:pt x="132" y="72"/>
                    </a:cubicBezTo>
                    <a:cubicBezTo>
                      <a:pt x="132" y="24"/>
                      <a:pt x="102" y="0"/>
                      <a:pt x="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7" name="Google Shape;11177;p44"/>
              <p:cNvSpPr/>
              <p:nvPr/>
            </p:nvSpPr>
            <p:spPr>
              <a:xfrm>
                <a:off x="4076100" y="2504600"/>
                <a:ext cx="4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644" extrusionOk="0">
                    <a:moveTo>
                      <a:pt x="95" y="1"/>
                    </a:moveTo>
                    <a:cubicBezTo>
                      <a:pt x="54" y="1"/>
                      <a:pt x="12" y="24"/>
                      <a:pt x="12" y="72"/>
                    </a:cubicBezTo>
                    <a:lnTo>
                      <a:pt x="12" y="358"/>
                    </a:lnTo>
                    <a:cubicBezTo>
                      <a:pt x="12" y="453"/>
                      <a:pt x="0" y="525"/>
                      <a:pt x="48" y="608"/>
                    </a:cubicBezTo>
                    <a:cubicBezTo>
                      <a:pt x="60" y="632"/>
                      <a:pt x="81" y="644"/>
                      <a:pt x="100" y="644"/>
                    </a:cubicBezTo>
                    <a:cubicBezTo>
                      <a:pt x="119" y="644"/>
                      <a:pt x="137" y="632"/>
                      <a:pt x="143" y="608"/>
                    </a:cubicBezTo>
                    <a:cubicBezTo>
                      <a:pt x="191" y="536"/>
                      <a:pt x="179" y="453"/>
                      <a:pt x="179" y="358"/>
                    </a:cubicBezTo>
                    <a:lnTo>
                      <a:pt x="179" y="72"/>
                    </a:lnTo>
                    <a:cubicBezTo>
                      <a:pt x="179" y="24"/>
                      <a:pt x="137" y="1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8" name="Google Shape;11178;p44"/>
              <p:cNvSpPr/>
              <p:nvPr/>
            </p:nvSpPr>
            <p:spPr>
              <a:xfrm>
                <a:off x="4065075" y="2511675"/>
                <a:ext cx="5675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378" extrusionOk="0">
                    <a:moveTo>
                      <a:pt x="142" y="0"/>
                    </a:moveTo>
                    <a:cubicBezTo>
                      <a:pt x="123" y="0"/>
                      <a:pt x="108" y="9"/>
                      <a:pt x="108" y="27"/>
                    </a:cubicBezTo>
                    <a:cubicBezTo>
                      <a:pt x="84" y="146"/>
                      <a:pt x="1" y="230"/>
                      <a:pt x="36" y="349"/>
                    </a:cubicBezTo>
                    <a:cubicBezTo>
                      <a:pt x="43" y="368"/>
                      <a:pt x="60" y="377"/>
                      <a:pt x="79" y="377"/>
                    </a:cubicBezTo>
                    <a:cubicBezTo>
                      <a:pt x="94" y="377"/>
                      <a:pt x="109" y="371"/>
                      <a:pt x="120" y="361"/>
                    </a:cubicBezTo>
                    <a:cubicBezTo>
                      <a:pt x="227" y="265"/>
                      <a:pt x="227" y="146"/>
                      <a:pt x="203" y="27"/>
                    </a:cubicBezTo>
                    <a:cubicBezTo>
                      <a:pt x="185" y="9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9" name="Google Shape;11179;p44"/>
              <p:cNvSpPr/>
              <p:nvPr/>
            </p:nvSpPr>
            <p:spPr>
              <a:xfrm>
                <a:off x="4049600" y="2515550"/>
                <a:ext cx="5825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375" extrusionOk="0">
                    <a:moveTo>
                      <a:pt x="120" y="0"/>
                    </a:moveTo>
                    <a:cubicBezTo>
                      <a:pt x="63" y="0"/>
                      <a:pt x="6" y="33"/>
                      <a:pt x="12" y="98"/>
                    </a:cubicBezTo>
                    <a:lnTo>
                      <a:pt x="12" y="206"/>
                    </a:lnTo>
                    <a:cubicBezTo>
                      <a:pt x="1" y="253"/>
                      <a:pt x="1" y="277"/>
                      <a:pt x="1" y="325"/>
                    </a:cubicBezTo>
                    <a:cubicBezTo>
                      <a:pt x="1" y="345"/>
                      <a:pt x="27" y="375"/>
                      <a:pt x="50" y="375"/>
                    </a:cubicBezTo>
                    <a:cubicBezTo>
                      <a:pt x="53" y="375"/>
                      <a:pt x="57" y="374"/>
                      <a:pt x="60" y="372"/>
                    </a:cubicBezTo>
                    <a:cubicBezTo>
                      <a:pt x="191" y="337"/>
                      <a:pt x="227" y="218"/>
                      <a:pt x="227" y="98"/>
                    </a:cubicBezTo>
                    <a:cubicBezTo>
                      <a:pt x="233" y="33"/>
                      <a:pt x="176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0" name="Google Shape;11180;p44"/>
              <p:cNvSpPr/>
              <p:nvPr/>
            </p:nvSpPr>
            <p:spPr>
              <a:xfrm>
                <a:off x="4034125" y="2504750"/>
                <a:ext cx="727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81" extrusionOk="0">
                    <a:moveTo>
                      <a:pt x="120" y="1"/>
                    </a:moveTo>
                    <a:cubicBezTo>
                      <a:pt x="89" y="1"/>
                      <a:pt x="58" y="16"/>
                      <a:pt x="36" y="54"/>
                    </a:cubicBezTo>
                    <a:cubicBezTo>
                      <a:pt x="12" y="114"/>
                      <a:pt x="0" y="173"/>
                      <a:pt x="0" y="233"/>
                    </a:cubicBezTo>
                    <a:cubicBezTo>
                      <a:pt x="0" y="269"/>
                      <a:pt x="24" y="280"/>
                      <a:pt x="60" y="280"/>
                    </a:cubicBezTo>
                    <a:cubicBezTo>
                      <a:pt x="131" y="280"/>
                      <a:pt x="155" y="221"/>
                      <a:pt x="203" y="185"/>
                    </a:cubicBezTo>
                    <a:cubicBezTo>
                      <a:pt x="290" y="115"/>
                      <a:pt x="205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1" name="Google Shape;11181;p44"/>
              <p:cNvSpPr/>
              <p:nvPr/>
            </p:nvSpPr>
            <p:spPr>
              <a:xfrm>
                <a:off x="4024300" y="2496350"/>
                <a:ext cx="47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370" extrusionOk="0">
                    <a:moveTo>
                      <a:pt x="91" y="0"/>
                    </a:moveTo>
                    <a:cubicBezTo>
                      <a:pt x="48" y="0"/>
                      <a:pt x="6" y="27"/>
                      <a:pt x="12" y="81"/>
                    </a:cubicBezTo>
                    <a:cubicBezTo>
                      <a:pt x="12" y="188"/>
                      <a:pt x="1" y="271"/>
                      <a:pt x="60" y="343"/>
                    </a:cubicBezTo>
                    <a:cubicBezTo>
                      <a:pt x="66" y="360"/>
                      <a:pt x="81" y="369"/>
                      <a:pt x="96" y="369"/>
                    </a:cubicBezTo>
                    <a:cubicBezTo>
                      <a:pt x="111" y="369"/>
                      <a:pt x="126" y="360"/>
                      <a:pt x="131" y="343"/>
                    </a:cubicBezTo>
                    <a:cubicBezTo>
                      <a:pt x="191" y="259"/>
                      <a:pt x="179" y="164"/>
                      <a:pt x="179" y="81"/>
                    </a:cubicBezTo>
                    <a:cubicBezTo>
                      <a:pt x="179" y="27"/>
                      <a:pt x="134" y="0"/>
                      <a:pt x="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2" name="Google Shape;11182;p44"/>
              <p:cNvSpPr/>
              <p:nvPr/>
            </p:nvSpPr>
            <p:spPr>
              <a:xfrm>
                <a:off x="4011200" y="2495300"/>
                <a:ext cx="199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97" extrusionOk="0">
                    <a:moveTo>
                      <a:pt x="600" y="0"/>
                    </a:moveTo>
                    <a:cubicBezTo>
                      <a:pt x="575" y="0"/>
                      <a:pt x="548" y="8"/>
                      <a:pt x="525" y="27"/>
                    </a:cubicBezTo>
                    <a:cubicBezTo>
                      <a:pt x="394" y="146"/>
                      <a:pt x="298" y="289"/>
                      <a:pt x="215" y="432"/>
                    </a:cubicBezTo>
                    <a:cubicBezTo>
                      <a:pt x="144" y="551"/>
                      <a:pt x="1" y="706"/>
                      <a:pt x="84" y="849"/>
                    </a:cubicBezTo>
                    <a:cubicBezTo>
                      <a:pt x="96" y="885"/>
                      <a:pt x="120" y="897"/>
                      <a:pt x="155" y="897"/>
                    </a:cubicBezTo>
                    <a:cubicBezTo>
                      <a:pt x="298" y="897"/>
                      <a:pt x="358" y="718"/>
                      <a:pt x="417" y="611"/>
                    </a:cubicBezTo>
                    <a:cubicBezTo>
                      <a:pt x="501" y="468"/>
                      <a:pt x="584" y="325"/>
                      <a:pt x="703" y="206"/>
                    </a:cubicBezTo>
                    <a:cubicBezTo>
                      <a:pt x="798" y="130"/>
                      <a:pt x="703" y="0"/>
                      <a:pt x="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3" name="Google Shape;11183;p44"/>
              <p:cNvSpPr/>
              <p:nvPr/>
            </p:nvSpPr>
            <p:spPr>
              <a:xfrm>
                <a:off x="3929950" y="2501875"/>
                <a:ext cx="5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751" extrusionOk="0">
                    <a:moveTo>
                      <a:pt x="48" y="1"/>
                    </a:moveTo>
                    <a:cubicBezTo>
                      <a:pt x="24" y="1"/>
                      <a:pt x="0" y="13"/>
                      <a:pt x="0" y="38"/>
                    </a:cubicBezTo>
                    <a:cubicBezTo>
                      <a:pt x="0" y="157"/>
                      <a:pt x="0" y="288"/>
                      <a:pt x="24" y="407"/>
                    </a:cubicBezTo>
                    <a:cubicBezTo>
                      <a:pt x="36" y="526"/>
                      <a:pt x="60" y="645"/>
                      <a:pt x="131" y="741"/>
                    </a:cubicBezTo>
                    <a:cubicBezTo>
                      <a:pt x="138" y="747"/>
                      <a:pt x="146" y="750"/>
                      <a:pt x="155" y="750"/>
                    </a:cubicBezTo>
                    <a:cubicBezTo>
                      <a:pt x="178" y="750"/>
                      <a:pt x="203" y="731"/>
                      <a:pt x="203" y="705"/>
                    </a:cubicBezTo>
                    <a:cubicBezTo>
                      <a:pt x="203" y="598"/>
                      <a:pt x="155" y="503"/>
                      <a:pt x="143" y="395"/>
                    </a:cubicBezTo>
                    <a:cubicBezTo>
                      <a:pt x="119" y="276"/>
                      <a:pt x="95" y="145"/>
                      <a:pt x="95" y="26"/>
                    </a:cubicBezTo>
                    <a:cubicBezTo>
                      <a:pt x="90" y="10"/>
                      <a:pt x="69" y="1"/>
                      <a:pt x="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4" name="Google Shape;11184;p44"/>
              <p:cNvSpPr/>
              <p:nvPr/>
            </p:nvSpPr>
            <p:spPr>
              <a:xfrm>
                <a:off x="3932575" y="2502150"/>
                <a:ext cx="78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312" h="954" extrusionOk="0">
                    <a:moveTo>
                      <a:pt x="73" y="0"/>
                    </a:moveTo>
                    <a:cubicBezTo>
                      <a:pt x="35" y="0"/>
                      <a:pt x="0" y="31"/>
                      <a:pt x="14" y="87"/>
                    </a:cubicBezTo>
                    <a:cubicBezTo>
                      <a:pt x="38" y="253"/>
                      <a:pt x="74" y="396"/>
                      <a:pt x="86" y="563"/>
                    </a:cubicBezTo>
                    <a:cubicBezTo>
                      <a:pt x="98" y="682"/>
                      <a:pt x="86" y="813"/>
                      <a:pt x="157" y="920"/>
                    </a:cubicBezTo>
                    <a:cubicBezTo>
                      <a:pt x="173" y="942"/>
                      <a:pt x="196" y="953"/>
                      <a:pt x="218" y="953"/>
                    </a:cubicBezTo>
                    <a:cubicBezTo>
                      <a:pt x="245" y="953"/>
                      <a:pt x="270" y="936"/>
                      <a:pt x="276" y="896"/>
                    </a:cubicBezTo>
                    <a:cubicBezTo>
                      <a:pt x="312" y="765"/>
                      <a:pt x="264" y="634"/>
                      <a:pt x="241" y="515"/>
                    </a:cubicBezTo>
                    <a:cubicBezTo>
                      <a:pt x="217" y="349"/>
                      <a:pt x="169" y="206"/>
                      <a:pt x="145" y="51"/>
                    </a:cubicBezTo>
                    <a:cubicBezTo>
                      <a:pt x="130" y="16"/>
                      <a:pt x="101" y="0"/>
                      <a:pt x="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5" name="Google Shape;11185;p44"/>
              <p:cNvSpPr/>
              <p:nvPr/>
            </p:nvSpPr>
            <p:spPr>
              <a:xfrm>
                <a:off x="3936275" y="2504000"/>
                <a:ext cx="1065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426" h="1094" extrusionOk="0">
                    <a:moveTo>
                      <a:pt x="125" y="0"/>
                    </a:moveTo>
                    <a:cubicBezTo>
                      <a:pt x="67" y="0"/>
                      <a:pt x="1" y="57"/>
                      <a:pt x="9" y="132"/>
                    </a:cubicBezTo>
                    <a:cubicBezTo>
                      <a:pt x="81" y="418"/>
                      <a:pt x="21" y="906"/>
                      <a:pt x="295" y="1084"/>
                    </a:cubicBezTo>
                    <a:cubicBezTo>
                      <a:pt x="301" y="1091"/>
                      <a:pt x="310" y="1094"/>
                      <a:pt x="320" y="1094"/>
                    </a:cubicBezTo>
                    <a:cubicBezTo>
                      <a:pt x="346" y="1094"/>
                      <a:pt x="378" y="1072"/>
                      <a:pt x="378" y="1037"/>
                    </a:cubicBezTo>
                    <a:cubicBezTo>
                      <a:pt x="426" y="894"/>
                      <a:pt x="366" y="715"/>
                      <a:pt x="343" y="549"/>
                    </a:cubicBezTo>
                    <a:cubicBezTo>
                      <a:pt x="307" y="370"/>
                      <a:pt x="259" y="203"/>
                      <a:pt x="188" y="37"/>
                    </a:cubicBezTo>
                    <a:cubicBezTo>
                      <a:pt x="173" y="11"/>
                      <a:pt x="150" y="0"/>
                      <a:pt x="1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6" name="Google Shape;11186;p44"/>
              <p:cNvSpPr/>
              <p:nvPr/>
            </p:nvSpPr>
            <p:spPr>
              <a:xfrm>
                <a:off x="3945125" y="2506450"/>
                <a:ext cx="10150" cy="3427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1371" extrusionOk="0">
                    <a:moveTo>
                      <a:pt x="76" y="1"/>
                    </a:moveTo>
                    <a:cubicBezTo>
                      <a:pt x="42" y="1"/>
                      <a:pt x="0" y="30"/>
                      <a:pt x="0" y="81"/>
                    </a:cubicBezTo>
                    <a:cubicBezTo>
                      <a:pt x="0" y="331"/>
                      <a:pt x="12" y="582"/>
                      <a:pt x="24" y="832"/>
                    </a:cubicBezTo>
                    <a:cubicBezTo>
                      <a:pt x="48" y="1034"/>
                      <a:pt x="48" y="1236"/>
                      <a:pt x="203" y="1355"/>
                    </a:cubicBezTo>
                    <a:cubicBezTo>
                      <a:pt x="214" y="1366"/>
                      <a:pt x="227" y="1371"/>
                      <a:pt x="240" y="1371"/>
                    </a:cubicBezTo>
                    <a:cubicBezTo>
                      <a:pt x="270" y="1371"/>
                      <a:pt x="302" y="1348"/>
                      <a:pt x="310" y="1332"/>
                    </a:cubicBezTo>
                    <a:cubicBezTo>
                      <a:pt x="405" y="1153"/>
                      <a:pt x="322" y="915"/>
                      <a:pt x="298" y="712"/>
                    </a:cubicBezTo>
                    <a:cubicBezTo>
                      <a:pt x="262" y="474"/>
                      <a:pt x="239" y="260"/>
                      <a:pt x="120" y="34"/>
                    </a:cubicBezTo>
                    <a:cubicBezTo>
                      <a:pt x="115" y="11"/>
                      <a:pt x="97" y="1"/>
                      <a:pt x="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7" name="Google Shape;11187;p44"/>
              <p:cNvSpPr/>
              <p:nvPr/>
            </p:nvSpPr>
            <p:spPr>
              <a:xfrm>
                <a:off x="3951675" y="2491950"/>
                <a:ext cx="6875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847" extrusionOk="0">
                    <a:moveTo>
                      <a:pt x="98" y="0"/>
                    </a:moveTo>
                    <a:cubicBezTo>
                      <a:pt x="61" y="0"/>
                      <a:pt x="24" y="27"/>
                      <a:pt x="24" y="78"/>
                    </a:cubicBezTo>
                    <a:cubicBezTo>
                      <a:pt x="48" y="316"/>
                      <a:pt x="0" y="602"/>
                      <a:pt x="119" y="816"/>
                    </a:cubicBezTo>
                    <a:cubicBezTo>
                      <a:pt x="130" y="837"/>
                      <a:pt x="149" y="847"/>
                      <a:pt x="168" y="847"/>
                    </a:cubicBezTo>
                    <a:cubicBezTo>
                      <a:pt x="192" y="847"/>
                      <a:pt x="215" y="831"/>
                      <a:pt x="215" y="804"/>
                    </a:cubicBezTo>
                    <a:cubicBezTo>
                      <a:pt x="274" y="566"/>
                      <a:pt x="203" y="280"/>
                      <a:pt x="167" y="66"/>
                    </a:cubicBezTo>
                    <a:cubicBezTo>
                      <a:pt x="161" y="21"/>
                      <a:pt x="130" y="0"/>
                      <a:pt x="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8" name="Google Shape;11188;p44"/>
              <p:cNvSpPr/>
              <p:nvPr/>
            </p:nvSpPr>
            <p:spPr>
              <a:xfrm>
                <a:off x="3955250" y="2490575"/>
                <a:ext cx="8950" cy="780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12" extrusionOk="0">
                    <a:moveTo>
                      <a:pt x="148" y="1"/>
                    </a:moveTo>
                    <a:cubicBezTo>
                      <a:pt x="72" y="1"/>
                      <a:pt x="0" y="85"/>
                      <a:pt x="72" y="181"/>
                    </a:cubicBezTo>
                    <a:cubicBezTo>
                      <a:pt x="131" y="252"/>
                      <a:pt x="191" y="300"/>
                      <a:pt x="274" y="312"/>
                    </a:cubicBezTo>
                    <a:cubicBezTo>
                      <a:pt x="298" y="312"/>
                      <a:pt x="310" y="312"/>
                      <a:pt x="322" y="276"/>
                    </a:cubicBezTo>
                    <a:cubicBezTo>
                      <a:pt x="357" y="181"/>
                      <a:pt x="274" y="145"/>
                      <a:pt x="250" y="74"/>
                    </a:cubicBezTo>
                    <a:cubicBezTo>
                      <a:pt x="226" y="22"/>
                      <a:pt x="187" y="1"/>
                      <a:pt x="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9" name="Google Shape;11189;p44"/>
              <p:cNvSpPr/>
              <p:nvPr/>
            </p:nvSpPr>
            <p:spPr>
              <a:xfrm>
                <a:off x="4200800" y="2467500"/>
                <a:ext cx="9850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190" extrusionOk="0">
                    <a:moveTo>
                      <a:pt x="51" y="1"/>
                    </a:moveTo>
                    <a:cubicBezTo>
                      <a:pt x="24" y="1"/>
                      <a:pt x="1" y="19"/>
                      <a:pt x="1" y="56"/>
                    </a:cubicBezTo>
                    <a:cubicBezTo>
                      <a:pt x="1" y="413"/>
                      <a:pt x="1" y="830"/>
                      <a:pt x="144" y="1163"/>
                    </a:cubicBezTo>
                    <a:cubicBezTo>
                      <a:pt x="157" y="1181"/>
                      <a:pt x="176" y="1189"/>
                      <a:pt x="195" y="1189"/>
                    </a:cubicBezTo>
                    <a:cubicBezTo>
                      <a:pt x="225" y="1189"/>
                      <a:pt x="255" y="1169"/>
                      <a:pt x="263" y="1139"/>
                    </a:cubicBezTo>
                    <a:cubicBezTo>
                      <a:pt x="394" y="782"/>
                      <a:pt x="251" y="365"/>
                      <a:pt x="120" y="44"/>
                    </a:cubicBezTo>
                    <a:cubicBezTo>
                      <a:pt x="103" y="16"/>
                      <a:pt x="75" y="1"/>
                      <a:pt x="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0" name="Google Shape;11190;p44"/>
              <p:cNvSpPr/>
              <p:nvPr/>
            </p:nvSpPr>
            <p:spPr>
              <a:xfrm>
                <a:off x="4191575" y="2448950"/>
                <a:ext cx="12825" cy="5070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2028" extrusionOk="0">
                    <a:moveTo>
                      <a:pt x="191" y="0"/>
                    </a:moveTo>
                    <a:cubicBezTo>
                      <a:pt x="191" y="0"/>
                      <a:pt x="156" y="0"/>
                      <a:pt x="156" y="12"/>
                    </a:cubicBezTo>
                    <a:cubicBezTo>
                      <a:pt x="1" y="619"/>
                      <a:pt x="168" y="1393"/>
                      <a:pt x="334" y="1989"/>
                    </a:cubicBezTo>
                    <a:cubicBezTo>
                      <a:pt x="340" y="2015"/>
                      <a:pt x="357" y="2028"/>
                      <a:pt x="377" y="2028"/>
                    </a:cubicBezTo>
                    <a:cubicBezTo>
                      <a:pt x="401" y="2028"/>
                      <a:pt x="428" y="2009"/>
                      <a:pt x="441" y="1977"/>
                    </a:cubicBezTo>
                    <a:cubicBezTo>
                      <a:pt x="513" y="1346"/>
                      <a:pt x="298" y="619"/>
                      <a:pt x="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1" name="Google Shape;11191;p44"/>
              <p:cNvSpPr/>
              <p:nvPr/>
            </p:nvSpPr>
            <p:spPr>
              <a:xfrm>
                <a:off x="4183250" y="2433175"/>
                <a:ext cx="13125" cy="6640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2656" extrusionOk="0">
                    <a:moveTo>
                      <a:pt x="109" y="0"/>
                    </a:moveTo>
                    <a:cubicBezTo>
                      <a:pt x="90" y="0"/>
                      <a:pt x="72" y="12"/>
                      <a:pt x="72" y="36"/>
                    </a:cubicBezTo>
                    <a:cubicBezTo>
                      <a:pt x="0" y="869"/>
                      <a:pt x="36" y="1822"/>
                      <a:pt x="250" y="2620"/>
                    </a:cubicBezTo>
                    <a:cubicBezTo>
                      <a:pt x="256" y="2643"/>
                      <a:pt x="274" y="2655"/>
                      <a:pt x="292" y="2655"/>
                    </a:cubicBezTo>
                    <a:cubicBezTo>
                      <a:pt x="310" y="2655"/>
                      <a:pt x="328" y="2643"/>
                      <a:pt x="334" y="2620"/>
                    </a:cubicBezTo>
                    <a:cubicBezTo>
                      <a:pt x="524" y="1786"/>
                      <a:pt x="203" y="869"/>
                      <a:pt x="155" y="36"/>
                    </a:cubicBezTo>
                    <a:cubicBezTo>
                      <a:pt x="149" y="12"/>
                      <a:pt x="128" y="0"/>
                      <a:pt x="1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2" name="Google Shape;11192;p44"/>
              <p:cNvSpPr/>
              <p:nvPr/>
            </p:nvSpPr>
            <p:spPr>
              <a:xfrm>
                <a:off x="4170150" y="2436000"/>
                <a:ext cx="13425" cy="545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2180" extrusionOk="0">
                    <a:moveTo>
                      <a:pt x="237" y="0"/>
                    </a:moveTo>
                    <a:cubicBezTo>
                      <a:pt x="230" y="0"/>
                      <a:pt x="221" y="6"/>
                      <a:pt x="215" y="18"/>
                    </a:cubicBezTo>
                    <a:cubicBezTo>
                      <a:pt x="108" y="661"/>
                      <a:pt x="1" y="1495"/>
                      <a:pt x="191" y="2126"/>
                    </a:cubicBezTo>
                    <a:cubicBezTo>
                      <a:pt x="203" y="2161"/>
                      <a:pt x="233" y="2179"/>
                      <a:pt x="264" y="2179"/>
                    </a:cubicBezTo>
                    <a:cubicBezTo>
                      <a:pt x="295" y="2179"/>
                      <a:pt x="328" y="2161"/>
                      <a:pt x="346" y="2126"/>
                    </a:cubicBezTo>
                    <a:cubicBezTo>
                      <a:pt x="536" y="1495"/>
                      <a:pt x="370" y="649"/>
                      <a:pt x="251" y="18"/>
                    </a:cubicBezTo>
                    <a:cubicBezTo>
                      <a:pt x="251" y="6"/>
                      <a:pt x="245" y="0"/>
                      <a:pt x="2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3" name="Google Shape;11193;p44"/>
              <p:cNvSpPr/>
              <p:nvPr/>
            </p:nvSpPr>
            <p:spPr>
              <a:xfrm>
                <a:off x="4157950" y="2456300"/>
                <a:ext cx="74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135" extrusionOk="0">
                    <a:moveTo>
                      <a:pt x="154" y="1"/>
                    </a:moveTo>
                    <a:cubicBezTo>
                      <a:pt x="102" y="1"/>
                      <a:pt x="48" y="34"/>
                      <a:pt x="48" y="99"/>
                    </a:cubicBezTo>
                    <a:cubicBezTo>
                      <a:pt x="48" y="278"/>
                      <a:pt x="24" y="480"/>
                      <a:pt x="24" y="659"/>
                    </a:cubicBezTo>
                    <a:cubicBezTo>
                      <a:pt x="24" y="802"/>
                      <a:pt x="0" y="968"/>
                      <a:pt x="84" y="1099"/>
                    </a:cubicBezTo>
                    <a:cubicBezTo>
                      <a:pt x="102" y="1123"/>
                      <a:pt x="125" y="1135"/>
                      <a:pt x="148" y="1135"/>
                    </a:cubicBezTo>
                    <a:cubicBezTo>
                      <a:pt x="170" y="1135"/>
                      <a:pt x="191" y="1123"/>
                      <a:pt x="203" y="1099"/>
                    </a:cubicBezTo>
                    <a:cubicBezTo>
                      <a:pt x="298" y="968"/>
                      <a:pt x="262" y="802"/>
                      <a:pt x="262" y="659"/>
                    </a:cubicBezTo>
                    <a:cubicBezTo>
                      <a:pt x="262" y="480"/>
                      <a:pt x="250" y="278"/>
                      <a:pt x="250" y="99"/>
                    </a:cubicBezTo>
                    <a:cubicBezTo>
                      <a:pt x="256" y="34"/>
                      <a:pt x="206" y="1"/>
                      <a:pt x="1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4" name="Google Shape;11194;p44"/>
              <p:cNvSpPr/>
              <p:nvPr/>
            </p:nvSpPr>
            <p:spPr>
              <a:xfrm>
                <a:off x="4150200" y="2476275"/>
                <a:ext cx="8900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69" extrusionOk="0">
                    <a:moveTo>
                      <a:pt x="219" y="0"/>
                    </a:moveTo>
                    <a:cubicBezTo>
                      <a:pt x="194" y="0"/>
                      <a:pt x="168" y="12"/>
                      <a:pt x="144" y="38"/>
                    </a:cubicBezTo>
                    <a:cubicBezTo>
                      <a:pt x="96" y="74"/>
                      <a:pt x="60" y="122"/>
                      <a:pt x="25" y="181"/>
                    </a:cubicBezTo>
                    <a:cubicBezTo>
                      <a:pt x="1" y="253"/>
                      <a:pt x="25" y="300"/>
                      <a:pt x="72" y="360"/>
                    </a:cubicBezTo>
                    <a:cubicBezTo>
                      <a:pt x="78" y="366"/>
                      <a:pt x="93" y="369"/>
                      <a:pt x="108" y="369"/>
                    </a:cubicBezTo>
                    <a:cubicBezTo>
                      <a:pt x="123" y="369"/>
                      <a:pt x="138" y="366"/>
                      <a:pt x="144" y="360"/>
                    </a:cubicBezTo>
                    <a:cubicBezTo>
                      <a:pt x="203" y="300"/>
                      <a:pt x="239" y="241"/>
                      <a:pt x="275" y="181"/>
                    </a:cubicBezTo>
                    <a:cubicBezTo>
                      <a:pt x="355" y="101"/>
                      <a:pt x="295" y="0"/>
                      <a:pt x="2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5" name="Google Shape;11195;p44"/>
              <p:cNvSpPr/>
              <p:nvPr/>
            </p:nvSpPr>
            <p:spPr>
              <a:xfrm>
                <a:off x="4147825" y="2488225"/>
                <a:ext cx="9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37" h="13" extrusionOk="0">
                    <a:moveTo>
                      <a:pt x="13" y="1"/>
                    </a:moveTo>
                    <a:cubicBezTo>
                      <a:pt x="1" y="1"/>
                      <a:pt x="1" y="13"/>
                      <a:pt x="13" y="13"/>
                    </a:cubicBezTo>
                    <a:cubicBezTo>
                      <a:pt x="36" y="13"/>
                      <a:pt x="36" y="1"/>
                      <a:pt x="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6" name="Google Shape;11196;p44"/>
              <p:cNvSpPr/>
              <p:nvPr/>
            </p:nvSpPr>
            <p:spPr>
              <a:xfrm>
                <a:off x="4195750" y="2486650"/>
                <a:ext cx="80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871" extrusionOk="0">
                    <a:moveTo>
                      <a:pt x="55" y="1"/>
                    </a:moveTo>
                    <a:cubicBezTo>
                      <a:pt x="29" y="1"/>
                      <a:pt x="1" y="12"/>
                      <a:pt x="1" y="40"/>
                    </a:cubicBezTo>
                    <a:cubicBezTo>
                      <a:pt x="1" y="183"/>
                      <a:pt x="24" y="338"/>
                      <a:pt x="48" y="481"/>
                    </a:cubicBezTo>
                    <a:cubicBezTo>
                      <a:pt x="84" y="600"/>
                      <a:pt x="96" y="766"/>
                      <a:pt x="179" y="850"/>
                    </a:cubicBezTo>
                    <a:cubicBezTo>
                      <a:pt x="193" y="864"/>
                      <a:pt x="211" y="870"/>
                      <a:pt x="228" y="870"/>
                    </a:cubicBezTo>
                    <a:cubicBezTo>
                      <a:pt x="254" y="870"/>
                      <a:pt x="279" y="855"/>
                      <a:pt x="286" y="826"/>
                    </a:cubicBezTo>
                    <a:cubicBezTo>
                      <a:pt x="322" y="707"/>
                      <a:pt x="239" y="600"/>
                      <a:pt x="215" y="481"/>
                    </a:cubicBezTo>
                    <a:cubicBezTo>
                      <a:pt x="155" y="338"/>
                      <a:pt x="108" y="183"/>
                      <a:pt x="96" y="16"/>
                    </a:cubicBezTo>
                    <a:cubicBezTo>
                      <a:pt x="91" y="6"/>
                      <a:pt x="74" y="1"/>
                      <a:pt x="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7" name="Google Shape;11197;p44"/>
              <p:cNvSpPr/>
              <p:nvPr/>
            </p:nvSpPr>
            <p:spPr>
              <a:xfrm>
                <a:off x="4196450" y="2477025"/>
                <a:ext cx="10925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437" h="1360" extrusionOk="0">
                    <a:moveTo>
                      <a:pt x="80" y="0"/>
                    </a:moveTo>
                    <a:cubicBezTo>
                      <a:pt x="41" y="0"/>
                      <a:pt x="1" y="39"/>
                      <a:pt x="8" y="92"/>
                    </a:cubicBezTo>
                    <a:cubicBezTo>
                      <a:pt x="151" y="485"/>
                      <a:pt x="80" y="925"/>
                      <a:pt x="234" y="1318"/>
                    </a:cubicBezTo>
                    <a:cubicBezTo>
                      <a:pt x="241" y="1339"/>
                      <a:pt x="272" y="1359"/>
                      <a:pt x="301" y="1359"/>
                    </a:cubicBezTo>
                    <a:cubicBezTo>
                      <a:pt x="323" y="1359"/>
                      <a:pt x="343" y="1348"/>
                      <a:pt x="354" y="1318"/>
                    </a:cubicBezTo>
                    <a:cubicBezTo>
                      <a:pt x="437" y="901"/>
                      <a:pt x="318" y="401"/>
                      <a:pt x="139" y="44"/>
                    </a:cubicBezTo>
                    <a:cubicBezTo>
                      <a:pt x="126" y="13"/>
                      <a:pt x="103" y="0"/>
                      <a:pt x="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8" name="Google Shape;11198;p44"/>
              <p:cNvSpPr/>
              <p:nvPr/>
            </p:nvSpPr>
            <p:spPr>
              <a:xfrm>
                <a:off x="4204675" y="2488625"/>
                <a:ext cx="1432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1122" extrusionOk="0">
                    <a:moveTo>
                      <a:pt x="172" y="0"/>
                    </a:moveTo>
                    <a:cubicBezTo>
                      <a:pt x="88" y="0"/>
                      <a:pt x="1" y="69"/>
                      <a:pt x="36" y="175"/>
                    </a:cubicBezTo>
                    <a:cubicBezTo>
                      <a:pt x="96" y="330"/>
                      <a:pt x="144" y="497"/>
                      <a:pt x="167" y="640"/>
                    </a:cubicBezTo>
                    <a:cubicBezTo>
                      <a:pt x="203" y="794"/>
                      <a:pt x="215" y="949"/>
                      <a:pt x="298" y="1068"/>
                    </a:cubicBezTo>
                    <a:cubicBezTo>
                      <a:pt x="319" y="1105"/>
                      <a:pt x="350" y="1121"/>
                      <a:pt x="379" y="1121"/>
                    </a:cubicBezTo>
                    <a:cubicBezTo>
                      <a:pt x="416" y="1121"/>
                      <a:pt x="452" y="1096"/>
                      <a:pt x="465" y="1056"/>
                    </a:cubicBezTo>
                    <a:cubicBezTo>
                      <a:pt x="572" y="759"/>
                      <a:pt x="406" y="366"/>
                      <a:pt x="298" y="104"/>
                    </a:cubicBezTo>
                    <a:cubicBezTo>
                      <a:pt x="284" y="32"/>
                      <a:pt x="229" y="0"/>
                      <a:pt x="1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9" name="Google Shape;11199;p44"/>
              <p:cNvSpPr/>
              <p:nvPr/>
            </p:nvSpPr>
            <p:spPr>
              <a:xfrm>
                <a:off x="4221175" y="2512575"/>
                <a:ext cx="80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58" extrusionOk="0">
                    <a:moveTo>
                      <a:pt x="93" y="0"/>
                    </a:moveTo>
                    <a:cubicBezTo>
                      <a:pt x="47" y="0"/>
                      <a:pt x="1" y="38"/>
                      <a:pt x="7" y="98"/>
                    </a:cubicBezTo>
                    <a:cubicBezTo>
                      <a:pt x="31" y="170"/>
                      <a:pt x="55" y="265"/>
                      <a:pt x="103" y="337"/>
                    </a:cubicBezTo>
                    <a:cubicBezTo>
                      <a:pt x="150" y="432"/>
                      <a:pt x="174" y="467"/>
                      <a:pt x="246" y="551"/>
                    </a:cubicBezTo>
                    <a:cubicBezTo>
                      <a:pt x="254" y="555"/>
                      <a:pt x="265" y="557"/>
                      <a:pt x="277" y="557"/>
                    </a:cubicBezTo>
                    <a:cubicBezTo>
                      <a:pt x="300" y="557"/>
                      <a:pt x="321" y="547"/>
                      <a:pt x="305" y="515"/>
                    </a:cubicBezTo>
                    <a:cubicBezTo>
                      <a:pt x="293" y="444"/>
                      <a:pt x="293" y="384"/>
                      <a:pt x="269" y="313"/>
                    </a:cubicBezTo>
                    <a:cubicBezTo>
                      <a:pt x="234" y="229"/>
                      <a:pt x="210" y="146"/>
                      <a:pt x="174" y="75"/>
                    </a:cubicBezTo>
                    <a:cubicBezTo>
                      <a:pt x="164" y="23"/>
                      <a:pt x="129" y="0"/>
                      <a:pt x="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0" name="Google Shape;11200;p44"/>
              <p:cNvSpPr/>
              <p:nvPr/>
            </p:nvSpPr>
            <p:spPr>
              <a:xfrm>
                <a:off x="4234000" y="2521000"/>
                <a:ext cx="7625" cy="1450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580" extrusionOk="0">
                    <a:moveTo>
                      <a:pt x="135" y="1"/>
                    </a:moveTo>
                    <a:cubicBezTo>
                      <a:pt x="74" y="1"/>
                      <a:pt x="1" y="72"/>
                      <a:pt x="42" y="154"/>
                    </a:cubicBezTo>
                    <a:cubicBezTo>
                      <a:pt x="66" y="226"/>
                      <a:pt x="78" y="309"/>
                      <a:pt x="102" y="392"/>
                    </a:cubicBezTo>
                    <a:cubicBezTo>
                      <a:pt x="102" y="464"/>
                      <a:pt x="102" y="523"/>
                      <a:pt x="161" y="571"/>
                    </a:cubicBezTo>
                    <a:cubicBezTo>
                      <a:pt x="173" y="577"/>
                      <a:pt x="188" y="580"/>
                      <a:pt x="201" y="580"/>
                    </a:cubicBezTo>
                    <a:cubicBezTo>
                      <a:pt x="215" y="580"/>
                      <a:pt x="227" y="577"/>
                      <a:pt x="233" y="571"/>
                    </a:cubicBezTo>
                    <a:cubicBezTo>
                      <a:pt x="304" y="511"/>
                      <a:pt x="292" y="416"/>
                      <a:pt x="280" y="333"/>
                    </a:cubicBezTo>
                    <a:cubicBezTo>
                      <a:pt x="256" y="226"/>
                      <a:pt x="245" y="130"/>
                      <a:pt x="197" y="47"/>
                    </a:cubicBezTo>
                    <a:cubicBezTo>
                      <a:pt x="186" y="14"/>
                      <a:pt x="162" y="1"/>
                      <a:pt x="1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1" name="Google Shape;11201;p44"/>
              <p:cNvSpPr/>
              <p:nvPr/>
            </p:nvSpPr>
            <p:spPr>
              <a:xfrm>
                <a:off x="4243075" y="2533175"/>
                <a:ext cx="32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25" extrusionOk="0">
                    <a:moveTo>
                      <a:pt x="1" y="1"/>
                    </a:moveTo>
                    <a:lnTo>
                      <a:pt x="1" y="24"/>
                    </a:lnTo>
                    <a:cubicBezTo>
                      <a:pt x="13" y="24"/>
                      <a:pt x="13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2" name="Google Shape;11202;p44"/>
              <p:cNvSpPr/>
              <p:nvPr/>
            </p:nvSpPr>
            <p:spPr>
              <a:xfrm>
                <a:off x="4421675" y="2342450"/>
                <a:ext cx="6275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890" extrusionOk="0">
                    <a:moveTo>
                      <a:pt x="82" y="1"/>
                    </a:moveTo>
                    <a:cubicBezTo>
                      <a:pt x="40" y="1"/>
                      <a:pt x="0" y="24"/>
                      <a:pt x="0" y="69"/>
                    </a:cubicBezTo>
                    <a:cubicBezTo>
                      <a:pt x="0" y="224"/>
                      <a:pt x="12" y="355"/>
                      <a:pt x="36" y="510"/>
                    </a:cubicBezTo>
                    <a:cubicBezTo>
                      <a:pt x="48" y="629"/>
                      <a:pt x="48" y="748"/>
                      <a:pt x="108" y="855"/>
                    </a:cubicBezTo>
                    <a:cubicBezTo>
                      <a:pt x="119" y="878"/>
                      <a:pt x="143" y="889"/>
                      <a:pt x="167" y="889"/>
                    </a:cubicBezTo>
                    <a:cubicBezTo>
                      <a:pt x="194" y="889"/>
                      <a:pt x="220" y="875"/>
                      <a:pt x="227" y="843"/>
                    </a:cubicBezTo>
                    <a:cubicBezTo>
                      <a:pt x="250" y="724"/>
                      <a:pt x="227" y="605"/>
                      <a:pt x="215" y="486"/>
                    </a:cubicBezTo>
                    <a:cubicBezTo>
                      <a:pt x="191" y="355"/>
                      <a:pt x="179" y="224"/>
                      <a:pt x="179" y="93"/>
                    </a:cubicBezTo>
                    <a:cubicBezTo>
                      <a:pt x="179" y="30"/>
                      <a:pt x="129" y="1"/>
                      <a:pt x="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3" name="Google Shape;11203;p44"/>
              <p:cNvSpPr/>
              <p:nvPr/>
            </p:nvSpPr>
            <p:spPr>
              <a:xfrm>
                <a:off x="4428175" y="2338975"/>
                <a:ext cx="12575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2081" extrusionOk="0">
                    <a:moveTo>
                      <a:pt x="94" y="0"/>
                    </a:moveTo>
                    <a:cubicBezTo>
                      <a:pt x="48" y="0"/>
                      <a:pt x="1" y="54"/>
                      <a:pt x="26" y="113"/>
                    </a:cubicBezTo>
                    <a:cubicBezTo>
                      <a:pt x="169" y="446"/>
                      <a:pt x="133" y="851"/>
                      <a:pt x="145" y="1208"/>
                    </a:cubicBezTo>
                    <a:cubicBezTo>
                      <a:pt x="145" y="1458"/>
                      <a:pt x="86" y="1816"/>
                      <a:pt x="229" y="2042"/>
                    </a:cubicBezTo>
                    <a:cubicBezTo>
                      <a:pt x="250" y="2069"/>
                      <a:pt x="279" y="2081"/>
                      <a:pt x="306" y="2081"/>
                    </a:cubicBezTo>
                    <a:cubicBezTo>
                      <a:pt x="339" y="2081"/>
                      <a:pt x="370" y="2063"/>
                      <a:pt x="383" y="2030"/>
                    </a:cubicBezTo>
                    <a:cubicBezTo>
                      <a:pt x="502" y="1732"/>
                      <a:pt x="407" y="1256"/>
                      <a:pt x="383" y="923"/>
                    </a:cubicBezTo>
                    <a:cubicBezTo>
                      <a:pt x="359" y="613"/>
                      <a:pt x="300" y="303"/>
                      <a:pt x="145" y="30"/>
                    </a:cubicBezTo>
                    <a:cubicBezTo>
                      <a:pt x="131" y="9"/>
                      <a:pt x="113" y="0"/>
                      <a:pt x="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4" name="Google Shape;11204;p44"/>
              <p:cNvSpPr/>
              <p:nvPr/>
            </p:nvSpPr>
            <p:spPr>
              <a:xfrm>
                <a:off x="4435625" y="2347275"/>
                <a:ext cx="12275" cy="560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2243" extrusionOk="0">
                    <a:moveTo>
                      <a:pt x="31" y="1"/>
                    </a:moveTo>
                    <a:cubicBezTo>
                      <a:pt x="13" y="1"/>
                      <a:pt x="0" y="16"/>
                      <a:pt x="14" y="43"/>
                    </a:cubicBezTo>
                    <a:cubicBezTo>
                      <a:pt x="73" y="448"/>
                      <a:pt x="97" y="853"/>
                      <a:pt x="109" y="1245"/>
                    </a:cubicBezTo>
                    <a:cubicBezTo>
                      <a:pt x="133" y="1567"/>
                      <a:pt x="97" y="1888"/>
                      <a:pt x="192" y="2198"/>
                    </a:cubicBezTo>
                    <a:cubicBezTo>
                      <a:pt x="198" y="2228"/>
                      <a:pt x="222" y="2243"/>
                      <a:pt x="248" y="2243"/>
                    </a:cubicBezTo>
                    <a:cubicBezTo>
                      <a:pt x="273" y="2243"/>
                      <a:pt x="300" y="2228"/>
                      <a:pt x="312" y="2198"/>
                    </a:cubicBezTo>
                    <a:cubicBezTo>
                      <a:pt x="490" y="1543"/>
                      <a:pt x="228" y="674"/>
                      <a:pt x="73" y="31"/>
                    </a:cubicBezTo>
                    <a:cubicBezTo>
                      <a:pt x="63" y="10"/>
                      <a:pt x="46" y="1"/>
                      <a:pt x="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5" name="Google Shape;11205;p44"/>
              <p:cNvSpPr/>
              <p:nvPr/>
            </p:nvSpPr>
            <p:spPr>
              <a:xfrm>
                <a:off x="4442500" y="2347750"/>
                <a:ext cx="10450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875" extrusionOk="0">
                    <a:moveTo>
                      <a:pt x="37" y="0"/>
                    </a:moveTo>
                    <a:cubicBezTo>
                      <a:pt x="13" y="0"/>
                      <a:pt x="1" y="0"/>
                      <a:pt x="1" y="12"/>
                    </a:cubicBezTo>
                    <a:cubicBezTo>
                      <a:pt x="108" y="333"/>
                      <a:pt x="108" y="714"/>
                      <a:pt x="120" y="1072"/>
                    </a:cubicBezTo>
                    <a:cubicBezTo>
                      <a:pt x="120" y="1322"/>
                      <a:pt x="84" y="1631"/>
                      <a:pt x="227" y="1857"/>
                    </a:cubicBezTo>
                    <a:cubicBezTo>
                      <a:pt x="238" y="1868"/>
                      <a:pt x="253" y="1874"/>
                      <a:pt x="268" y="1874"/>
                    </a:cubicBezTo>
                    <a:cubicBezTo>
                      <a:pt x="286" y="1874"/>
                      <a:pt x="304" y="1865"/>
                      <a:pt x="310" y="1846"/>
                    </a:cubicBezTo>
                    <a:cubicBezTo>
                      <a:pt x="418" y="1548"/>
                      <a:pt x="322" y="1143"/>
                      <a:pt x="298" y="834"/>
                    </a:cubicBezTo>
                    <a:cubicBezTo>
                      <a:pt x="275" y="536"/>
                      <a:pt x="179" y="250"/>
                      <a:pt x="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6" name="Google Shape;11206;p44"/>
              <p:cNvSpPr/>
              <p:nvPr/>
            </p:nvSpPr>
            <p:spPr>
              <a:xfrm>
                <a:off x="4451425" y="2359725"/>
                <a:ext cx="128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92" extrusionOk="0">
                    <a:moveTo>
                      <a:pt x="5" y="0"/>
                    </a:moveTo>
                    <a:cubicBezTo>
                      <a:pt x="4" y="0"/>
                      <a:pt x="1" y="3"/>
                      <a:pt x="1" y="9"/>
                    </a:cubicBezTo>
                    <a:cubicBezTo>
                      <a:pt x="7" y="3"/>
                      <a:pt x="7" y="0"/>
                      <a:pt x="5" y="0"/>
                    </a:cubicBezTo>
                    <a:close/>
                    <a:moveTo>
                      <a:pt x="1" y="9"/>
                    </a:moveTo>
                    <a:cubicBezTo>
                      <a:pt x="96" y="176"/>
                      <a:pt x="168" y="366"/>
                      <a:pt x="215" y="545"/>
                    </a:cubicBezTo>
                    <a:cubicBezTo>
                      <a:pt x="251" y="676"/>
                      <a:pt x="275" y="855"/>
                      <a:pt x="370" y="974"/>
                    </a:cubicBezTo>
                    <a:cubicBezTo>
                      <a:pt x="383" y="987"/>
                      <a:pt x="398" y="992"/>
                      <a:pt x="412" y="992"/>
                    </a:cubicBezTo>
                    <a:cubicBezTo>
                      <a:pt x="436" y="992"/>
                      <a:pt x="458" y="977"/>
                      <a:pt x="465" y="962"/>
                    </a:cubicBezTo>
                    <a:cubicBezTo>
                      <a:pt x="513" y="795"/>
                      <a:pt x="406" y="569"/>
                      <a:pt x="346" y="426"/>
                    </a:cubicBezTo>
                    <a:cubicBezTo>
                      <a:pt x="275" y="235"/>
                      <a:pt x="180" y="93"/>
                      <a:pt x="1" y="9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7" name="Google Shape;11207;p44"/>
              <p:cNvSpPr/>
              <p:nvPr/>
            </p:nvSpPr>
            <p:spPr>
              <a:xfrm>
                <a:off x="4463975" y="2377275"/>
                <a:ext cx="89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22" extrusionOk="0">
                    <a:moveTo>
                      <a:pt x="127" y="0"/>
                    </a:moveTo>
                    <a:cubicBezTo>
                      <a:pt x="51" y="0"/>
                      <a:pt x="0" y="112"/>
                      <a:pt x="82" y="153"/>
                    </a:cubicBezTo>
                    <a:cubicBezTo>
                      <a:pt x="142" y="188"/>
                      <a:pt x="142" y="260"/>
                      <a:pt x="190" y="307"/>
                    </a:cubicBezTo>
                    <a:cubicBezTo>
                      <a:pt x="203" y="314"/>
                      <a:pt x="221" y="321"/>
                      <a:pt x="238" y="321"/>
                    </a:cubicBezTo>
                    <a:cubicBezTo>
                      <a:pt x="251" y="321"/>
                      <a:pt x="263" y="317"/>
                      <a:pt x="273" y="307"/>
                    </a:cubicBezTo>
                    <a:cubicBezTo>
                      <a:pt x="356" y="200"/>
                      <a:pt x="261" y="57"/>
                      <a:pt x="166" y="10"/>
                    </a:cubicBezTo>
                    <a:cubicBezTo>
                      <a:pt x="152" y="3"/>
                      <a:pt x="139" y="0"/>
                      <a:pt x="1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8" name="Google Shape;11208;p44"/>
              <p:cNvSpPr/>
              <p:nvPr/>
            </p:nvSpPr>
            <p:spPr>
              <a:xfrm>
                <a:off x="4445200" y="2406600"/>
                <a:ext cx="925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10" extrusionOk="0">
                    <a:moveTo>
                      <a:pt x="211" y="0"/>
                    </a:moveTo>
                    <a:cubicBezTo>
                      <a:pt x="106" y="0"/>
                      <a:pt x="0" y="129"/>
                      <a:pt x="107" y="218"/>
                    </a:cubicBezTo>
                    <a:cubicBezTo>
                      <a:pt x="119" y="230"/>
                      <a:pt x="131" y="265"/>
                      <a:pt x="143" y="277"/>
                    </a:cubicBezTo>
                    <a:cubicBezTo>
                      <a:pt x="168" y="298"/>
                      <a:pt x="198" y="310"/>
                      <a:pt x="227" y="310"/>
                    </a:cubicBezTo>
                    <a:cubicBezTo>
                      <a:pt x="265" y="310"/>
                      <a:pt x="301" y="289"/>
                      <a:pt x="321" y="242"/>
                    </a:cubicBezTo>
                    <a:cubicBezTo>
                      <a:pt x="369" y="182"/>
                      <a:pt x="345" y="111"/>
                      <a:pt x="310" y="51"/>
                    </a:cubicBezTo>
                    <a:cubicBezTo>
                      <a:pt x="282" y="15"/>
                      <a:pt x="247" y="0"/>
                      <a:pt x="2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9" name="Google Shape;11209;p44"/>
              <p:cNvSpPr/>
              <p:nvPr/>
            </p:nvSpPr>
            <p:spPr>
              <a:xfrm>
                <a:off x="4447350" y="2407550"/>
                <a:ext cx="1632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653" h="371" extrusionOk="0">
                    <a:moveTo>
                      <a:pt x="214" y="0"/>
                    </a:moveTo>
                    <a:cubicBezTo>
                      <a:pt x="175" y="0"/>
                      <a:pt x="134" y="4"/>
                      <a:pt x="93" y="13"/>
                    </a:cubicBezTo>
                    <a:cubicBezTo>
                      <a:pt x="1" y="25"/>
                      <a:pt x="20" y="169"/>
                      <a:pt x="95" y="169"/>
                    </a:cubicBezTo>
                    <a:cubicBezTo>
                      <a:pt x="98" y="169"/>
                      <a:pt x="101" y="168"/>
                      <a:pt x="104" y="168"/>
                    </a:cubicBezTo>
                    <a:cubicBezTo>
                      <a:pt x="135" y="164"/>
                      <a:pt x="165" y="161"/>
                      <a:pt x="193" y="161"/>
                    </a:cubicBezTo>
                    <a:cubicBezTo>
                      <a:pt x="314" y="161"/>
                      <a:pt x="406" y="206"/>
                      <a:pt x="474" y="323"/>
                    </a:cubicBezTo>
                    <a:cubicBezTo>
                      <a:pt x="509" y="370"/>
                      <a:pt x="533" y="370"/>
                      <a:pt x="581" y="370"/>
                    </a:cubicBezTo>
                    <a:cubicBezTo>
                      <a:pt x="616" y="370"/>
                      <a:pt x="628" y="358"/>
                      <a:pt x="640" y="323"/>
                    </a:cubicBezTo>
                    <a:cubicBezTo>
                      <a:pt x="652" y="299"/>
                      <a:pt x="652" y="251"/>
                      <a:pt x="640" y="239"/>
                    </a:cubicBezTo>
                    <a:cubicBezTo>
                      <a:pt x="533" y="84"/>
                      <a:pt x="387" y="0"/>
                      <a:pt x="2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0" name="Google Shape;11210;p44"/>
              <p:cNvSpPr/>
              <p:nvPr/>
            </p:nvSpPr>
            <p:spPr>
              <a:xfrm>
                <a:off x="4463650" y="2408325"/>
                <a:ext cx="5675" cy="150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600" extrusionOk="0">
                    <a:moveTo>
                      <a:pt x="54" y="0"/>
                    </a:moveTo>
                    <a:cubicBezTo>
                      <a:pt x="27" y="0"/>
                      <a:pt x="0" y="18"/>
                      <a:pt x="0" y="54"/>
                    </a:cubicBezTo>
                    <a:cubicBezTo>
                      <a:pt x="0" y="161"/>
                      <a:pt x="0" y="256"/>
                      <a:pt x="36" y="351"/>
                    </a:cubicBezTo>
                    <a:cubicBezTo>
                      <a:pt x="48" y="446"/>
                      <a:pt x="60" y="554"/>
                      <a:pt x="143" y="589"/>
                    </a:cubicBezTo>
                    <a:cubicBezTo>
                      <a:pt x="150" y="596"/>
                      <a:pt x="158" y="599"/>
                      <a:pt x="166" y="599"/>
                    </a:cubicBezTo>
                    <a:cubicBezTo>
                      <a:pt x="185" y="599"/>
                      <a:pt x="203" y="582"/>
                      <a:pt x="203" y="566"/>
                    </a:cubicBezTo>
                    <a:cubicBezTo>
                      <a:pt x="226" y="494"/>
                      <a:pt x="167" y="411"/>
                      <a:pt x="155" y="339"/>
                    </a:cubicBezTo>
                    <a:cubicBezTo>
                      <a:pt x="119" y="256"/>
                      <a:pt x="107" y="149"/>
                      <a:pt x="107" y="54"/>
                    </a:cubicBezTo>
                    <a:cubicBezTo>
                      <a:pt x="107" y="18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1" name="Google Shape;11211;p44"/>
              <p:cNvSpPr/>
              <p:nvPr/>
            </p:nvSpPr>
            <p:spPr>
              <a:xfrm>
                <a:off x="4468450" y="2404325"/>
                <a:ext cx="8600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344" h="789" extrusionOk="0">
                    <a:moveTo>
                      <a:pt x="92" y="0"/>
                    </a:moveTo>
                    <a:cubicBezTo>
                      <a:pt x="46" y="0"/>
                      <a:pt x="1" y="36"/>
                      <a:pt x="22" y="95"/>
                    </a:cubicBezTo>
                    <a:cubicBezTo>
                      <a:pt x="46" y="214"/>
                      <a:pt x="82" y="356"/>
                      <a:pt x="94" y="476"/>
                    </a:cubicBezTo>
                    <a:cubicBezTo>
                      <a:pt x="106" y="595"/>
                      <a:pt x="106" y="678"/>
                      <a:pt x="177" y="773"/>
                    </a:cubicBezTo>
                    <a:cubicBezTo>
                      <a:pt x="192" y="783"/>
                      <a:pt x="209" y="789"/>
                      <a:pt x="225" y="789"/>
                    </a:cubicBezTo>
                    <a:cubicBezTo>
                      <a:pt x="248" y="789"/>
                      <a:pt x="270" y="777"/>
                      <a:pt x="284" y="749"/>
                    </a:cubicBezTo>
                    <a:cubicBezTo>
                      <a:pt x="344" y="654"/>
                      <a:pt x="296" y="559"/>
                      <a:pt x="284" y="440"/>
                    </a:cubicBezTo>
                    <a:cubicBezTo>
                      <a:pt x="261" y="309"/>
                      <a:pt x="213" y="190"/>
                      <a:pt x="165" y="47"/>
                    </a:cubicBezTo>
                    <a:cubicBezTo>
                      <a:pt x="151" y="15"/>
                      <a:pt x="122" y="0"/>
                      <a:pt x="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2" name="Google Shape;11212;p44"/>
              <p:cNvSpPr/>
              <p:nvPr/>
            </p:nvSpPr>
            <p:spPr>
              <a:xfrm>
                <a:off x="4482000" y="2402525"/>
                <a:ext cx="785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780" extrusionOk="0">
                    <a:moveTo>
                      <a:pt x="48" y="1"/>
                    </a:moveTo>
                    <a:cubicBezTo>
                      <a:pt x="26" y="1"/>
                      <a:pt x="1" y="24"/>
                      <a:pt x="16" y="47"/>
                    </a:cubicBezTo>
                    <a:cubicBezTo>
                      <a:pt x="64" y="274"/>
                      <a:pt x="76" y="559"/>
                      <a:pt x="219" y="750"/>
                    </a:cubicBezTo>
                    <a:cubicBezTo>
                      <a:pt x="234" y="770"/>
                      <a:pt x="253" y="779"/>
                      <a:pt x="270" y="779"/>
                    </a:cubicBezTo>
                    <a:cubicBezTo>
                      <a:pt x="294" y="779"/>
                      <a:pt x="314" y="761"/>
                      <a:pt x="314" y="726"/>
                    </a:cubicBezTo>
                    <a:cubicBezTo>
                      <a:pt x="314" y="488"/>
                      <a:pt x="183" y="250"/>
                      <a:pt x="76" y="24"/>
                    </a:cubicBezTo>
                    <a:cubicBezTo>
                      <a:pt x="72" y="7"/>
                      <a:pt x="60" y="1"/>
                      <a:pt x="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3" name="Google Shape;11213;p44"/>
              <p:cNvSpPr/>
              <p:nvPr/>
            </p:nvSpPr>
            <p:spPr>
              <a:xfrm>
                <a:off x="4495150" y="2404325"/>
                <a:ext cx="7500" cy="12800"/>
              </a:xfrm>
              <a:custGeom>
                <a:avLst/>
                <a:gdLst/>
                <a:ahLst/>
                <a:cxnLst/>
                <a:rect l="l" t="t" r="r" b="b"/>
                <a:pathLst>
                  <a:path w="300" h="512" extrusionOk="0">
                    <a:moveTo>
                      <a:pt x="90" y="0"/>
                    </a:moveTo>
                    <a:cubicBezTo>
                      <a:pt x="47" y="0"/>
                      <a:pt x="0" y="39"/>
                      <a:pt x="14" y="95"/>
                    </a:cubicBezTo>
                    <a:cubicBezTo>
                      <a:pt x="38" y="190"/>
                      <a:pt x="74" y="273"/>
                      <a:pt x="97" y="356"/>
                    </a:cubicBezTo>
                    <a:cubicBezTo>
                      <a:pt x="133" y="428"/>
                      <a:pt x="157" y="499"/>
                      <a:pt x="252" y="511"/>
                    </a:cubicBezTo>
                    <a:cubicBezTo>
                      <a:pt x="264" y="511"/>
                      <a:pt x="288" y="511"/>
                      <a:pt x="288" y="487"/>
                    </a:cubicBezTo>
                    <a:cubicBezTo>
                      <a:pt x="300" y="416"/>
                      <a:pt x="276" y="368"/>
                      <a:pt x="252" y="309"/>
                    </a:cubicBezTo>
                    <a:cubicBezTo>
                      <a:pt x="205" y="237"/>
                      <a:pt x="169" y="142"/>
                      <a:pt x="157" y="71"/>
                    </a:cubicBezTo>
                    <a:cubicBezTo>
                      <a:pt x="152" y="21"/>
                      <a:pt x="122" y="0"/>
                      <a:pt x="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4" name="Google Shape;11214;p44"/>
              <p:cNvSpPr/>
              <p:nvPr/>
            </p:nvSpPr>
            <p:spPr>
              <a:xfrm>
                <a:off x="4504350" y="2407250"/>
                <a:ext cx="4775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72" extrusionOk="0">
                    <a:moveTo>
                      <a:pt x="47" y="1"/>
                    </a:moveTo>
                    <a:cubicBezTo>
                      <a:pt x="20" y="1"/>
                      <a:pt x="0" y="34"/>
                      <a:pt x="27" y="61"/>
                    </a:cubicBezTo>
                    <a:cubicBezTo>
                      <a:pt x="75" y="85"/>
                      <a:pt x="99" y="120"/>
                      <a:pt x="134" y="156"/>
                    </a:cubicBezTo>
                    <a:cubicBezTo>
                      <a:pt x="138" y="167"/>
                      <a:pt x="145" y="171"/>
                      <a:pt x="152" y="171"/>
                    </a:cubicBezTo>
                    <a:cubicBezTo>
                      <a:pt x="170" y="171"/>
                      <a:pt x="190" y="149"/>
                      <a:pt x="182" y="132"/>
                    </a:cubicBezTo>
                    <a:cubicBezTo>
                      <a:pt x="146" y="73"/>
                      <a:pt x="110" y="61"/>
                      <a:pt x="75" y="13"/>
                    </a:cubicBezTo>
                    <a:cubicBezTo>
                      <a:pt x="66" y="4"/>
                      <a:pt x="56" y="1"/>
                      <a:pt x="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5" name="Google Shape;11215;p44"/>
              <p:cNvSpPr/>
              <p:nvPr/>
            </p:nvSpPr>
            <p:spPr>
              <a:xfrm>
                <a:off x="4556075" y="2495925"/>
                <a:ext cx="144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027" extrusionOk="0">
                    <a:moveTo>
                      <a:pt x="182" y="0"/>
                    </a:moveTo>
                    <a:cubicBezTo>
                      <a:pt x="47" y="0"/>
                      <a:pt x="0" y="173"/>
                      <a:pt x="101" y="229"/>
                    </a:cubicBezTo>
                    <a:cubicBezTo>
                      <a:pt x="220" y="300"/>
                      <a:pt x="196" y="479"/>
                      <a:pt x="196" y="598"/>
                    </a:cubicBezTo>
                    <a:cubicBezTo>
                      <a:pt x="196" y="741"/>
                      <a:pt x="196" y="872"/>
                      <a:pt x="256" y="991"/>
                    </a:cubicBezTo>
                    <a:cubicBezTo>
                      <a:pt x="262" y="1014"/>
                      <a:pt x="286" y="1026"/>
                      <a:pt x="313" y="1026"/>
                    </a:cubicBezTo>
                    <a:cubicBezTo>
                      <a:pt x="339" y="1026"/>
                      <a:pt x="369" y="1014"/>
                      <a:pt x="387" y="991"/>
                    </a:cubicBezTo>
                    <a:cubicBezTo>
                      <a:pt x="518" y="705"/>
                      <a:pt x="577" y="157"/>
                      <a:pt x="208" y="2"/>
                    </a:cubicBezTo>
                    <a:cubicBezTo>
                      <a:pt x="199" y="1"/>
                      <a:pt x="191" y="0"/>
                      <a:pt x="1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6" name="Google Shape;11216;p44"/>
              <p:cNvSpPr/>
              <p:nvPr/>
            </p:nvSpPr>
            <p:spPr>
              <a:xfrm>
                <a:off x="4569900" y="2504600"/>
                <a:ext cx="777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907" extrusionOk="0">
                    <a:moveTo>
                      <a:pt x="85" y="0"/>
                    </a:moveTo>
                    <a:cubicBezTo>
                      <a:pt x="61" y="0"/>
                      <a:pt x="36" y="13"/>
                      <a:pt x="36" y="36"/>
                    </a:cubicBezTo>
                    <a:cubicBezTo>
                      <a:pt x="13" y="286"/>
                      <a:pt x="1" y="632"/>
                      <a:pt x="96" y="870"/>
                    </a:cubicBezTo>
                    <a:cubicBezTo>
                      <a:pt x="109" y="890"/>
                      <a:pt x="138" y="906"/>
                      <a:pt x="162" y="906"/>
                    </a:cubicBezTo>
                    <a:cubicBezTo>
                      <a:pt x="181" y="906"/>
                      <a:pt x="198" y="896"/>
                      <a:pt x="203" y="870"/>
                    </a:cubicBezTo>
                    <a:cubicBezTo>
                      <a:pt x="310" y="608"/>
                      <a:pt x="203" y="275"/>
                      <a:pt x="120" y="13"/>
                    </a:cubicBezTo>
                    <a:cubicBezTo>
                      <a:pt x="111" y="4"/>
                      <a:pt x="98" y="0"/>
                      <a:pt x="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7" name="Google Shape;11217;p44"/>
              <p:cNvSpPr/>
              <p:nvPr/>
            </p:nvSpPr>
            <p:spPr>
              <a:xfrm>
                <a:off x="4575250" y="2507275"/>
                <a:ext cx="8975" cy="310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240" extrusionOk="0">
                    <a:moveTo>
                      <a:pt x="107" y="0"/>
                    </a:moveTo>
                    <a:cubicBezTo>
                      <a:pt x="83" y="0"/>
                      <a:pt x="61" y="15"/>
                      <a:pt x="61" y="48"/>
                    </a:cubicBezTo>
                    <a:cubicBezTo>
                      <a:pt x="72" y="418"/>
                      <a:pt x="1" y="834"/>
                      <a:pt x="120" y="1203"/>
                    </a:cubicBezTo>
                    <a:cubicBezTo>
                      <a:pt x="126" y="1227"/>
                      <a:pt x="150" y="1239"/>
                      <a:pt x="174" y="1239"/>
                    </a:cubicBezTo>
                    <a:cubicBezTo>
                      <a:pt x="197" y="1239"/>
                      <a:pt x="221" y="1227"/>
                      <a:pt x="227" y="1203"/>
                    </a:cubicBezTo>
                    <a:cubicBezTo>
                      <a:pt x="358" y="834"/>
                      <a:pt x="275" y="406"/>
                      <a:pt x="156" y="25"/>
                    </a:cubicBezTo>
                    <a:cubicBezTo>
                      <a:pt x="145" y="9"/>
                      <a:pt x="126" y="0"/>
                      <a:pt x="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8" name="Google Shape;11218;p44"/>
              <p:cNvSpPr/>
              <p:nvPr/>
            </p:nvSpPr>
            <p:spPr>
              <a:xfrm>
                <a:off x="4584200" y="2513725"/>
                <a:ext cx="6850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1102" extrusionOk="0">
                    <a:moveTo>
                      <a:pt x="72" y="0"/>
                    </a:moveTo>
                    <a:cubicBezTo>
                      <a:pt x="39" y="0"/>
                      <a:pt x="0" y="21"/>
                      <a:pt x="0" y="64"/>
                    </a:cubicBezTo>
                    <a:lnTo>
                      <a:pt x="48" y="648"/>
                    </a:lnTo>
                    <a:cubicBezTo>
                      <a:pt x="60" y="802"/>
                      <a:pt x="48" y="957"/>
                      <a:pt x="131" y="1076"/>
                    </a:cubicBezTo>
                    <a:cubicBezTo>
                      <a:pt x="142" y="1093"/>
                      <a:pt x="156" y="1102"/>
                      <a:pt x="170" y="1102"/>
                    </a:cubicBezTo>
                    <a:cubicBezTo>
                      <a:pt x="186" y="1102"/>
                      <a:pt x="202" y="1090"/>
                      <a:pt x="214" y="1064"/>
                    </a:cubicBezTo>
                    <a:cubicBezTo>
                      <a:pt x="274" y="910"/>
                      <a:pt x="226" y="755"/>
                      <a:pt x="191" y="600"/>
                    </a:cubicBezTo>
                    <a:cubicBezTo>
                      <a:pt x="167" y="421"/>
                      <a:pt x="155" y="231"/>
                      <a:pt x="119" y="52"/>
                    </a:cubicBezTo>
                    <a:cubicBezTo>
                      <a:pt x="131" y="18"/>
                      <a:pt x="104" y="0"/>
                      <a:pt x="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9" name="Google Shape;11219;p44"/>
              <p:cNvSpPr/>
              <p:nvPr/>
            </p:nvSpPr>
            <p:spPr>
              <a:xfrm>
                <a:off x="4591425" y="2522850"/>
                <a:ext cx="7800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312" h="414" extrusionOk="0">
                    <a:moveTo>
                      <a:pt x="74" y="0"/>
                    </a:moveTo>
                    <a:cubicBezTo>
                      <a:pt x="36" y="0"/>
                      <a:pt x="1" y="40"/>
                      <a:pt x="9" y="80"/>
                    </a:cubicBezTo>
                    <a:cubicBezTo>
                      <a:pt x="21" y="199"/>
                      <a:pt x="56" y="318"/>
                      <a:pt x="128" y="390"/>
                    </a:cubicBezTo>
                    <a:cubicBezTo>
                      <a:pt x="144" y="406"/>
                      <a:pt x="166" y="414"/>
                      <a:pt x="189" y="414"/>
                    </a:cubicBezTo>
                    <a:cubicBezTo>
                      <a:pt x="248" y="414"/>
                      <a:pt x="312" y="363"/>
                      <a:pt x="295" y="295"/>
                    </a:cubicBezTo>
                    <a:cubicBezTo>
                      <a:pt x="247" y="199"/>
                      <a:pt x="176" y="116"/>
                      <a:pt x="128" y="33"/>
                    </a:cubicBezTo>
                    <a:cubicBezTo>
                      <a:pt x="112" y="9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0" name="Google Shape;11220;p44"/>
              <p:cNvSpPr/>
              <p:nvPr/>
            </p:nvSpPr>
            <p:spPr>
              <a:xfrm>
                <a:off x="4586275" y="2545225"/>
                <a:ext cx="477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191" h="573" extrusionOk="0">
                    <a:moveTo>
                      <a:pt x="96" y="1"/>
                    </a:moveTo>
                    <a:cubicBezTo>
                      <a:pt x="66" y="1"/>
                      <a:pt x="36" y="19"/>
                      <a:pt x="36" y="54"/>
                    </a:cubicBezTo>
                    <a:cubicBezTo>
                      <a:pt x="36" y="150"/>
                      <a:pt x="24" y="233"/>
                      <a:pt x="24" y="328"/>
                    </a:cubicBezTo>
                    <a:cubicBezTo>
                      <a:pt x="24" y="400"/>
                      <a:pt x="1" y="495"/>
                      <a:pt x="60" y="555"/>
                    </a:cubicBezTo>
                    <a:cubicBezTo>
                      <a:pt x="72" y="566"/>
                      <a:pt x="90" y="572"/>
                      <a:pt x="106" y="572"/>
                    </a:cubicBezTo>
                    <a:cubicBezTo>
                      <a:pt x="123" y="572"/>
                      <a:pt x="137" y="566"/>
                      <a:pt x="143" y="555"/>
                    </a:cubicBezTo>
                    <a:cubicBezTo>
                      <a:pt x="191" y="495"/>
                      <a:pt x="179" y="400"/>
                      <a:pt x="179" y="328"/>
                    </a:cubicBezTo>
                    <a:cubicBezTo>
                      <a:pt x="179" y="233"/>
                      <a:pt x="155" y="150"/>
                      <a:pt x="155" y="54"/>
                    </a:cubicBezTo>
                    <a:cubicBezTo>
                      <a:pt x="155" y="19"/>
                      <a:pt x="126" y="1"/>
                      <a:pt x="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1" name="Google Shape;11221;p44"/>
              <p:cNvSpPr/>
              <p:nvPr/>
            </p:nvSpPr>
            <p:spPr>
              <a:xfrm>
                <a:off x="4589325" y="2548875"/>
                <a:ext cx="1097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638" extrusionOk="0">
                    <a:moveTo>
                      <a:pt x="167" y="0"/>
                    </a:moveTo>
                    <a:cubicBezTo>
                      <a:pt x="87" y="0"/>
                      <a:pt x="0" y="97"/>
                      <a:pt x="57" y="194"/>
                    </a:cubicBezTo>
                    <a:cubicBezTo>
                      <a:pt x="117" y="325"/>
                      <a:pt x="117" y="492"/>
                      <a:pt x="212" y="611"/>
                    </a:cubicBezTo>
                    <a:cubicBezTo>
                      <a:pt x="230" y="629"/>
                      <a:pt x="248" y="638"/>
                      <a:pt x="264" y="638"/>
                    </a:cubicBezTo>
                    <a:cubicBezTo>
                      <a:pt x="280" y="638"/>
                      <a:pt x="295" y="629"/>
                      <a:pt x="307" y="611"/>
                    </a:cubicBezTo>
                    <a:cubicBezTo>
                      <a:pt x="438" y="444"/>
                      <a:pt x="331" y="242"/>
                      <a:pt x="260" y="75"/>
                    </a:cubicBezTo>
                    <a:cubicBezTo>
                      <a:pt x="240" y="22"/>
                      <a:pt x="204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2" name="Google Shape;11222;p44"/>
              <p:cNvSpPr/>
              <p:nvPr/>
            </p:nvSpPr>
            <p:spPr>
              <a:xfrm>
                <a:off x="4600875" y="2555525"/>
                <a:ext cx="100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27" extrusionOk="0">
                    <a:moveTo>
                      <a:pt x="172" y="1"/>
                    </a:moveTo>
                    <a:cubicBezTo>
                      <a:pt x="81" y="1"/>
                      <a:pt x="0" y="119"/>
                      <a:pt x="83" y="202"/>
                    </a:cubicBezTo>
                    <a:cubicBezTo>
                      <a:pt x="143" y="262"/>
                      <a:pt x="167" y="333"/>
                      <a:pt x="214" y="393"/>
                    </a:cubicBezTo>
                    <a:cubicBezTo>
                      <a:pt x="235" y="416"/>
                      <a:pt x="259" y="426"/>
                      <a:pt x="283" y="426"/>
                    </a:cubicBezTo>
                    <a:cubicBezTo>
                      <a:pt x="343" y="426"/>
                      <a:pt x="401" y="362"/>
                      <a:pt x="393" y="285"/>
                    </a:cubicBezTo>
                    <a:cubicBezTo>
                      <a:pt x="381" y="178"/>
                      <a:pt x="309" y="107"/>
                      <a:pt x="250" y="35"/>
                    </a:cubicBezTo>
                    <a:cubicBezTo>
                      <a:pt x="226" y="11"/>
                      <a:pt x="198" y="1"/>
                      <a:pt x="1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3" name="Google Shape;11223;p44"/>
              <p:cNvSpPr/>
              <p:nvPr/>
            </p:nvSpPr>
            <p:spPr>
              <a:xfrm>
                <a:off x="4611425" y="2554975"/>
                <a:ext cx="762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45" extrusionOk="0">
                    <a:moveTo>
                      <a:pt x="146" y="1"/>
                    </a:moveTo>
                    <a:cubicBezTo>
                      <a:pt x="76" y="1"/>
                      <a:pt x="0" y="74"/>
                      <a:pt x="42" y="141"/>
                    </a:cubicBezTo>
                    <a:cubicBezTo>
                      <a:pt x="78" y="200"/>
                      <a:pt x="102" y="284"/>
                      <a:pt x="102" y="355"/>
                    </a:cubicBezTo>
                    <a:cubicBezTo>
                      <a:pt x="114" y="415"/>
                      <a:pt x="164" y="444"/>
                      <a:pt x="212" y="444"/>
                    </a:cubicBezTo>
                    <a:cubicBezTo>
                      <a:pt x="260" y="444"/>
                      <a:pt x="304" y="415"/>
                      <a:pt x="304" y="355"/>
                    </a:cubicBezTo>
                    <a:cubicBezTo>
                      <a:pt x="304" y="248"/>
                      <a:pt x="268" y="141"/>
                      <a:pt x="221" y="45"/>
                    </a:cubicBezTo>
                    <a:cubicBezTo>
                      <a:pt x="203" y="14"/>
                      <a:pt x="175" y="1"/>
                      <a:pt x="1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4" name="Google Shape;11224;p44"/>
              <p:cNvSpPr/>
              <p:nvPr/>
            </p:nvSpPr>
            <p:spPr>
              <a:xfrm>
                <a:off x="4619900" y="2548700"/>
                <a:ext cx="6825" cy="156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626" extrusionOk="0">
                    <a:moveTo>
                      <a:pt x="71" y="0"/>
                    </a:moveTo>
                    <a:cubicBezTo>
                      <a:pt x="44" y="0"/>
                      <a:pt x="12" y="24"/>
                      <a:pt x="1" y="70"/>
                    </a:cubicBezTo>
                    <a:cubicBezTo>
                      <a:pt x="1" y="249"/>
                      <a:pt x="25" y="511"/>
                      <a:pt x="180" y="618"/>
                    </a:cubicBezTo>
                    <a:cubicBezTo>
                      <a:pt x="190" y="623"/>
                      <a:pt x="200" y="625"/>
                      <a:pt x="210" y="625"/>
                    </a:cubicBezTo>
                    <a:cubicBezTo>
                      <a:pt x="245" y="625"/>
                      <a:pt x="272" y="596"/>
                      <a:pt x="263" y="558"/>
                    </a:cubicBezTo>
                    <a:cubicBezTo>
                      <a:pt x="239" y="475"/>
                      <a:pt x="203" y="416"/>
                      <a:pt x="168" y="332"/>
                    </a:cubicBezTo>
                    <a:cubicBezTo>
                      <a:pt x="144" y="249"/>
                      <a:pt x="120" y="154"/>
                      <a:pt x="120" y="82"/>
                    </a:cubicBezTo>
                    <a:cubicBezTo>
                      <a:pt x="126" y="27"/>
                      <a:pt x="101" y="0"/>
                      <a:pt x="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5" name="Google Shape;11225;p44"/>
              <p:cNvSpPr/>
              <p:nvPr/>
            </p:nvSpPr>
            <p:spPr>
              <a:xfrm>
                <a:off x="4625275" y="2539875"/>
                <a:ext cx="865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998" extrusionOk="0">
                    <a:moveTo>
                      <a:pt x="87" y="1"/>
                    </a:moveTo>
                    <a:cubicBezTo>
                      <a:pt x="51" y="1"/>
                      <a:pt x="12" y="35"/>
                      <a:pt x="12" y="78"/>
                    </a:cubicBezTo>
                    <a:cubicBezTo>
                      <a:pt x="60" y="376"/>
                      <a:pt x="0" y="769"/>
                      <a:pt x="226" y="983"/>
                    </a:cubicBezTo>
                    <a:cubicBezTo>
                      <a:pt x="234" y="994"/>
                      <a:pt x="244" y="998"/>
                      <a:pt x="255" y="998"/>
                    </a:cubicBezTo>
                    <a:cubicBezTo>
                      <a:pt x="281" y="998"/>
                      <a:pt x="310" y="976"/>
                      <a:pt x="310" y="959"/>
                    </a:cubicBezTo>
                    <a:cubicBezTo>
                      <a:pt x="346" y="661"/>
                      <a:pt x="226" y="316"/>
                      <a:pt x="143" y="54"/>
                    </a:cubicBezTo>
                    <a:cubicBezTo>
                      <a:pt x="134" y="16"/>
                      <a:pt x="111" y="1"/>
                      <a:pt x="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6" name="Google Shape;11226;p44"/>
              <p:cNvSpPr/>
              <p:nvPr/>
            </p:nvSpPr>
            <p:spPr>
              <a:xfrm>
                <a:off x="4635775" y="2543825"/>
                <a:ext cx="145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581" h="954" extrusionOk="0">
                    <a:moveTo>
                      <a:pt x="53" y="0"/>
                    </a:moveTo>
                    <a:cubicBezTo>
                      <a:pt x="28" y="0"/>
                      <a:pt x="0" y="26"/>
                      <a:pt x="9" y="51"/>
                    </a:cubicBezTo>
                    <a:cubicBezTo>
                      <a:pt x="116" y="337"/>
                      <a:pt x="68" y="670"/>
                      <a:pt x="259" y="920"/>
                    </a:cubicBezTo>
                    <a:cubicBezTo>
                      <a:pt x="284" y="937"/>
                      <a:pt x="315" y="954"/>
                      <a:pt x="344" y="954"/>
                    </a:cubicBezTo>
                    <a:cubicBezTo>
                      <a:pt x="356" y="954"/>
                      <a:pt x="367" y="951"/>
                      <a:pt x="378" y="944"/>
                    </a:cubicBezTo>
                    <a:cubicBezTo>
                      <a:pt x="580" y="884"/>
                      <a:pt x="390" y="634"/>
                      <a:pt x="354" y="527"/>
                    </a:cubicBezTo>
                    <a:cubicBezTo>
                      <a:pt x="283" y="337"/>
                      <a:pt x="235" y="158"/>
                      <a:pt x="80" y="15"/>
                    </a:cubicBezTo>
                    <a:cubicBezTo>
                      <a:pt x="73" y="5"/>
                      <a:pt x="63" y="0"/>
                      <a:pt x="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7" name="Google Shape;11227;p44"/>
              <p:cNvSpPr/>
              <p:nvPr/>
            </p:nvSpPr>
            <p:spPr>
              <a:xfrm>
                <a:off x="4649075" y="2552725"/>
                <a:ext cx="955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517" extrusionOk="0">
                    <a:moveTo>
                      <a:pt x="14" y="1"/>
                    </a:moveTo>
                    <a:cubicBezTo>
                      <a:pt x="6" y="1"/>
                      <a:pt x="1" y="20"/>
                      <a:pt x="1" y="28"/>
                    </a:cubicBezTo>
                    <a:cubicBezTo>
                      <a:pt x="60" y="112"/>
                      <a:pt x="84" y="207"/>
                      <a:pt x="120" y="314"/>
                    </a:cubicBezTo>
                    <a:cubicBezTo>
                      <a:pt x="144" y="397"/>
                      <a:pt x="156" y="505"/>
                      <a:pt x="263" y="516"/>
                    </a:cubicBezTo>
                    <a:cubicBezTo>
                      <a:pt x="298" y="516"/>
                      <a:pt x="310" y="505"/>
                      <a:pt x="322" y="481"/>
                    </a:cubicBezTo>
                    <a:cubicBezTo>
                      <a:pt x="382" y="385"/>
                      <a:pt x="286" y="290"/>
                      <a:pt x="227" y="219"/>
                    </a:cubicBezTo>
                    <a:cubicBezTo>
                      <a:pt x="156" y="147"/>
                      <a:pt x="108" y="64"/>
                      <a:pt x="25" y="16"/>
                    </a:cubicBezTo>
                    <a:cubicBezTo>
                      <a:pt x="21" y="5"/>
                      <a:pt x="17" y="1"/>
                      <a:pt x="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8" name="Google Shape;11228;p44"/>
              <p:cNvSpPr/>
              <p:nvPr/>
            </p:nvSpPr>
            <p:spPr>
              <a:xfrm>
                <a:off x="4661375" y="2555450"/>
                <a:ext cx="12725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277" extrusionOk="0">
                    <a:moveTo>
                      <a:pt x="77" y="1"/>
                    </a:moveTo>
                    <a:cubicBezTo>
                      <a:pt x="35" y="1"/>
                      <a:pt x="1" y="41"/>
                      <a:pt x="33" y="62"/>
                    </a:cubicBezTo>
                    <a:cubicBezTo>
                      <a:pt x="68" y="146"/>
                      <a:pt x="128" y="205"/>
                      <a:pt x="211" y="229"/>
                    </a:cubicBezTo>
                    <a:cubicBezTo>
                      <a:pt x="247" y="241"/>
                      <a:pt x="295" y="276"/>
                      <a:pt x="342" y="276"/>
                    </a:cubicBezTo>
                    <a:cubicBezTo>
                      <a:pt x="390" y="276"/>
                      <a:pt x="426" y="265"/>
                      <a:pt x="473" y="265"/>
                    </a:cubicBezTo>
                    <a:cubicBezTo>
                      <a:pt x="509" y="265"/>
                      <a:pt x="509" y="217"/>
                      <a:pt x="509" y="205"/>
                    </a:cubicBezTo>
                    <a:cubicBezTo>
                      <a:pt x="485" y="169"/>
                      <a:pt x="473" y="146"/>
                      <a:pt x="449" y="110"/>
                    </a:cubicBezTo>
                    <a:cubicBezTo>
                      <a:pt x="414" y="86"/>
                      <a:pt x="366" y="62"/>
                      <a:pt x="330" y="50"/>
                    </a:cubicBezTo>
                    <a:cubicBezTo>
                      <a:pt x="283" y="38"/>
                      <a:pt x="247" y="3"/>
                      <a:pt x="211" y="3"/>
                    </a:cubicBezTo>
                    <a:lnTo>
                      <a:pt x="92" y="3"/>
                    </a:lnTo>
                    <a:cubicBezTo>
                      <a:pt x="87" y="1"/>
                      <a:pt x="82" y="1"/>
                      <a:pt x="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9" name="Google Shape;11229;p44"/>
              <p:cNvSpPr/>
              <p:nvPr/>
            </p:nvSpPr>
            <p:spPr>
              <a:xfrm>
                <a:off x="4676425" y="2558375"/>
                <a:ext cx="62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3" extrusionOk="0">
                    <a:moveTo>
                      <a:pt x="106" y="0"/>
                    </a:moveTo>
                    <a:cubicBezTo>
                      <a:pt x="48" y="0"/>
                      <a:pt x="1" y="87"/>
                      <a:pt x="62" y="148"/>
                    </a:cubicBezTo>
                    <a:cubicBezTo>
                      <a:pt x="97" y="159"/>
                      <a:pt x="109" y="171"/>
                      <a:pt x="145" y="171"/>
                    </a:cubicBezTo>
                    <a:cubicBezTo>
                      <a:pt x="150" y="172"/>
                      <a:pt x="154" y="173"/>
                      <a:pt x="159" y="173"/>
                    </a:cubicBezTo>
                    <a:cubicBezTo>
                      <a:pt x="221" y="173"/>
                      <a:pt x="247" y="97"/>
                      <a:pt x="181" y="52"/>
                    </a:cubicBezTo>
                    <a:lnTo>
                      <a:pt x="169" y="40"/>
                    </a:lnTo>
                    <a:cubicBezTo>
                      <a:pt x="150" y="12"/>
                      <a:pt x="127" y="0"/>
                      <a:pt x="1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0" name="Google Shape;11230;p44"/>
              <p:cNvSpPr/>
              <p:nvPr/>
            </p:nvSpPr>
            <p:spPr>
              <a:xfrm>
                <a:off x="4582100" y="2559150"/>
                <a:ext cx="48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349" extrusionOk="0">
                    <a:moveTo>
                      <a:pt x="87" y="0"/>
                    </a:moveTo>
                    <a:cubicBezTo>
                      <a:pt x="48" y="0"/>
                      <a:pt x="13" y="27"/>
                      <a:pt x="13" y="81"/>
                    </a:cubicBezTo>
                    <a:cubicBezTo>
                      <a:pt x="13" y="152"/>
                      <a:pt x="1" y="271"/>
                      <a:pt x="60" y="331"/>
                    </a:cubicBezTo>
                    <a:cubicBezTo>
                      <a:pt x="66" y="343"/>
                      <a:pt x="81" y="349"/>
                      <a:pt x="96" y="349"/>
                    </a:cubicBezTo>
                    <a:cubicBezTo>
                      <a:pt x="111" y="349"/>
                      <a:pt x="126" y="343"/>
                      <a:pt x="132" y="331"/>
                    </a:cubicBezTo>
                    <a:cubicBezTo>
                      <a:pt x="191" y="271"/>
                      <a:pt x="179" y="152"/>
                      <a:pt x="179" y="81"/>
                    </a:cubicBezTo>
                    <a:cubicBezTo>
                      <a:pt x="168" y="27"/>
                      <a:pt x="126" y="0"/>
                      <a:pt x="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1" name="Google Shape;11231;p44"/>
              <p:cNvSpPr/>
              <p:nvPr/>
            </p:nvSpPr>
            <p:spPr>
              <a:xfrm>
                <a:off x="4568725" y="2557800"/>
                <a:ext cx="74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433" extrusionOk="0">
                    <a:moveTo>
                      <a:pt x="185" y="1"/>
                    </a:moveTo>
                    <a:cubicBezTo>
                      <a:pt x="139" y="1"/>
                      <a:pt x="95" y="30"/>
                      <a:pt x="95" y="87"/>
                    </a:cubicBezTo>
                    <a:cubicBezTo>
                      <a:pt x="95" y="135"/>
                      <a:pt x="95" y="182"/>
                      <a:pt x="71" y="230"/>
                    </a:cubicBezTo>
                    <a:cubicBezTo>
                      <a:pt x="60" y="242"/>
                      <a:pt x="36" y="254"/>
                      <a:pt x="36" y="266"/>
                    </a:cubicBezTo>
                    <a:cubicBezTo>
                      <a:pt x="24" y="302"/>
                      <a:pt x="24" y="325"/>
                      <a:pt x="12" y="361"/>
                    </a:cubicBezTo>
                    <a:cubicBezTo>
                      <a:pt x="0" y="385"/>
                      <a:pt x="12" y="433"/>
                      <a:pt x="60" y="433"/>
                    </a:cubicBezTo>
                    <a:cubicBezTo>
                      <a:pt x="143" y="421"/>
                      <a:pt x="191" y="409"/>
                      <a:pt x="238" y="325"/>
                    </a:cubicBezTo>
                    <a:cubicBezTo>
                      <a:pt x="262" y="254"/>
                      <a:pt x="274" y="182"/>
                      <a:pt x="298" y="111"/>
                    </a:cubicBezTo>
                    <a:cubicBezTo>
                      <a:pt x="291" y="36"/>
                      <a:pt x="236" y="1"/>
                      <a:pt x="1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2" name="Google Shape;11232;p44"/>
              <p:cNvSpPr/>
              <p:nvPr/>
            </p:nvSpPr>
            <p:spPr>
              <a:xfrm>
                <a:off x="4558700" y="2564275"/>
                <a:ext cx="4375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71" extrusionOk="0">
                    <a:moveTo>
                      <a:pt x="121" y="1"/>
                    </a:moveTo>
                    <a:cubicBezTo>
                      <a:pt x="94" y="1"/>
                      <a:pt x="68" y="19"/>
                      <a:pt x="68" y="54"/>
                    </a:cubicBezTo>
                    <a:cubicBezTo>
                      <a:pt x="68" y="114"/>
                      <a:pt x="68" y="162"/>
                      <a:pt x="32" y="209"/>
                    </a:cubicBezTo>
                    <a:cubicBezTo>
                      <a:pt x="0" y="230"/>
                      <a:pt x="25" y="271"/>
                      <a:pt x="48" y="271"/>
                    </a:cubicBezTo>
                    <a:cubicBezTo>
                      <a:pt x="50" y="271"/>
                      <a:pt x="53" y="270"/>
                      <a:pt x="56" y="269"/>
                    </a:cubicBezTo>
                    <a:cubicBezTo>
                      <a:pt x="151" y="233"/>
                      <a:pt x="163" y="126"/>
                      <a:pt x="175" y="54"/>
                    </a:cubicBezTo>
                    <a:cubicBezTo>
                      <a:pt x="175" y="19"/>
                      <a:pt x="148" y="1"/>
                      <a:pt x="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3" name="Google Shape;11233;p44"/>
              <p:cNvSpPr/>
              <p:nvPr/>
            </p:nvSpPr>
            <p:spPr>
              <a:xfrm>
                <a:off x="4539250" y="2564475"/>
                <a:ext cx="12225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44" extrusionOk="0">
                    <a:moveTo>
                      <a:pt x="366" y="0"/>
                    </a:moveTo>
                    <a:cubicBezTo>
                      <a:pt x="308" y="0"/>
                      <a:pt x="250" y="36"/>
                      <a:pt x="250" y="106"/>
                    </a:cubicBezTo>
                    <a:cubicBezTo>
                      <a:pt x="250" y="201"/>
                      <a:pt x="227" y="261"/>
                      <a:pt x="155" y="308"/>
                    </a:cubicBezTo>
                    <a:cubicBezTo>
                      <a:pt x="84" y="356"/>
                      <a:pt x="0" y="487"/>
                      <a:pt x="119" y="535"/>
                    </a:cubicBezTo>
                    <a:cubicBezTo>
                      <a:pt x="137" y="540"/>
                      <a:pt x="155" y="543"/>
                      <a:pt x="172" y="543"/>
                    </a:cubicBezTo>
                    <a:cubicBezTo>
                      <a:pt x="260" y="543"/>
                      <a:pt x="342" y="475"/>
                      <a:pt x="381" y="416"/>
                    </a:cubicBezTo>
                    <a:cubicBezTo>
                      <a:pt x="465" y="332"/>
                      <a:pt x="488" y="225"/>
                      <a:pt x="488" y="118"/>
                    </a:cubicBezTo>
                    <a:cubicBezTo>
                      <a:pt x="488" y="39"/>
                      <a:pt x="427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4" name="Google Shape;11234;p44"/>
              <p:cNvSpPr/>
              <p:nvPr/>
            </p:nvSpPr>
            <p:spPr>
              <a:xfrm>
                <a:off x="4533600" y="2576050"/>
                <a:ext cx="9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36" h="13" extrusionOk="0">
                    <a:moveTo>
                      <a:pt x="12" y="0"/>
                    </a:moveTo>
                    <a:cubicBezTo>
                      <a:pt x="0" y="0"/>
                      <a:pt x="0" y="12"/>
                      <a:pt x="12" y="12"/>
                    </a:cubicBezTo>
                    <a:cubicBezTo>
                      <a:pt x="36" y="12"/>
                      <a:pt x="36" y="0"/>
                      <a:pt x="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5" name="Google Shape;11235;p44"/>
              <p:cNvSpPr/>
              <p:nvPr/>
            </p:nvSpPr>
            <p:spPr>
              <a:xfrm>
                <a:off x="4172825" y="2701350"/>
                <a:ext cx="4675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555" extrusionOk="0">
                    <a:moveTo>
                      <a:pt x="108" y="1"/>
                    </a:moveTo>
                    <a:cubicBezTo>
                      <a:pt x="80" y="1"/>
                      <a:pt x="53" y="20"/>
                      <a:pt x="48" y="60"/>
                    </a:cubicBezTo>
                    <a:cubicBezTo>
                      <a:pt x="25" y="215"/>
                      <a:pt x="1" y="406"/>
                      <a:pt x="84" y="536"/>
                    </a:cubicBezTo>
                    <a:cubicBezTo>
                      <a:pt x="90" y="548"/>
                      <a:pt x="102" y="554"/>
                      <a:pt x="114" y="554"/>
                    </a:cubicBezTo>
                    <a:cubicBezTo>
                      <a:pt x="126" y="554"/>
                      <a:pt x="138" y="548"/>
                      <a:pt x="144" y="536"/>
                    </a:cubicBezTo>
                    <a:cubicBezTo>
                      <a:pt x="179" y="394"/>
                      <a:pt x="156" y="239"/>
                      <a:pt x="179" y="96"/>
                    </a:cubicBezTo>
                    <a:cubicBezTo>
                      <a:pt x="186" y="35"/>
                      <a:pt x="146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6" name="Google Shape;11236;p44"/>
              <p:cNvSpPr/>
              <p:nvPr/>
            </p:nvSpPr>
            <p:spPr>
              <a:xfrm>
                <a:off x="4176100" y="2705900"/>
                <a:ext cx="71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727" extrusionOk="0">
                    <a:moveTo>
                      <a:pt x="144" y="0"/>
                    </a:moveTo>
                    <a:cubicBezTo>
                      <a:pt x="114" y="0"/>
                      <a:pt x="84" y="15"/>
                      <a:pt x="72" y="45"/>
                    </a:cubicBezTo>
                    <a:cubicBezTo>
                      <a:pt x="60" y="164"/>
                      <a:pt x="36" y="283"/>
                      <a:pt x="36" y="402"/>
                    </a:cubicBezTo>
                    <a:cubicBezTo>
                      <a:pt x="36" y="509"/>
                      <a:pt x="1" y="628"/>
                      <a:pt x="96" y="700"/>
                    </a:cubicBezTo>
                    <a:cubicBezTo>
                      <a:pt x="108" y="718"/>
                      <a:pt x="126" y="727"/>
                      <a:pt x="144" y="727"/>
                    </a:cubicBezTo>
                    <a:cubicBezTo>
                      <a:pt x="161" y="727"/>
                      <a:pt x="179" y="718"/>
                      <a:pt x="191" y="700"/>
                    </a:cubicBezTo>
                    <a:cubicBezTo>
                      <a:pt x="286" y="628"/>
                      <a:pt x="251" y="497"/>
                      <a:pt x="251" y="402"/>
                    </a:cubicBezTo>
                    <a:cubicBezTo>
                      <a:pt x="251" y="283"/>
                      <a:pt x="227" y="164"/>
                      <a:pt x="215" y="45"/>
                    </a:cubicBezTo>
                    <a:cubicBezTo>
                      <a:pt x="203" y="15"/>
                      <a:pt x="173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7" name="Google Shape;11237;p44"/>
              <p:cNvSpPr/>
              <p:nvPr/>
            </p:nvSpPr>
            <p:spPr>
              <a:xfrm>
                <a:off x="4180575" y="2710150"/>
                <a:ext cx="77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310" h="874" extrusionOk="0">
                    <a:moveTo>
                      <a:pt x="103" y="1"/>
                    </a:moveTo>
                    <a:cubicBezTo>
                      <a:pt x="53" y="1"/>
                      <a:pt x="0" y="31"/>
                      <a:pt x="0" y="89"/>
                    </a:cubicBezTo>
                    <a:cubicBezTo>
                      <a:pt x="12" y="327"/>
                      <a:pt x="0" y="637"/>
                      <a:pt x="143" y="839"/>
                    </a:cubicBezTo>
                    <a:cubicBezTo>
                      <a:pt x="160" y="862"/>
                      <a:pt x="185" y="874"/>
                      <a:pt x="208" y="874"/>
                    </a:cubicBezTo>
                    <a:cubicBezTo>
                      <a:pt x="233" y="874"/>
                      <a:pt x="256" y="859"/>
                      <a:pt x="262" y="827"/>
                    </a:cubicBezTo>
                    <a:cubicBezTo>
                      <a:pt x="310" y="589"/>
                      <a:pt x="227" y="304"/>
                      <a:pt x="191" y="65"/>
                    </a:cubicBezTo>
                    <a:cubicBezTo>
                      <a:pt x="185" y="22"/>
                      <a:pt x="145" y="1"/>
                      <a:pt x="1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8" name="Google Shape;11238;p44"/>
              <p:cNvSpPr/>
              <p:nvPr/>
            </p:nvSpPr>
            <p:spPr>
              <a:xfrm>
                <a:off x="4190225" y="2717425"/>
                <a:ext cx="9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592" extrusionOk="0">
                    <a:moveTo>
                      <a:pt x="83" y="0"/>
                    </a:moveTo>
                    <a:cubicBezTo>
                      <a:pt x="39" y="0"/>
                      <a:pt x="0" y="46"/>
                      <a:pt x="31" y="108"/>
                    </a:cubicBezTo>
                    <a:cubicBezTo>
                      <a:pt x="79" y="191"/>
                      <a:pt x="126" y="286"/>
                      <a:pt x="150" y="370"/>
                    </a:cubicBezTo>
                    <a:cubicBezTo>
                      <a:pt x="186" y="453"/>
                      <a:pt x="186" y="536"/>
                      <a:pt x="257" y="584"/>
                    </a:cubicBezTo>
                    <a:cubicBezTo>
                      <a:pt x="267" y="589"/>
                      <a:pt x="279" y="592"/>
                      <a:pt x="290" y="592"/>
                    </a:cubicBezTo>
                    <a:cubicBezTo>
                      <a:pt x="307" y="592"/>
                      <a:pt x="322" y="586"/>
                      <a:pt x="329" y="572"/>
                    </a:cubicBezTo>
                    <a:cubicBezTo>
                      <a:pt x="376" y="477"/>
                      <a:pt x="317" y="394"/>
                      <a:pt x="281" y="310"/>
                    </a:cubicBezTo>
                    <a:cubicBezTo>
                      <a:pt x="257" y="227"/>
                      <a:pt x="210" y="132"/>
                      <a:pt x="150" y="48"/>
                    </a:cubicBezTo>
                    <a:cubicBezTo>
                      <a:pt x="133" y="14"/>
                      <a:pt x="107" y="0"/>
                      <a:pt x="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9" name="Google Shape;11239;p44"/>
              <p:cNvSpPr/>
              <p:nvPr/>
            </p:nvSpPr>
            <p:spPr>
              <a:xfrm>
                <a:off x="4198800" y="2722450"/>
                <a:ext cx="650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76" extrusionOk="0">
                    <a:moveTo>
                      <a:pt x="106" y="1"/>
                    </a:moveTo>
                    <a:cubicBezTo>
                      <a:pt x="52" y="1"/>
                      <a:pt x="1" y="52"/>
                      <a:pt x="33" y="109"/>
                    </a:cubicBezTo>
                    <a:cubicBezTo>
                      <a:pt x="81" y="204"/>
                      <a:pt x="105" y="264"/>
                      <a:pt x="212" y="276"/>
                    </a:cubicBezTo>
                    <a:cubicBezTo>
                      <a:pt x="224" y="276"/>
                      <a:pt x="260" y="264"/>
                      <a:pt x="260" y="228"/>
                    </a:cubicBezTo>
                    <a:cubicBezTo>
                      <a:pt x="260" y="157"/>
                      <a:pt x="212" y="97"/>
                      <a:pt x="176" y="38"/>
                    </a:cubicBezTo>
                    <a:cubicBezTo>
                      <a:pt x="157" y="11"/>
                      <a:pt x="132" y="1"/>
                      <a:pt x="1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0" name="Google Shape;11240;p44"/>
              <p:cNvSpPr/>
              <p:nvPr/>
            </p:nvSpPr>
            <p:spPr>
              <a:xfrm>
                <a:off x="4213025" y="2725025"/>
                <a:ext cx="597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352" extrusionOk="0">
                    <a:moveTo>
                      <a:pt x="113" y="0"/>
                    </a:moveTo>
                    <a:cubicBezTo>
                      <a:pt x="69" y="0"/>
                      <a:pt x="24" y="30"/>
                      <a:pt x="24" y="90"/>
                    </a:cubicBezTo>
                    <a:cubicBezTo>
                      <a:pt x="24" y="161"/>
                      <a:pt x="0" y="351"/>
                      <a:pt x="119" y="351"/>
                    </a:cubicBezTo>
                    <a:cubicBezTo>
                      <a:pt x="238" y="351"/>
                      <a:pt x="202" y="149"/>
                      <a:pt x="202" y="90"/>
                    </a:cubicBezTo>
                    <a:cubicBezTo>
                      <a:pt x="202" y="30"/>
                      <a:pt x="158" y="0"/>
                      <a:pt x="1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1" name="Google Shape;11241;p44"/>
              <p:cNvSpPr/>
              <p:nvPr/>
            </p:nvSpPr>
            <p:spPr>
              <a:xfrm>
                <a:off x="4215650" y="2733450"/>
                <a:ext cx="93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268" extrusionOk="0">
                    <a:moveTo>
                      <a:pt x="184" y="1"/>
                    </a:moveTo>
                    <a:cubicBezTo>
                      <a:pt x="89" y="1"/>
                      <a:pt x="1" y="177"/>
                      <a:pt x="145" y="229"/>
                    </a:cubicBezTo>
                    <a:cubicBezTo>
                      <a:pt x="187" y="245"/>
                      <a:pt x="222" y="268"/>
                      <a:pt x="264" y="268"/>
                    </a:cubicBezTo>
                    <a:cubicBezTo>
                      <a:pt x="282" y="268"/>
                      <a:pt x="302" y="263"/>
                      <a:pt x="324" y="253"/>
                    </a:cubicBezTo>
                    <a:cubicBezTo>
                      <a:pt x="359" y="241"/>
                      <a:pt x="371" y="205"/>
                      <a:pt x="371" y="181"/>
                    </a:cubicBezTo>
                    <a:cubicBezTo>
                      <a:pt x="359" y="110"/>
                      <a:pt x="300" y="62"/>
                      <a:pt x="228" y="14"/>
                    </a:cubicBezTo>
                    <a:cubicBezTo>
                      <a:pt x="214" y="5"/>
                      <a:pt x="199" y="1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2" name="Google Shape;11242;p44"/>
              <p:cNvSpPr/>
              <p:nvPr/>
            </p:nvSpPr>
            <p:spPr>
              <a:xfrm>
                <a:off x="4227175" y="2737425"/>
                <a:ext cx="88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73" extrusionOk="0">
                    <a:moveTo>
                      <a:pt x="27" y="0"/>
                    </a:moveTo>
                    <a:cubicBezTo>
                      <a:pt x="14" y="0"/>
                      <a:pt x="1" y="17"/>
                      <a:pt x="17" y="34"/>
                    </a:cubicBezTo>
                    <a:cubicBezTo>
                      <a:pt x="41" y="94"/>
                      <a:pt x="41" y="165"/>
                      <a:pt x="77" y="213"/>
                    </a:cubicBezTo>
                    <a:cubicBezTo>
                      <a:pt x="98" y="256"/>
                      <a:pt x="130" y="272"/>
                      <a:pt x="162" y="272"/>
                    </a:cubicBezTo>
                    <a:cubicBezTo>
                      <a:pt x="255" y="272"/>
                      <a:pt x="353" y="132"/>
                      <a:pt x="220" y="70"/>
                    </a:cubicBezTo>
                    <a:cubicBezTo>
                      <a:pt x="160" y="34"/>
                      <a:pt x="101" y="34"/>
                      <a:pt x="41" y="10"/>
                    </a:cubicBezTo>
                    <a:cubicBezTo>
                      <a:pt x="38" y="3"/>
                      <a:pt x="32" y="0"/>
                      <a:pt x="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3" name="Google Shape;11243;p44"/>
              <p:cNvSpPr/>
              <p:nvPr/>
            </p:nvSpPr>
            <p:spPr>
              <a:xfrm>
                <a:off x="4442500" y="2771625"/>
                <a:ext cx="687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667" extrusionOk="0">
                    <a:moveTo>
                      <a:pt x="198" y="1"/>
                    </a:moveTo>
                    <a:cubicBezTo>
                      <a:pt x="194" y="1"/>
                      <a:pt x="191" y="4"/>
                      <a:pt x="191" y="11"/>
                    </a:cubicBezTo>
                    <a:cubicBezTo>
                      <a:pt x="120" y="190"/>
                      <a:pt x="1" y="440"/>
                      <a:pt x="108" y="631"/>
                    </a:cubicBezTo>
                    <a:cubicBezTo>
                      <a:pt x="114" y="654"/>
                      <a:pt x="132" y="666"/>
                      <a:pt x="153" y="666"/>
                    </a:cubicBezTo>
                    <a:cubicBezTo>
                      <a:pt x="173" y="666"/>
                      <a:pt x="197" y="654"/>
                      <a:pt x="215" y="631"/>
                    </a:cubicBezTo>
                    <a:cubicBezTo>
                      <a:pt x="251" y="547"/>
                      <a:pt x="251" y="428"/>
                      <a:pt x="275" y="333"/>
                    </a:cubicBezTo>
                    <a:cubicBezTo>
                      <a:pt x="275" y="226"/>
                      <a:pt x="251" y="107"/>
                      <a:pt x="239" y="11"/>
                    </a:cubicBezTo>
                    <a:cubicBezTo>
                      <a:pt x="223" y="11"/>
                      <a:pt x="207" y="1"/>
                      <a:pt x="1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4" name="Google Shape;11244;p44"/>
              <p:cNvSpPr/>
              <p:nvPr/>
            </p:nvSpPr>
            <p:spPr>
              <a:xfrm>
                <a:off x="4448975" y="2767750"/>
                <a:ext cx="8150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326" h="557" extrusionOk="0">
                    <a:moveTo>
                      <a:pt x="73" y="0"/>
                    </a:moveTo>
                    <a:cubicBezTo>
                      <a:pt x="40" y="0"/>
                      <a:pt x="0" y="37"/>
                      <a:pt x="16" y="83"/>
                    </a:cubicBezTo>
                    <a:cubicBezTo>
                      <a:pt x="39" y="178"/>
                      <a:pt x="39" y="262"/>
                      <a:pt x="39" y="357"/>
                    </a:cubicBezTo>
                    <a:cubicBezTo>
                      <a:pt x="39" y="428"/>
                      <a:pt x="51" y="500"/>
                      <a:pt x="111" y="547"/>
                    </a:cubicBezTo>
                    <a:cubicBezTo>
                      <a:pt x="117" y="553"/>
                      <a:pt x="129" y="556"/>
                      <a:pt x="141" y="556"/>
                    </a:cubicBezTo>
                    <a:cubicBezTo>
                      <a:pt x="153" y="556"/>
                      <a:pt x="164" y="553"/>
                      <a:pt x="170" y="547"/>
                    </a:cubicBezTo>
                    <a:cubicBezTo>
                      <a:pt x="325" y="440"/>
                      <a:pt x="170" y="155"/>
                      <a:pt x="111" y="35"/>
                    </a:cubicBezTo>
                    <a:cubicBezTo>
                      <a:pt x="107" y="11"/>
                      <a:pt x="91" y="0"/>
                      <a:pt x="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5" name="Google Shape;11245;p44"/>
              <p:cNvSpPr/>
              <p:nvPr/>
            </p:nvSpPr>
            <p:spPr>
              <a:xfrm>
                <a:off x="4456475" y="2765225"/>
                <a:ext cx="8075" cy="2190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876" extrusionOk="0">
                    <a:moveTo>
                      <a:pt x="87" y="1"/>
                    </a:moveTo>
                    <a:cubicBezTo>
                      <a:pt x="43" y="1"/>
                      <a:pt x="1" y="25"/>
                      <a:pt x="25" y="65"/>
                    </a:cubicBezTo>
                    <a:cubicBezTo>
                      <a:pt x="109" y="327"/>
                      <a:pt x="25" y="625"/>
                      <a:pt x="156" y="863"/>
                    </a:cubicBezTo>
                    <a:cubicBezTo>
                      <a:pt x="160" y="871"/>
                      <a:pt x="169" y="875"/>
                      <a:pt x="179" y="875"/>
                    </a:cubicBezTo>
                    <a:cubicBezTo>
                      <a:pt x="197" y="875"/>
                      <a:pt x="220" y="862"/>
                      <a:pt x="228" y="839"/>
                    </a:cubicBezTo>
                    <a:cubicBezTo>
                      <a:pt x="323" y="589"/>
                      <a:pt x="275" y="267"/>
                      <a:pt x="144" y="17"/>
                    </a:cubicBezTo>
                    <a:cubicBezTo>
                      <a:pt x="129" y="6"/>
                      <a:pt x="108" y="1"/>
                      <a:pt x="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6" name="Google Shape;11246;p44"/>
              <p:cNvSpPr/>
              <p:nvPr/>
            </p:nvSpPr>
            <p:spPr>
              <a:xfrm>
                <a:off x="4465125" y="2764450"/>
                <a:ext cx="657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863" extrusionOk="0">
                    <a:moveTo>
                      <a:pt x="113" y="1"/>
                    </a:moveTo>
                    <a:cubicBezTo>
                      <a:pt x="74" y="1"/>
                      <a:pt x="29" y="34"/>
                      <a:pt x="36" y="84"/>
                    </a:cubicBezTo>
                    <a:cubicBezTo>
                      <a:pt x="72" y="334"/>
                      <a:pt x="1" y="608"/>
                      <a:pt x="155" y="846"/>
                    </a:cubicBezTo>
                    <a:cubicBezTo>
                      <a:pt x="161" y="857"/>
                      <a:pt x="173" y="863"/>
                      <a:pt x="187" y="863"/>
                    </a:cubicBezTo>
                    <a:cubicBezTo>
                      <a:pt x="203" y="863"/>
                      <a:pt x="220" y="854"/>
                      <a:pt x="227" y="834"/>
                    </a:cubicBezTo>
                    <a:cubicBezTo>
                      <a:pt x="263" y="572"/>
                      <a:pt x="239" y="298"/>
                      <a:pt x="167" y="48"/>
                    </a:cubicBezTo>
                    <a:cubicBezTo>
                      <a:pt x="163" y="15"/>
                      <a:pt x="139" y="1"/>
                      <a:pt x="1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7" name="Google Shape;11247;p44"/>
              <p:cNvSpPr/>
              <p:nvPr/>
            </p:nvSpPr>
            <p:spPr>
              <a:xfrm>
                <a:off x="4471200" y="2769975"/>
                <a:ext cx="112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0" extrusionOk="0">
                    <a:moveTo>
                      <a:pt x="121" y="1"/>
                    </a:moveTo>
                    <a:cubicBezTo>
                      <a:pt x="56" y="1"/>
                      <a:pt x="1" y="57"/>
                      <a:pt x="43" y="125"/>
                    </a:cubicBezTo>
                    <a:cubicBezTo>
                      <a:pt x="127" y="280"/>
                      <a:pt x="79" y="518"/>
                      <a:pt x="222" y="625"/>
                    </a:cubicBezTo>
                    <a:cubicBezTo>
                      <a:pt x="239" y="635"/>
                      <a:pt x="257" y="640"/>
                      <a:pt x="274" y="640"/>
                    </a:cubicBezTo>
                    <a:cubicBezTo>
                      <a:pt x="319" y="640"/>
                      <a:pt x="363" y="612"/>
                      <a:pt x="389" y="578"/>
                    </a:cubicBezTo>
                    <a:cubicBezTo>
                      <a:pt x="448" y="482"/>
                      <a:pt x="389" y="339"/>
                      <a:pt x="353" y="244"/>
                    </a:cubicBezTo>
                    <a:cubicBezTo>
                      <a:pt x="329" y="161"/>
                      <a:pt x="270" y="89"/>
                      <a:pt x="198" y="30"/>
                    </a:cubicBezTo>
                    <a:cubicBezTo>
                      <a:pt x="175" y="10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8" name="Google Shape;11248;p44"/>
              <p:cNvSpPr/>
              <p:nvPr/>
            </p:nvSpPr>
            <p:spPr>
              <a:xfrm>
                <a:off x="4484775" y="2773175"/>
                <a:ext cx="1132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71" extrusionOk="0">
                    <a:moveTo>
                      <a:pt x="135" y="1"/>
                    </a:moveTo>
                    <a:cubicBezTo>
                      <a:pt x="55" y="1"/>
                      <a:pt x="1" y="145"/>
                      <a:pt x="96" y="188"/>
                    </a:cubicBezTo>
                    <a:cubicBezTo>
                      <a:pt x="143" y="199"/>
                      <a:pt x="155" y="223"/>
                      <a:pt x="167" y="259"/>
                    </a:cubicBezTo>
                    <a:cubicBezTo>
                      <a:pt x="203" y="295"/>
                      <a:pt x="215" y="330"/>
                      <a:pt x="274" y="366"/>
                    </a:cubicBezTo>
                    <a:cubicBezTo>
                      <a:pt x="284" y="369"/>
                      <a:pt x="293" y="371"/>
                      <a:pt x="300" y="371"/>
                    </a:cubicBezTo>
                    <a:cubicBezTo>
                      <a:pt x="322" y="371"/>
                      <a:pt x="337" y="360"/>
                      <a:pt x="346" y="342"/>
                    </a:cubicBezTo>
                    <a:cubicBezTo>
                      <a:pt x="453" y="211"/>
                      <a:pt x="286" y="45"/>
                      <a:pt x="167" y="9"/>
                    </a:cubicBezTo>
                    <a:cubicBezTo>
                      <a:pt x="156" y="3"/>
                      <a:pt x="145" y="1"/>
                      <a:pt x="1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9" name="Google Shape;11249;p44"/>
              <p:cNvSpPr/>
              <p:nvPr/>
            </p:nvSpPr>
            <p:spPr>
              <a:xfrm>
                <a:off x="4503525" y="2772800"/>
                <a:ext cx="86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04" extrusionOk="0">
                    <a:moveTo>
                      <a:pt x="120" y="0"/>
                    </a:moveTo>
                    <a:cubicBezTo>
                      <a:pt x="4" y="0"/>
                      <a:pt x="1" y="203"/>
                      <a:pt x="110" y="203"/>
                    </a:cubicBezTo>
                    <a:cubicBezTo>
                      <a:pt x="113" y="203"/>
                      <a:pt x="116" y="203"/>
                      <a:pt x="120" y="203"/>
                    </a:cubicBezTo>
                    <a:cubicBezTo>
                      <a:pt x="179" y="203"/>
                      <a:pt x="239" y="203"/>
                      <a:pt x="298" y="179"/>
                    </a:cubicBezTo>
                    <a:cubicBezTo>
                      <a:pt x="334" y="167"/>
                      <a:pt x="346" y="143"/>
                      <a:pt x="334" y="107"/>
                    </a:cubicBezTo>
                    <a:cubicBezTo>
                      <a:pt x="286" y="12"/>
                      <a:pt x="215" y="12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0" name="Google Shape;11250;p44"/>
              <p:cNvSpPr/>
              <p:nvPr/>
            </p:nvSpPr>
            <p:spPr>
              <a:xfrm>
                <a:off x="4519900" y="2774800"/>
                <a:ext cx="1182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241" extrusionOk="0">
                    <a:moveTo>
                      <a:pt x="384" y="0"/>
                    </a:moveTo>
                    <a:cubicBezTo>
                      <a:pt x="376" y="0"/>
                      <a:pt x="367" y="1"/>
                      <a:pt x="358" y="4"/>
                    </a:cubicBezTo>
                    <a:cubicBezTo>
                      <a:pt x="239" y="15"/>
                      <a:pt x="143" y="87"/>
                      <a:pt x="48" y="123"/>
                    </a:cubicBezTo>
                    <a:cubicBezTo>
                      <a:pt x="0" y="134"/>
                      <a:pt x="0" y="194"/>
                      <a:pt x="48" y="206"/>
                    </a:cubicBezTo>
                    <a:cubicBezTo>
                      <a:pt x="100" y="227"/>
                      <a:pt x="164" y="241"/>
                      <a:pt x="227" y="241"/>
                    </a:cubicBezTo>
                    <a:cubicBezTo>
                      <a:pt x="306" y="241"/>
                      <a:pt x="382" y="218"/>
                      <a:pt x="429" y="158"/>
                    </a:cubicBezTo>
                    <a:cubicBezTo>
                      <a:pt x="472" y="104"/>
                      <a:pt x="466" y="0"/>
                      <a:pt x="3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1" name="Google Shape;11251;p44"/>
              <p:cNvSpPr/>
              <p:nvPr/>
            </p:nvSpPr>
            <p:spPr>
              <a:xfrm>
                <a:off x="4259450" y="3113975"/>
                <a:ext cx="420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52" extrusionOk="0">
                    <a:moveTo>
                      <a:pt x="84" y="1"/>
                    </a:moveTo>
                    <a:cubicBezTo>
                      <a:pt x="42" y="1"/>
                      <a:pt x="0" y="27"/>
                      <a:pt x="0" y="81"/>
                    </a:cubicBezTo>
                    <a:lnTo>
                      <a:pt x="0" y="272"/>
                    </a:lnTo>
                    <a:cubicBezTo>
                      <a:pt x="0" y="325"/>
                      <a:pt x="42" y="352"/>
                      <a:pt x="84" y="352"/>
                    </a:cubicBezTo>
                    <a:cubicBezTo>
                      <a:pt x="125" y="352"/>
                      <a:pt x="167" y="325"/>
                      <a:pt x="167" y="272"/>
                    </a:cubicBezTo>
                    <a:lnTo>
                      <a:pt x="167" y="81"/>
                    </a:lnTo>
                    <a:cubicBezTo>
                      <a:pt x="167" y="27"/>
                      <a:pt x="125" y="1"/>
                      <a:pt x="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2" name="Google Shape;11252;p44"/>
              <p:cNvSpPr/>
              <p:nvPr/>
            </p:nvSpPr>
            <p:spPr>
              <a:xfrm>
                <a:off x="4262275" y="3109400"/>
                <a:ext cx="732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762" extrusionOk="0">
                    <a:moveTo>
                      <a:pt x="135" y="1"/>
                    </a:moveTo>
                    <a:cubicBezTo>
                      <a:pt x="68" y="1"/>
                      <a:pt x="0" y="59"/>
                      <a:pt x="7" y="157"/>
                    </a:cubicBezTo>
                    <a:cubicBezTo>
                      <a:pt x="42" y="324"/>
                      <a:pt x="18" y="490"/>
                      <a:pt x="42" y="645"/>
                    </a:cubicBezTo>
                    <a:cubicBezTo>
                      <a:pt x="48" y="722"/>
                      <a:pt x="105" y="761"/>
                      <a:pt x="160" y="761"/>
                    </a:cubicBezTo>
                    <a:cubicBezTo>
                      <a:pt x="215" y="761"/>
                      <a:pt x="268" y="722"/>
                      <a:pt x="268" y="645"/>
                    </a:cubicBezTo>
                    <a:cubicBezTo>
                      <a:pt x="292" y="466"/>
                      <a:pt x="268" y="312"/>
                      <a:pt x="257" y="133"/>
                    </a:cubicBezTo>
                    <a:cubicBezTo>
                      <a:pt x="246" y="41"/>
                      <a:pt x="191" y="1"/>
                      <a:pt x="1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3" name="Google Shape;11253;p44"/>
              <p:cNvSpPr/>
              <p:nvPr/>
            </p:nvSpPr>
            <p:spPr>
              <a:xfrm>
                <a:off x="4271350" y="3112450"/>
                <a:ext cx="48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609" extrusionOk="0">
                    <a:moveTo>
                      <a:pt x="66" y="1"/>
                    </a:moveTo>
                    <a:cubicBezTo>
                      <a:pt x="39" y="1"/>
                      <a:pt x="13" y="15"/>
                      <a:pt x="13" y="47"/>
                    </a:cubicBezTo>
                    <a:cubicBezTo>
                      <a:pt x="25" y="213"/>
                      <a:pt x="1" y="416"/>
                      <a:pt x="84" y="583"/>
                    </a:cubicBezTo>
                    <a:cubicBezTo>
                      <a:pt x="95" y="599"/>
                      <a:pt x="114" y="608"/>
                      <a:pt x="131" y="608"/>
                    </a:cubicBezTo>
                    <a:cubicBezTo>
                      <a:pt x="150" y="608"/>
                      <a:pt x="167" y="596"/>
                      <a:pt x="167" y="571"/>
                    </a:cubicBezTo>
                    <a:cubicBezTo>
                      <a:pt x="191" y="404"/>
                      <a:pt x="155" y="202"/>
                      <a:pt x="120" y="35"/>
                    </a:cubicBezTo>
                    <a:cubicBezTo>
                      <a:pt x="114" y="12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4" name="Google Shape;11254;p44"/>
              <p:cNvSpPr/>
              <p:nvPr/>
            </p:nvSpPr>
            <p:spPr>
              <a:xfrm>
                <a:off x="4279100" y="3104700"/>
                <a:ext cx="4475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179" h="805" extrusionOk="0">
                    <a:moveTo>
                      <a:pt x="21" y="1"/>
                    </a:moveTo>
                    <a:cubicBezTo>
                      <a:pt x="11" y="1"/>
                      <a:pt x="0" y="10"/>
                      <a:pt x="0" y="23"/>
                    </a:cubicBezTo>
                    <a:cubicBezTo>
                      <a:pt x="36" y="166"/>
                      <a:pt x="36" y="297"/>
                      <a:pt x="36" y="452"/>
                    </a:cubicBezTo>
                    <a:cubicBezTo>
                      <a:pt x="36" y="571"/>
                      <a:pt x="24" y="678"/>
                      <a:pt x="60" y="774"/>
                    </a:cubicBezTo>
                    <a:cubicBezTo>
                      <a:pt x="66" y="793"/>
                      <a:pt x="83" y="805"/>
                      <a:pt x="100" y="805"/>
                    </a:cubicBezTo>
                    <a:cubicBezTo>
                      <a:pt x="116" y="805"/>
                      <a:pt x="132" y="796"/>
                      <a:pt x="143" y="774"/>
                    </a:cubicBezTo>
                    <a:cubicBezTo>
                      <a:pt x="179" y="535"/>
                      <a:pt x="119" y="226"/>
                      <a:pt x="36" y="23"/>
                    </a:cubicBezTo>
                    <a:cubicBezTo>
                      <a:pt x="36" y="7"/>
                      <a:pt x="29" y="1"/>
                      <a:pt x="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5" name="Google Shape;11255;p44"/>
              <p:cNvSpPr/>
              <p:nvPr/>
            </p:nvSpPr>
            <p:spPr>
              <a:xfrm>
                <a:off x="4290100" y="3099500"/>
                <a:ext cx="45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976" extrusionOk="0">
                    <a:moveTo>
                      <a:pt x="64" y="1"/>
                    </a:moveTo>
                    <a:cubicBezTo>
                      <a:pt x="46" y="1"/>
                      <a:pt x="25" y="9"/>
                      <a:pt x="25" y="29"/>
                    </a:cubicBezTo>
                    <a:cubicBezTo>
                      <a:pt x="72" y="350"/>
                      <a:pt x="1" y="660"/>
                      <a:pt x="60" y="958"/>
                    </a:cubicBezTo>
                    <a:cubicBezTo>
                      <a:pt x="60" y="970"/>
                      <a:pt x="75" y="976"/>
                      <a:pt x="90" y="976"/>
                    </a:cubicBezTo>
                    <a:cubicBezTo>
                      <a:pt x="105" y="976"/>
                      <a:pt x="120" y="970"/>
                      <a:pt x="120" y="958"/>
                    </a:cubicBezTo>
                    <a:cubicBezTo>
                      <a:pt x="179" y="660"/>
                      <a:pt x="144" y="315"/>
                      <a:pt x="84" y="17"/>
                    </a:cubicBezTo>
                    <a:cubicBezTo>
                      <a:pt x="89" y="6"/>
                      <a:pt x="78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6" name="Google Shape;11256;p44"/>
              <p:cNvSpPr/>
              <p:nvPr/>
            </p:nvSpPr>
            <p:spPr>
              <a:xfrm>
                <a:off x="4295775" y="3095500"/>
                <a:ext cx="1012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1027" extrusionOk="0">
                    <a:moveTo>
                      <a:pt x="174" y="1"/>
                    </a:moveTo>
                    <a:cubicBezTo>
                      <a:pt x="155" y="1"/>
                      <a:pt x="143" y="17"/>
                      <a:pt x="143" y="34"/>
                    </a:cubicBezTo>
                    <a:cubicBezTo>
                      <a:pt x="107" y="332"/>
                      <a:pt x="0" y="749"/>
                      <a:pt x="167" y="999"/>
                    </a:cubicBezTo>
                    <a:cubicBezTo>
                      <a:pt x="180" y="1012"/>
                      <a:pt x="210" y="1026"/>
                      <a:pt x="235" y="1026"/>
                    </a:cubicBezTo>
                    <a:cubicBezTo>
                      <a:pt x="253" y="1026"/>
                      <a:pt x="269" y="1019"/>
                      <a:pt x="274" y="999"/>
                    </a:cubicBezTo>
                    <a:cubicBezTo>
                      <a:pt x="405" y="713"/>
                      <a:pt x="321" y="284"/>
                      <a:pt x="202" y="10"/>
                    </a:cubicBezTo>
                    <a:cubicBezTo>
                      <a:pt x="192" y="3"/>
                      <a:pt x="183" y="1"/>
                      <a:pt x="1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7" name="Google Shape;11257;p44"/>
              <p:cNvSpPr/>
              <p:nvPr/>
            </p:nvSpPr>
            <p:spPr>
              <a:xfrm>
                <a:off x="4306350" y="3108150"/>
                <a:ext cx="84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541" extrusionOk="0">
                    <a:moveTo>
                      <a:pt x="110" y="1"/>
                    </a:moveTo>
                    <a:cubicBezTo>
                      <a:pt x="53" y="1"/>
                      <a:pt x="1" y="45"/>
                      <a:pt x="29" y="124"/>
                    </a:cubicBezTo>
                    <a:cubicBezTo>
                      <a:pt x="65" y="207"/>
                      <a:pt x="89" y="302"/>
                      <a:pt x="101" y="374"/>
                    </a:cubicBezTo>
                    <a:cubicBezTo>
                      <a:pt x="137" y="445"/>
                      <a:pt x="149" y="516"/>
                      <a:pt x="244" y="540"/>
                    </a:cubicBezTo>
                    <a:cubicBezTo>
                      <a:pt x="268" y="540"/>
                      <a:pt x="279" y="540"/>
                      <a:pt x="303" y="505"/>
                    </a:cubicBezTo>
                    <a:cubicBezTo>
                      <a:pt x="339" y="433"/>
                      <a:pt x="315" y="374"/>
                      <a:pt x="303" y="302"/>
                    </a:cubicBezTo>
                    <a:cubicBezTo>
                      <a:pt x="268" y="207"/>
                      <a:pt x="256" y="135"/>
                      <a:pt x="208" y="64"/>
                    </a:cubicBezTo>
                    <a:cubicBezTo>
                      <a:pt x="189" y="21"/>
                      <a:pt x="149" y="1"/>
                      <a:pt x="1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8" name="Google Shape;11258;p44"/>
              <p:cNvSpPr/>
              <p:nvPr/>
            </p:nvSpPr>
            <p:spPr>
              <a:xfrm>
                <a:off x="4323450" y="3116550"/>
                <a:ext cx="4475" cy="2475"/>
              </a:xfrm>
              <a:custGeom>
                <a:avLst/>
                <a:gdLst/>
                <a:ahLst/>
                <a:cxnLst/>
                <a:rect l="l" t="t" r="r" b="b"/>
                <a:pathLst>
                  <a:path w="179" h="99" extrusionOk="0">
                    <a:moveTo>
                      <a:pt x="98" y="1"/>
                    </a:moveTo>
                    <a:cubicBezTo>
                      <a:pt x="81" y="1"/>
                      <a:pt x="64" y="2"/>
                      <a:pt x="48" y="2"/>
                    </a:cubicBezTo>
                    <a:cubicBezTo>
                      <a:pt x="0" y="2"/>
                      <a:pt x="0" y="97"/>
                      <a:pt x="48" y="97"/>
                    </a:cubicBezTo>
                    <a:cubicBezTo>
                      <a:pt x="60" y="97"/>
                      <a:pt x="76" y="98"/>
                      <a:pt x="92" y="98"/>
                    </a:cubicBezTo>
                    <a:cubicBezTo>
                      <a:pt x="126" y="98"/>
                      <a:pt x="163" y="93"/>
                      <a:pt x="179" y="61"/>
                    </a:cubicBezTo>
                    <a:lnTo>
                      <a:pt x="179" y="38"/>
                    </a:lnTo>
                    <a:cubicBezTo>
                      <a:pt x="163" y="6"/>
                      <a:pt x="131" y="1"/>
                      <a:pt x="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9" name="Google Shape;11259;p44"/>
              <p:cNvSpPr/>
              <p:nvPr/>
            </p:nvSpPr>
            <p:spPr>
              <a:xfrm>
                <a:off x="4330600" y="3114400"/>
                <a:ext cx="7750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310" h="184" extrusionOk="0">
                    <a:moveTo>
                      <a:pt x="94" y="1"/>
                    </a:moveTo>
                    <a:cubicBezTo>
                      <a:pt x="1" y="1"/>
                      <a:pt x="9" y="183"/>
                      <a:pt x="119" y="183"/>
                    </a:cubicBezTo>
                    <a:cubicBezTo>
                      <a:pt x="179" y="183"/>
                      <a:pt x="238" y="183"/>
                      <a:pt x="298" y="147"/>
                    </a:cubicBezTo>
                    <a:cubicBezTo>
                      <a:pt x="310" y="135"/>
                      <a:pt x="310" y="124"/>
                      <a:pt x="310" y="112"/>
                    </a:cubicBezTo>
                    <a:cubicBezTo>
                      <a:pt x="298" y="16"/>
                      <a:pt x="191" y="5"/>
                      <a:pt x="119" y="5"/>
                    </a:cubicBezTo>
                    <a:cubicBezTo>
                      <a:pt x="110" y="2"/>
                      <a:pt x="101" y="1"/>
                      <a:pt x="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0" name="Google Shape;11260;p44"/>
              <p:cNvSpPr/>
              <p:nvPr/>
            </p:nvSpPr>
            <p:spPr>
              <a:xfrm>
                <a:off x="4244275" y="3116275"/>
                <a:ext cx="597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54" extrusionOk="0">
                    <a:moveTo>
                      <a:pt x="107" y="1"/>
                    </a:moveTo>
                    <a:cubicBezTo>
                      <a:pt x="48" y="1"/>
                      <a:pt x="0" y="96"/>
                      <a:pt x="24" y="168"/>
                    </a:cubicBezTo>
                    <a:cubicBezTo>
                      <a:pt x="48" y="191"/>
                      <a:pt x="60" y="227"/>
                      <a:pt x="84" y="239"/>
                    </a:cubicBezTo>
                    <a:cubicBezTo>
                      <a:pt x="97" y="249"/>
                      <a:pt x="112" y="254"/>
                      <a:pt x="128" y="254"/>
                    </a:cubicBezTo>
                    <a:cubicBezTo>
                      <a:pt x="166" y="254"/>
                      <a:pt x="203" y="226"/>
                      <a:pt x="203" y="191"/>
                    </a:cubicBezTo>
                    <a:lnTo>
                      <a:pt x="203" y="168"/>
                    </a:lnTo>
                    <a:cubicBezTo>
                      <a:pt x="238" y="96"/>
                      <a:pt x="203" y="1"/>
                      <a:pt x="1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1" name="Google Shape;11261;p44"/>
              <p:cNvSpPr/>
              <p:nvPr/>
            </p:nvSpPr>
            <p:spPr>
              <a:xfrm>
                <a:off x="4241875" y="3118225"/>
                <a:ext cx="6625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265" h="222" extrusionOk="0">
                    <a:moveTo>
                      <a:pt x="224" y="1"/>
                    </a:moveTo>
                    <a:cubicBezTo>
                      <a:pt x="208" y="1"/>
                      <a:pt x="190" y="10"/>
                      <a:pt x="180" y="30"/>
                    </a:cubicBezTo>
                    <a:cubicBezTo>
                      <a:pt x="168" y="78"/>
                      <a:pt x="156" y="102"/>
                      <a:pt x="120" y="137"/>
                    </a:cubicBezTo>
                    <a:cubicBezTo>
                      <a:pt x="96" y="149"/>
                      <a:pt x="61" y="149"/>
                      <a:pt x="13" y="161"/>
                    </a:cubicBezTo>
                    <a:cubicBezTo>
                      <a:pt x="1" y="173"/>
                      <a:pt x="1" y="197"/>
                      <a:pt x="13" y="209"/>
                    </a:cubicBezTo>
                    <a:cubicBezTo>
                      <a:pt x="32" y="217"/>
                      <a:pt x="52" y="221"/>
                      <a:pt x="71" y="221"/>
                    </a:cubicBezTo>
                    <a:cubicBezTo>
                      <a:pt x="156" y="221"/>
                      <a:pt x="232" y="142"/>
                      <a:pt x="251" y="54"/>
                    </a:cubicBezTo>
                    <a:cubicBezTo>
                      <a:pt x="265" y="19"/>
                      <a:pt x="246" y="1"/>
                      <a:pt x="2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2" name="Google Shape;11262;p44"/>
              <p:cNvSpPr/>
              <p:nvPr/>
            </p:nvSpPr>
            <p:spPr>
              <a:xfrm>
                <a:off x="4224925" y="3120125"/>
                <a:ext cx="11100" cy="780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12" extrusionOk="0">
                    <a:moveTo>
                      <a:pt x="225" y="0"/>
                    </a:moveTo>
                    <a:cubicBezTo>
                      <a:pt x="194" y="0"/>
                      <a:pt x="162" y="11"/>
                      <a:pt x="131" y="37"/>
                    </a:cubicBezTo>
                    <a:cubicBezTo>
                      <a:pt x="0" y="73"/>
                      <a:pt x="12" y="311"/>
                      <a:pt x="179" y="311"/>
                    </a:cubicBezTo>
                    <a:cubicBezTo>
                      <a:pt x="227" y="311"/>
                      <a:pt x="262" y="287"/>
                      <a:pt x="310" y="264"/>
                    </a:cubicBezTo>
                    <a:cubicBezTo>
                      <a:pt x="443" y="178"/>
                      <a:pt x="348" y="0"/>
                      <a:pt x="2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3" name="Google Shape;11263;p44"/>
              <p:cNvSpPr/>
              <p:nvPr/>
            </p:nvSpPr>
            <p:spPr>
              <a:xfrm>
                <a:off x="4185675" y="1997250"/>
                <a:ext cx="562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445" extrusionOk="0">
                    <a:moveTo>
                      <a:pt x="88" y="1"/>
                    </a:moveTo>
                    <a:cubicBezTo>
                      <a:pt x="45" y="1"/>
                      <a:pt x="1" y="32"/>
                      <a:pt x="23" y="90"/>
                    </a:cubicBezTo>
                    <a:cubicBezTo>
                      <a:pt x="46" y="185"/>
                      <a:pt x="34" y="304"/>
                      <a:pt x="58" y="399"/>
                    </a:cubicBezTo>
                    <a:cubicBezTo>
                      <a:pt x="70" y="429"/>
                      <a:pt x="94" y="444"/>
                      <a:pt x="118" y="444"/>
                    </a:cubicBezTo>
                    <a:cubicBezTo>
                      <a:pt x="142" y="444"/>
                      <a:pt x="165" y="429"/>
                      <a:pt x="177" y="399"/>
                    </a:cubicBezTo>
                    <a:cubicBezTo>
                      <a:pt x="225" y="292"/>
                      <a:pt x="201" y="149"/>
                      <a:pt x="153" y="42"/>
                    </a:cubicBezTo>
                    <a:cubicBezTo>
                      <a:pt x="144" y="14"/>
                      <a:pt x="116" y="1"/>
                      <a:pt x="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4" name="Google Shape;11264;p44"/>
              <p:cNvSpPr/>
              <p:nvPr/>
            </p:nvSpPr>
            <p:spPr>
              <a:xfrm>
                <a:off x="4191575" y="2002850"/>
                <a:ext cx="4200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520" extrusionOk="0">
                    <a:moveTo>
                      <a:pt x="30" y="1"/>
                    </a:moveTo>
                    <a:cubicBezTo>
                      <a:pt x="13" y="1"/>
                      <a:pt x="1" y="7"/>
                      <a:pt x="1" y="21"/>
                    </a:cubicBezTo>
                    <a:cubicBezTo>
                      <a:pt x="25" y="116"/>
                      <a:pt x="37" y="199"/>
                      <a:pt x="48" y="271"/>
                    </a:cubicBezTo>
                    <a:cubicBezTo>
                      <a:pt x="48" y="354"/>
                      <a:pt x="37" y="425"/>
                      <a:pt x="84" y="497"/>
                    </a:cubicBezTo>
                    <a:cubicBezTo>
                      <a:pt x="91" y="510"/>
                      <a:pt x="101" y="519"/>
                      <a:pt x="113" y="519"/>
                    </a:cubicBezTo>
                    <a:cubicBezTo>
                      <a:pt x="122" y="519"/>
                      <a:pt x="133" y="513"/>
                      <a:pt x="144" y="497"/>
                    </a:cubicBezTo>
                    <a:cubicBezTo>
                      <a:pt x="168" y="425"/>
                      <a:pt x="156" y="354"/>
                      <a:pt x="144" y="271"/>
                    </a:cubicBezTo>
                    <a:cubicBezTo>
                      <a:pt x="132" y="187"/>
                      <a:pt x="96" y="92"/>
                      <a:pt x="72" y="9"/>
                    </a:cubicBezTo>
                    <a:cubicBezTo>
                      <a:pt x="57" y="4"/>
                      <a:pt x="43" y="1"/>
                      <a:pt x="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5" name="Google Shape;11265;p44"/>
              <p:cNvSpPr/>
              <p:nvPr/>
            </p:nvSpPr>
            <p:spPr>
              <a:xfrm>
                <a:off x="4198425" y="1997150"/>
                <a:ext cx="71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707" extrusionOk="0">
                    <a:moveTo>
                      <a:pt x="44" y="1"/>
                    </a:moveTo>
                    <a:cubicBezTo>
                      <a:pt x="25" y="1"/>
                      <a:pt x="1" y="20"/>
                      <a:pt x="1" y="46"/>
                    </a:cubicBezTo>
                    <a:cubicBezTo>
                      <a:pt x="48" y="272"/>
                      <a:pt x="72" y="475"/>
                      <a:pt x="132" y="689"/>
                    </a:cubicBezTo>
                    <a:cubicBezTo>
                      <a:pt x="144" y="701"/>
                      <a:pt x="158" y="707"/>
                      <a:pt x="173" y="707"/>
                    </a:cubicBezTo>
                    <a:cubicBezTo>
                      <a:pt x="188" y="707"/>
                      <a:pt x="203" y="701"/>
                      <a:pt x="215" y="689"/>
                    </a:cubicBezTo>
                    <a:cubicBezTo>
                      <a:pt x="286" y="451"/>
                      <a:pt x="167" y="225"/>
                      <a:pt x="60" y="10"/>
                    </a:cubicBezTo>
                    <a:cubicBezTo>
                      <a:pt x="57" y="4"/>
                      <a:pt x="51" y="1"/>
                      <a:pt x="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6" name="Google Shape;11266;p44"/>
              <p:cNvSpPr/>
              <p:nvPr/>
            </p:nvSpPr>
            <p:spPr>
              <a:xfrm>
                <a:off x="4206650" y="1993150"/>
                <a:ext cx="8175" cy="2140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856" extrusionOk="0">
                    <a:moveTo>
                      <a:pt x="70" y="1"/>
                    </a:moveTo>
                    <a:cubicBezTo>
                      <a:pt x="40" y="1"/>
                      <a:pt x="1" y="38"/>
                      <a:pt x="17" y="87"/>
                    </a:cubicBezTo>
                    <a:cubicBezTo>
                      <a:pt x="124" y="325"/>
                      <a:pt x="88" y="611"/>
                      <a:pt x="196" y="825"/>
                    </a:cubicBezTo>
                    <a:cubicBezTo>
                      <a:pt x="201" y="846"/>
                      <a:pt x="217" y="856"/>
                      <a:pt x="234" y="856"/>
                    </a:cubicBezTo>
                    <a:cubicBezTo>
                      <a:pt x="256" y="856"/>
                      <a:pt x="279" y="840"/>
                      <a:pt x="279" y="813"/>
                    </a:cubicBezTo>
                    <a:cubicBezTo>
                      <a:pt x="327" y="563"/>
                      <a:pt x="219" y="242"/>
                      <a:pt x="100" y="28"/>
                    </a:cubicBezTo>
                    <a:cubicBezTo>
                      <a:pt x="97" y="9"/>
                      <a:pt x="84" y="1"/>
                      <a:pt x="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7" name="Google Shape;11267;p44"/>
              <p:cNvSpPr/>
              <p:nvPr/>
            </p:nvSpPr>
            <p:spPr>
              <a:xfrm>
                <a:off x="4219625" y="1979200"/>
                <a:ext cx="920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1460" extrusionOk="0">
                    <a:moveTo>
                      <a:pt x="93" y="1"/>
                    </a:moveTo>
                    <a:cubicBezTo>
                      <a:pt x="47" y="1"/>
                      <a:pt x="0" y="40"/>
                      <a:pt x="22" y="97"/>
                    </a:cubicBezTo>
                    <a:cubicBezTo>
                      <a:pt x="81" y="336"/>
                      <a:pt x="93" y="586"/>
                      <a:pt x="105" y="836"/>
                    </a:cubicBezTo>
                    <a:cubicBezTo>
                      <a:pt x="117" y="1026"/>
                      <a:pt x="105" y="1229"/>
                      <a:pt x="177" y="1419"/>
                    </a:cubicBezTo>
                    <a:cubicBezTo>
                      <a:pt x="183" y="1444"/>
                      <a:pt x="212" y="1459"/>
                      <a:pt x="241" y="1459"/>
                    </a:cubicBezTo>
                    <a:cubicBezTo>
                      <a:pt x="266" y="1459"/>
                      <a:pt x="290" y="1447"/>
                      <a:pt x="296" y="1419"/>
                    </a:cubicBezTo>
                    <a:cubicBezTo>
                      <a:pt x="367" y="1002"/>
                      <a:pt x="272" y="478"/>
                      <a:pt x="165" y="62"/>
                    </a:cubicBezTo>
                    <a:cubicBezTo>
                      <a:pt x="155" y="19"/>
                      <a:pt x="124" y="1"/>
                      <a:pt x="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8" name="Google Shape;11268;p44"/>
              <p:cNvSpPr/>
              <p:nvPr/>
            </p:nvSpPr>
            <p:spPr>
              <a:xfrm>
                <a:off x="4228500" y="1975900"/>
                <a:ext cx="10125" cy="4215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1686" extrusionOk="0">
                    <a:moveTo>
                      <a:pt x="234" y="0"/>
                    </a:moveTo>
                    <a:cubicBezTo>
                      <a:pt x="206" y="0"/>
                      <a:pt x="179" y="21"/>
                      <a:pt x="179" y="63"/>
                    </a:cubicBezTo>
                    <a:cubicBezTo>
                      <a:pt x="155" y="539"/>
                      <a:pt x="0" y="1230"/>
                      <a:pt x="262" y="1670"/>
                    </a:cubicBezTo>
                    <a:cubicBezTo>
                      <a:pt x="272" y="1680"/>
                      <a:pt x="288" y="1686"/>
                      <a:pt x="304" y="1686"/>
                    </a:cubicBezTo>
                    <a:cubicBezTo>
                      <a:pt x="327" y="1686"/>
                      <a:pt x="350" y="1674"/>
                      <a:pt x="357" y="1646"/>
                    </a:cubicBezTo>
                    <a:cubicBezTo>
                      <a:pt x="405" y="1408"/>
                      <a:pt x="345" y="1146"/>
                      <a:pt x="334" y="908"/>
                    </a:cubicBezTo>
                    <a:cubicBezTo>
                      <a:pt x="322" y="622"/>
                      <a:pt x="298" y="337"/>
                      <a:pt x="298" y="63"/>
                    </a:cubicBezTo>
                    <a:cubicBezTo>
                      <a:pt x="292" y="21"/>
                      <a:pt x="262" y="0"/>
                      <a:pt x="2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9" name="Google Shape;11269;p44"/>
              <p:cNvSpPr/>
              <p:nvPr/>
            </p:nvSpPr>
            <p:spPr>
              <a:xfrm>
                <a:off x="4240175" y="1979200"/>
                <a:ext cx="12675" cy="37050"/>
              </a:xfrm>
              <a:custGeom>
                <a:avLst/>
                <a:gdLst/>
                <a:ahLst/>
                <a:cxnLst/>
                <a:rect l="l" t="t" r="r" b="b"/>
                <a:pathLst>
                  <a:path w="507" h="1482" extrusionOk="0">
                    <a:moveTo>
                      <a:pt x="92" y="1"/>
                    </a:moveTo>
                    <a:cubicBezTo>
                      <a:pt x="36" y="1"/>
                      <a:pt x="1" y="68"/>
                      <a:pt x="45" y="121"/>
                    </a:cubicBezTo>
                    <a:cubicBezTo>
                      <a:pt x="176" y="288"/>
                      <a:pt x="152" y="574"/>
                      <a:pt x="164" y="776"/>
                    </a:cubicBezTo>
                    <a:cubicBezTo>
                      <a:pt x="176" y="967"/>
                      <a:pt x="176" y="1193"/>
                      <a:pt x="236" y="1383"/>
                    </a:cubicBezTo>
                    <a:cubicBezTo>
                      <a:pt x="260" y="1451"/>
                      <a:pt x="312" y="1482"/>
                      <a:pt x="363" y="1482"/>
                    </a:cubicBezTo>
                    <a:cubicBezTo>
                      <a:pt x="436" y="1482"/>
                      <a:pt x="507" y="1418"/>
                      <a:pt x="486" y="1312"/>
                    </a:cubicBezTo>
                    <a:cubicBezTo>
                      <a:pt x="426" y="919"/>
                      <a:pt x="474" y="300"/>
                      <a:pt x="152" y="26"/>
                    </a:cubicBezTo>
                    <a:cubicBezTo>
                      <a:pt x="131" y="8"/>
                      <a:pt x="111" y="1"/>
                      <a:pt x="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0" name="Google Shape;11270;p44"/>
              <p:cNvSpPr/>
              <p:nvPr/>
            </p:nvSpPr>
            <p:spPr>
              <a:xfrm>
                <a:off x="4251325" y="1987550"/>
                <a:ext cx="15300" cy="2877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151" extrusionOk="0">
                    <a:moveTo>
                      <a:pt x="77" y="0"/>
                    </a:moveTo>
                    <a:cubicBezTo>
                      <a:pt x="38" y="0"/>
                      <a:pt x="1" y="23"/>
                      <a:pt x="16" y="61"/>
                    </a:cubicBezTo>
                    <a:cubicBezTo>
                      <a:pt x="40" y="311"/>
                      <a:pt x="40" y="549"/>
                      <a:pt x="123" y="799"/>
                    </a:cubicBezTo>
                    <a:cubicBezTo>
                      <a:pt x="144" y="903"/>
                      <a:pt x="246" y="1151"/>
                      <a:pt x="389" y="1151"/>
                    </a:cubicBezTo>
                    <a:cubicBezTo>
                      <a:pt x="411" y="1151"/>
                      <a:pt x="433" y="1145"/>
                      <a:pt x="456" y="1133"/>
                    </a:cubicBezTo>
                    <a:cubicBezTo>
                      <a:pt x="611" y="1037"/>
                      <a:pt x="445" y="835"/>
                      <a:pt x="397" y="740"/>
                    </a:cubicBezTo>
                    <a:cubicBezTo>
                      <a:pt x="290" y="502"/>
                      <a:pt x="266" y="263"/>
                      <a:pt x="135" y="25"/>
                    </a:cubicBezTo>
                    <a:cubicBezTo>
                      <a:pt x="122" y="8"/>
                      <a:pt x="99" y="0"/>
                      <a:pt x="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1" name="Google Shape;11271;p44"/>
              <p:cNvSpPr/>
              <p:nvPr/>
            </p:nvSpPr>
            <p:spPr>
              <a:xfrm>
                <a:off x="4266600" y="2002650"/>
                <a:ext cx="8575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16" extrusionOk="0">
                    <a:moveTo>
                      <a:pt x="34" y="0"/>
                    </a:moveTo>
                    <a:cubicBezTo>
                      <a:pt x="13" y="0"/>
                      <a:pt x="0" y="11"/>
                      <a:pt x="0" y="29"/>
                    </a:cubicBezTo>
                    <a:cubicBezTo>
                      <a:pt x="0" y="88"/>
                      <a:pt x="12" y="136"/>
                      <a:pt x="48" y="183"/>
                    </a:cubicBezTo>
                    <a:cubicBezTo>
                      <a:pt x="84" y="231"/>
                      <a:pt x="131" y="267"/>
                      <a:pt x="179" y="302"/>
                    </a:cubicBezTo>
                    <a:cubicBezTo>
                      <a:pt x="192" y="312"/>
                      <a:pt x="205" y="316"/>
                      <a:pt x="218" y="316"/>
                    </a:cubicBezTo>
                    <a:cubicBezTo>
                      <a:pt x="287" y="316"/>
                      <a:pt x="342" y="198"/>
                      <a:pt x="262" y="148"/>
                    </a:cubicBezTo>
                    <a:cubicBezTo>
                      <a:pt x="226" y="124"/>
                      <a:pt x="191" y="88"/>
                      <a:pt x="167" y="64"/>
                    </a:cubicBezTo>
                    <a:cubicBezTo>
                      <a:pt x="131" y="29"/>
                      <a:pt x="84" y="17"/>
                      <a:pt x="60" y="5"/>
                    </a:cubicBezTo>
                    <a:cubicBezTo>
                      <a:pt x="50" y="2"/>
                      <a:pt x="41" y="0"/>
                      <a:pt x="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2" name="Google Shape;11272;p44"/>
              <p:cNvSpPr/>
              <p:nvPr/>
            </p:nvSpPr>
            <p:spPr>
              <a:xfrm>
                <a:off x="4273750" y="2008850"/>
                <a:ext cx="865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174" extrusionOk="0">
                    <a:moveTo>
                      <a:pt x="158" y="1"/>
                    </a:moveTo>
                    <a:cubicBezTo>
                      <a:pt x="131" y="1"/>
                      <a:pt x="101" y="7"/>
                      <a:pt x="71" y="19"/>
                    </a:cubicBezTo>
                    <a:cubicBezTo>
                      <a:pt x="1" y="39"/>
                      <a:pt x="41" y="136"/>
                      <a:pt x="106" y="136"/>
                    </a:cubicBezTo>
                    <a:cubicBezTo>
                      <a:pt x="118" y="136"/>
                      <a:pt x="130" y="133"/>
                      <a:pt x="143" y="126"/>
                    </a:cubicBezTo>
                    <a:cubicBezTo>
                      <a:pt x="157" y="122"/>
                      <a:pt x="168" y="121"/>
                      <a:pt x="177" y="121"/>
                    </a:cubicBezTo>
                    <a:cubicBezTo>
                      <a:pt x="198" y="121"/>
                      <a:pt x="209" y="129"/>
                      <a:pt x="226" y="138"/>
                    </a:cubicBezTo>
                    <a:cubicBezTo>
                      <a:pt x="262" y="162"/>
                      <a:pt x="286" y="162"/>
                      <a:pt x="310" y="173"/>
                    </a:cubicBezTo>
                    <a:cubicBezTo>
                      <a:pt x="321" y="173"/>
                      <a:pt x="345" y="150"/>
                      <a:pt x="333" y="138"/>
                    </a:cubicBezTo>
                    <a:cubicBezTo>
                      <a:pt x="321" y="78"/>
                      <a:pt x="286" y="54"/>
                      <a:pt x="226" y="19"/>
                    </a:cubicBezTo>
                    <a:cubicBezTo>
                      <a:pt x="208" y="7"/>
                      <a:pt x="184" y="1"/>
                      <a:pt x="1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3" name="Google Shape;11273;p44"/>
              <p:cNvSpPr/>
              <p:nvPr/>
            </p:nvSpPr>
            <p:spPr>
              <a:xfrm>
                <a:off x="4132950" y="2174275"/>
                <a:ext cx="537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352" extrusionOk="0">
                    <a:moveTo>
                      <a:pt x="101" y="1"/>
                    </a:moveTo>
                    <a:cubicBezTo>
                      <a:pt x="72" y="1"/>
                      <a:pt x="42" y="16"/>
                      <a:pt x="36" y="45"/>
                    </a:cubicBezTo>
                    <a:cubicBezTo>
                      <a:pt x="12" y="105"/>
                      <a:pt x="0" y="153"/>
                      <a:pt x="0" y="212"/>
                    </a:cubicBezTo>
                    <a:cubicBezTo>
                      <a:pt x="0" y="272"/>
                      <a:pt x="36" y="295"/>
                      <a:pt x="60" y="343"/>
                    </a:cubicBezTo>
                    <a:cubicBezTo>
                      <a:pt x="66" y="349"/>
                      <a:pt x="81" y="352"/>
                      <a:pt x="96" y="352"/>
                    </a:cubicBezTo>
                    <a:cubicBezTo>
                      <a:pt x="110" y="352"/>
                      <a:pt x="125" y="349"/>
                      <a:pt x="131" y="343"/>
                    </a:cubicBezTo>
                    <a:cubicBezTo>
                      <a:pt x="167" y="295"/>
                      <a:pt x="215" y="272"/>
                      <a:pt x="191" y="212"/>
                    </a:cubicBezTo>
                    <a:cubicBezTo>
                      <a:pt x="191" y="153"/>
                      <a:pt x="167" y="93"/>
                      <a:pt x="167" y="45"/>
                    </a:cubicBezTo>
                    <a:cubicBezTo>
                      <a:pt x="161" y="16"/>
                      <a:pt x="131" y="1"/>
                      <a:pt x="1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4" name="Google Shape;11274;p44"/>
              <p:cNvSpPr/>
              <p:nvPr/>
            </p:nvSpPr>
            <p:spPr>
              <a:xfrm>
                <a:off x="4142400" y="2163150"/>
                <a:ext cx="5450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592" extrusionOk="0">
                    <a:moveTo>
                      <a:pt x="106" y="1"/>
                    </a:moveTo>
                    <a:cubicBezTo>
                      <a:pt x="55" y="1"/>
                      <a:pt x="1" y="41"/>
                      <a:pt x="15" y="97"/>
                    </a:cubicBezTo>
                    <a:cubicBezTo>
                      <a:pt x="27" y="240"/>
                      <a:pt x="27" y="371"/>
                      <a:pt x="27" y="502"/>
                    </a:cubicBezTo>
                    <a:cubicBezTo>
                      <a:pt x="27" y="562"/>
                      <a:pt x="75" y="592"/>
                      <a:pt x="122" y="592"/>
                    </a:cubicBezTo>
                    <a:cubicBezTo>
                      <a:pt x="170" y="592"/>
                      <a:pt x="218" y="562"/>
                      <a:pt x="218" y="502"/>
                    </a:cubicBezTo>
                    <a:cubicBezTo>
                      <a:pt x="218" y="359"/>
                      <a:pt x="218" y="205"/>
                      <a:pt x="182" y="62"/>
                    </a:cubicBezTo>
                    <a:cubicBezTo>
                      <a:pt x="172" y="19"/>
                      <a:pt x="140" y="1"/>
                      <a:pt x="1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5" name="Google Shape;11275;p44"/>
              <p:cNvSpPr/>
              <p:nvPr/>
            </p:nvSpPr>
            <p:spPr>
              <a:xfrm>
                <a:off x="4149025" y="2157675"/>
                <a:ext cx="4775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478" extrusionOk="0">
                    <a:moveTo>
                      <a:pt x="72" y="1"/>
                    </a:moveTo>
                    <a:cubicBezTo>
                      <a:pt x="42" y="1"/>
                      <a:pt x="12" y="19"/>
                      <a:pt x="12" y="55"/>
                    </a:cubicBezTo>
                    <a:cubicBezTo>
                      <a:pt x="12" y="186"/>
                      <a:pt x="0" y="340"/>
                      <a:pt x="60" y="459"/>
                    </a:cubicBezTo>
                    <a:cubicBezTo>
                      <a:pt x="66" y="471"/>
                      <a:pt x="81" y="477"/>
                      <a:pt x="95" y="477"/>
                    </a:cubicBezTo>
                    <a:cubicBezTo>
                      <a:pt x="110" y="477"/>
                      <a:pt x="125" y="471"/>
                      <a:pt x="131" y="459"/>
                    </a:cubicBezTo>
                    <a:cubicBezTo>
                      <a:pt x="191" y="340"/>
                      <a:pt x="131" y="186"/>
                      <a:pt x="131" y="55"/>
                    </a:cubicBezTo>
                    <a:cubicBezTo>
                      <a:pt x="131" y="19"/>
                      <a:pt x="101" y="1"/>
                      <a:pt x="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6" name="Google Shape;11276;p44"/>
              <p:cNvSpPr/>
              <p:nvPr/>
            </p:nvSpPr>
            <p:spPr>
              <a:xfrm>
                <a:off x="4155275" y="2151450"/>
                <a:ext cx="5975" cy="16225"/>
              </a:xfrm>
              <a:custGeom>
                <a:avLst/>
                <a:gdLst/>
                <a:ahLst/>
                <a:cxnLst/>
                <a:rect l="l" t="t" r="r" b="b"/>
                <a:pathLst>
                  <a:path w="239" h="649" extrusionOk="0">
                    <a:moveTo>
                      <a:pt x="88" y="1"/>
                    </a:moveTo>
                    <a:cubicBezTo>
                      <a:pt x="54" y="1"/>
                      <a:pt x="23" y="26"/>
                      <a:pt x="36" y="65"/>
                    </a:cubicBezTo>
                    <a:cubicBezTo>
                      <a:pt x="48" y="244"/>
                      <a:pt x="0" y="446"/>
                      <a:pt x="60" y="613"/>
                    </a:cubicBezTo>
                    <a:cubicBezTo>
                      <a:pt x="66" y="637"/>
                      <a:pt x="90" y="649"/>
                      <a:pt x="113" y="649"/>
                    </a:cubicBezTo>
                    <a:cubicBezTo>
                      <a:pt x="137" y="649"/>
                      <a:pt x="161" y="637"/>
                      <a:pt x="167" y="613"/>
                    </a:cubicBezTo>
                    <a:cubicBezTo>
                      <a:pt x="238" y="435"/>
                      <a:pt x="179" y="232"/>
                      <a:pt x="155" y="54"/>
                    </a:cubicBezTo>
                    <a:cubicBezTo>
                      <a:pt x="144" y="17"/>
                      <a:pt x="115" y="1"/>
                      <a:pt x="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7" name="Google Shape;11277;p44"/>
              <p:cNvSpPr/>
              <p:nvPr/>
            </p:nvSpPr>
            <p:spPr>
              <a:xfrm>
                <a:off x="4163225" y="2146275"/>
                <a:ext cx="75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302" h="706" extrusionOk="0">
                    <a:moveTo>
                      <a:pt x="104" y="0"/>
                    </a:moveTo>
                    <a:cubicBezTo>
                      <a:pt x="55" y="0"/>
                      <a:pt x="1" y="39"/>
                      <a:pt x="16" y="106"/>
                    </a:cubicBezTo>
                    <a:cubicBezTo>
                      <a:pt x="39" y="225"/>
                      <a:pt x="51" y="344"/>
                      <a:pt x="51" y="463"/>
                    </a:cubicBezTo>
                    <a:cubicBezTo>
                      <a:pt x="51" y="558"/>
                      <a:pt x="63" y="642"/>
                      <a:pt x="147" y="701"/>
                    </a:cubicBezTo>
                    <a:cubicBezTo>
                      <a:pt x="154" y="705"/>
                      <a:pt x="162" y="706"/>
                      <a:pt x="170" y="706"/>
                    </a:cubicBezTo>
                    <a:cubicBezTo>
                      <a:pt x="189" y="706"/>
                      <a:pt x="210" y="698"/>
                      <a:pt x="218" y="689"/>
                    </a:cubicBezTo>
                    <a:cubicBezTo>
                      <a:pt x="301" y="630"/>
                      <a:pt x="278" y="511"/>
                      <a:pt x="266" y="403"/>
                    </a:cubicBezTo>
                    <a:cubicBezTo>
                      <a:pt x="242" y="284"/>
                      <a:pt x="206" y="165"/>
                      <a:pt x="170" y="46"/>
                    </a:cubicBezTo>
                    <a:cubicBezTo>
                      <a:pt x="161" y="15"/>
                      <a:pt x="134" y="0"/>
                      <a:pt x="1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8" name="Google Shape;11278;p44"/>
              <p:cNvSpPr/>
              <p:nvPr/>
            </p:nvSpPr>
            <p:spPr>
              <a:xfrm>
                <a:off x="4172525" y="2144250"/>
                <a:ext cx="597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632" extrusionOk="0">
                    <a:moveTo>
                      <a:pt x="46" y="0"/>
                    </a:moveTo>
                    <a:cubicBezTo>
                      <a:pt x="35" y="0"/>
                      <a:pt x="20" y="6"/>
                      <a:pt x="13" y="20"/>
                    </a:cubicBezTo>
                    <a:cubicBezTo>
                      <a:pt x="1" y="139"/>
                      <a:pt x="1" y="234"/>
                      <a:pt x="1" y="353"/>
                    </a:cubicBezTo>
                    <a:cubicBezTo>
                      <a:pt x="1" y="437"/>
                      <a:pt x="1" y="580"/>
                      <a:pt x="84" y="615"/>
                    </a:cubicBezTo>
                    <a:cubicBezTo>
                      <a:pt x="100" y="626"/>
                      <a:pt x="114" y="632"/>
                      <a:pt x="125" y="632"/>
                    </a:cubicBezTo>
                    <a:cubicBezTo>
                      <a:pt x="139" y="632"/>
                      <a:pt x="149" y="623"/>
                      <a:pt x="156" y="603"/>
                    </a:cubicBezTo>
                    <a:cubicBezTo>
                      <a:pt x="239" y="532"/>
                      <a:pt x="168" y="413"/>
                      <a:pt x="156" y="318"/>
                    </a:cubicBezTo>
                    <a:cubicBezTo>
                      <a:pt x="132" y="199"/>
                      <a:pt x="120" y="115"/>
                      <a:pt x="60" y="8"/>
                    </a:cubicBezTo>
                    <a:cubicBezTo>
                      <a:pt x="60" y="3"/>
                      <a:pt x="54" y="0"/>
                      <a:pt x="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9" name="Google Shape;11279;p44"/>
              <p:cNvSpPr/>
              <p:nvPr/>
            </p:nvSpPr>
            <p:spPr>
              <a:xfrm>
                <a:off x="4180875" y="2141175"/>
                <a:ext cx="715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286" h="584" extrusionOk="0">
                    <a:moveTo>
                      <a:pt x="123" y="1"/>
                    </a:moveTo>
                    <a:cubicBezTo>
                      <a:pt x="67" y="1"/>
                      <a:pt x="10" y="53"/>
                      <a:pt x="24" y="131"/>
                    </a:cubicBezTo>
                    <a:cubicBezTo>
                      <a:pt x="36" y="262"/>
                      <a:pt x="0" y="429"/>
                      <a:pt x="84" y="548"/>
                    </a:cubicBezTo>
                    <a:cubicBezTo>
                      <a:pt x="95" y="572"/>
                      <a:pt x="116" y="584"/>
                      <a:pt x="139" y="584"/>
                    </a:cubicBezTo>
                    <a:cubicBezTo>
                      <a:pt x="161" y="584"/>
                      <a:pt x="185" y="572"/>
                      <a:pt x="203" y="548"/>
                    </a:cubicBezTo>
                    <a:cubicBezTo>
                      <a:pt x="286" y="417"/>
                      <a:pt x="238" y="226"/>
                      <a:pt x="215" y="84"/>
                    </a:cubicBezTo>
                    <a:cubicBezTo>
                      <a:pt x="200" y="25"/>
                      <a:pt x="162" y="1"/>
                      <a:pt x="1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0" name="Google Shape;11280;p44"/>
              <p:cNvSpPr/>
              <p:nvPr/>
            </p:nvSpPr>
            <p:spPr>
              <a:xfrm>
                <a:off x="4193375" y="2137300"/>
                <a:ext cx="477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191" h="577" extrusionOk="0">
                    <a:moveTo>
                      <a:pt x="64" y="0"/>
                    </a:moveTo>
                    <a:cubicBezTo>
                      <a:pt x="32" y="0"/>
                      <a:pt x="0" y="21"/>
                      <a:pt x="0" y="60"/>
                    </a:cubicBezTo>
                    <a:lnTo>
                      <a:pt x="0" y="358"/>
                    </a:lnTo>
                    <a:cubicBezTo>
                      <a:pt x="0" y="453"/>
                      <a:pt x="0" y="524"/>
                      <a:pt x="72" y="572"/>
                    </a:cubicBezTo>
                    <a:cubicBezTo>
                      <a:pt x="79" y="575"/>
                      <a:pt x="87" y="577"/>
                      <a:pt x="95" y="577"/>
                    </a:cubicBezTo>
                    <a:cubicBezTo>
                      <a:pt x="114" y="577"/>
                      <a:pt x="135" y="568"/>
                      <a:pt x="143" y="560"/>
                    </a:cubicBezTo>
                    <a:cubicBezTo>
                      <a:pt x="191" y="500"/>
                      <a:pt x="155" y="405"/>
                      <a:pt x="143" y="334"/>
                    </a:cubicBezTo>
                    <a:cubicBezTo>
                      <a:pt x="131" y="239"/>
                      <a:pt x="131" y="155"/>
                      <a:pt x="131" y="84"/>
                    </a:cubicBezTo>
                    <a:cubicBezTo>
                      <a:pt x="138" y="27"/>
                      <a:pt x="100" y="0"/>
                      <a:pt x="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1" name="Google Shape;11281;p44"/>
              <p:cNvSpPr/>
              <p:nvPr/>
            </p:nvSpPr>
            <p:spPr>
              <a:xfrm>
                <a:off x="4203525" y="2135675"/>
                <a:ext cx="5650" cy="131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527" extrusionOk="0">
                    <a:moveTo>
                      <a:pt x="134" y="0"/>
                    </a:moveTo>
                    <a:cubicBezTo>
                      <a:pt x="74" y="0"/>
                      <a:pt x="1" y="51"/>
                      <a:pt x="23" y="125"/>
                    </a:cubicBezTo>
                    <a:cubicBezTo>
                      <a:pt x="47" y="244"/>
                      <a:pt x="23" y="411"/>
                      <a:pt x="106" y="518"/>
                    </a:cubicBezTo>
                    <a:cubicBezTo>
                      <a:pt x="112" y="524"/>
                      <a:pt x="124" y="527"/>
                      <a:pt x="136" y="527"/>
                    </a:cubicBezTo>
                    <a:cubicBezTo>
                      <a:pt x="148" y="527"/>
                      <a:pt x="160" y="524"/>
                      <a:pt x="166" y="518"/>
                    </a:cubicBezTo>
                    <a:cubicBezTo>
                      <a:pt x="225" y="458"/>
                      <a:pt x="225" y="399"/>
                      <a:pt x="225" y="304"/>
                    </a:cubicBezTo>
                    <a:cubicBezTo>
                      <a:pt x="225" y="232"/>
                      <a:pt x="213" y="149"/>
                      <a:pt x="201" y="65"/>
                    </a:cubicBezTo>
                    <a:cubicBezTo>
                      <a:pt x="201" y="20"/>
                      <a:pt x="170" y="0"/>
                      <a:pt x="1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2" name="Google Shape;11282;p44"/>
              <p:cNvSpPr/>
              <p:nvPr/>
            </p:nvSpPr>
            <p:spPr>
              <a:xfrm>
                <a:off x="4213725" y="2135275"/>
                <a:ext cx="5575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424" extrusionOk="0">
                    <a:moveTo>
                      <a:pt x="87" y="0"/>
                    </a:moveTo>
                    <a:cubicBezTo>
                      <a:pt x="41" y="0"/>
                      <a:pt x="0" y="50"/>
                      <a:pt x="32" y="105"/>
                    </a:cubicBezTo>
                    <a:cubicBezTo>
                      <a:pt x="55" y="165"/>
                      <a:pt x="79" y="200"/>
                      <a:pt x="79" y="284"/>
                    </a:cubicBezTo>
                    <a:cubicBezTo>
                      <a:pt x="79" y="343"/>
                      <a:pt x="79" y="379"/>
                      <a:pt x="115" y="415"/>
                    </a:cubicBezTo>
                    <a:cubicBezTo>
                      <a:pt x="121" y="421"/>
                      <a:pt x="130" y="424"/>
                      <a:pt x="139" y="424"/>
                    </a:cubicBezTo>
                    <a:cubicBezTo>
                      <a:pt x="148" y="424"/>
                      <a:pt x="157" y="421"/>
                      <a:pt x="163" y="415"/>
                    </a:cubicBezTo>
                    <a:cubicBezTo>
                      <a:pt x="222" y="367"/>
                      <a:pt x="210" y="296"/>
                      <a:pt x="210" y="236"/>
                    </a:cubicBezTo>
                    <a:cubicBezTo>
                      <a:pt x="210" y="165"/>
                      <a:pt x="174" y="105"/>
                      <a:pt x="151" y="46"/>
                    </a:cubicBezTo>
                    <a:cubicBezTo>
                      <a:pt x="135" y="13"/>
                      <a:pt x="110" y="0"/>
                      <a:pt x="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3" name="Google Shape;11283;p44"/>
              <p:cNvSpPr/>
              <p:nvPr/>
            </p:nvSpPr>
            <p:spPr>
              <a:xfrm>
                <a:off x="4222600" y="2132000"/>
                <a:ext cx="86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345" h="457" extrusionOk="0">
                    <a:moveTo>
                      <a:pt x="113" y="1"/>
                    </a:moveTo>
                    <a:cubicBezTo>
                      <a:pt x="55" y="1"/>
                      <a:pt x="1" y="46"/>
                      <a:pt x="22" y="117"/>
                    </a:cubicBezTo>
                    <a:cubicBezTo>
                      <a:pt x="46" y="212"/>
                      <a:pt x="105" y="308"/>
                      <a:pt x="153" y="415"/>
                    </a:cubicBezTo>
                    <a:cubicBezTo>
                      <a:pt x="171" y="444"/>
                      <a:pt x="197" y="457"/>
                      <a:pt x="224" y="457"/>
                    </a:cubicBezTo>
                    <a:cubicBezTo>
                      <a:pt x="283" y="457"/>
                      <a:pt x="344" y="394"/>
                      <a:pt x="320" y="320"/>
                    </a:cubicBezTo>
                    <a:cubicBezTo>
                      <a:pt x="272" y="224"/>
                      <a:pt x="224" y="153"/>
                      <a:pt x="212" y="70"/>
                    </a:cubicBezTo>
                    <a:cubicBezTo>
                      <a:pt x="193" y="21"/>
                      <a:pt x="153" y="1"/>
                      <a:pt x="1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4" name="Google Shape;11284;p44"/>
              <p:cNvSpPr/>
              <p:nvPr/>
            </p:nvSpPr>
            <p:spPr>
              <a:xfrm>
                <a:off x="4232250" y="2127375"/>
                <a:ext cx="8775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65" extrusionOk="0">
                    <a:moveTo>
                      <a:pt x="115" y="1"/>
                    </a:moveTo>
                    <a:cubicBezTo>
                      <a:pt x="60" y="1"/>
                      <a:pt x="1" y="51"/>
                      <a:pt x="17" y="124"/>
                    </a:cubicBezTo>
                    <a:cubicBezTo>
                      <a:pt x="65" y="243"/>
                      <a:pt x="88" y="374"/>
                      <a:pt x="124" y="493"/>
                    </a:cubicBezTo>
                    <a:cubicBezTo>
                      <a:pt x="136" y="540"/>
                      <a:pt x="160" y="564"/>
                      <a:pt x="231" y="564"/>
                    </a:cubicBezTo>
                    <a:cubicBezTo>
                      <a:pt x="255" y="564"/>
                      <a:pt x="267" y="552"/>
                      <a:pt x="303" y="540"/>
                    </a:cubicBezTo>
                    <a:cubicBezTo>
                      <a:pt x="326" y="516"/>
                      <a:pt x="350" y="457"/>
                      <a:pt x="326" y="433"/>
                    </a:cubicBezTo>
                    <a:cubicBezTo>
                      <a:pt x="291" y="302"/>
                      <a:pt x="243" y="159"/>
                      <a:pt x="184" y="40"/>
                    </a:cubicBezTo>
                    <a:cubicBezTo>
                      <a:pt x="168" y="13"/>
                      <a:pt x="142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5" name="Google Shape;11285;p44"/>
              <p:cNvSpPr/>
              <p:nvPr/>
            </p:nvSpPr>
            <p:spPr>
              <a:xfrm>
                <a:off x="4240100" y="2127675"/>
                <a:ext cx="104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34" extrusionOk="0">
                    <a:moveTo>
                      <a:pt x="109" y="0"/>
                    </a:moveTo>
                    <a:cubicBezTo>
                      <a:pt x="45" y="0"/>
                      <a:pt x="0" y="87"/>
                      <a:pt x="48" y="135"/>
                    </a:cubicBezTo>
                    <a:cubicBezTo>
                      <a:pt x="132" y="207"/>
                      <a:pt x="120" y="373"/>
                      <a:pt x="251" y="433"/>
                    </a:cubicBezTo>
                    <a:cubicBezTo>
                      <a:pt x="274" y="433"/>
                      <a:pt x="298" y="433"/>
                      <a:pt x="310" y="421"/>
                    </a:cubicBezTo>
                    <a:cubicBezTo>
                      <a:pt x="417" y="290"/>
                      <a:pt x="274" y="88"/>
                      <a:pt x="155" y="16"/>
                    </a:cubicBezTo>
                    <a:cubicBezTo>
                      <a:pt x="139" y="5"/>
                      <a:pt x="123" y="0"/>
                      <a:pt x="1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6" name="Google Shape;11286;p44"/>
              <p:cNvSpPr/>
              <p:nvPr/>
            </p:nvSpPr>
            <p:spPr>
              <a:xfrm>
                <a:off x="4251375" y="2126550"/>
                <a:ext cx="1185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474" h="540" extrusionOk="0">
                    <a:moveTo>
                      <a:pt x="139" y="1"/>
                    </a:moveTo>
                    <a:cubicBezTo>
                      <a:pt x="73" y="1"/>
                      <a:pt x="1" y="79"/>
                      <a:pt x="62" y="157"/>
                    </a:cubicBezTo>
                    <a:cubicBezTo>
                      <a:pt x="97" y="216"/>
                      <a:pt x="145" y="276"/>
                      <a:pt x="181" y="347"/>
                    </a:cubicBezTo>
                    <a:cubicBezTo>
                      <a:pt x="216" y="407"/>
                      <a:pt x="252" y="478"/>
                      <a:pt x="312" y="526"/>
                    </a:cubicBezTo>
                    <a:cubicBezTo>
                      <a:pt x="328" y="535"/>
                      <a:pt x="345" y="540"/>
                      <a:pt x="361" y="540"/>
                    </a:cubicBezTo>
                    <a:cubicBezTo>
                      <a:pt x="424" y="540"/>
                      <a:pt x="473" y="473"/>
                      <a:pt x="454" y="407"/>
                    </a:cubicBezTo>
                    <a:cubicBezTo>
                      <a:pt x="443" y="335"/>
                      <a:pt x="383" y="276"/>
                      <a:pt x="335" y="216"/>
                    </a:cubicBezTo>
                    <a:lnTo>
                      <a:pt x="204" y="37"/>
                    </a:lnTo>
                    <a:cubicBezTo>
                      <a:pt x="188" y="12"/>
                      <a:pt x="164" y="1"/>
                      <a:pt x="1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7" name="Google Shape;11287;p44"/>
              <p:cNvSpPr/>
              <p:nvPr/>
            </p:nvSpPr>
            <p:spPr>
              <a:xfrm>
                <a:off x="4265775" y="2127450"/>
                <a:ext cx="7700" cy="1510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604" extrusionOk="0">
                    <a:moveTo>
                      <a:pt x="74" y="1"/>
                    </a:moveTo>
                    <a:cubicBezTo>
                      <a:pt x="46" y="1"/>
                      <a:pt x="0" y="37"/>
                      <a:pt x="9" y="73"/>
                    </a:cubicBezTo>
                    <a:cubicBezTo>
                      <a:pt x="45" y="156"/>
                      <a:pt x="57" y="252"/>
                      <a:pt x="81" y="359"/>
                    </a:cubicBezTo>
                    <a:cubicBezTo>
                      <a:pt x="93" y="442"/>
                      <a:pt x="93" y="561"/>
                      <a:pt x="164" y="597"/>
                    </a:cubicBezTo>
                    <a:cubicBezTo>
                      <a:pt x="177" y="601"/>
                      <a:pt x="189" y="604"/>
                      <a:pt x="199" y="604"/>
                    </a:cubicBezTo>
                    <a:cubicBezTo>
                      <a:pt x="216" y="604"/>
                      <a:pt x="228" y="596"/>
                      <a:pt x="236" y="573"/>
                    </a:cubicBezTo>
                    <a:cubicBezTo>
                      <a:pt x="307" y="502"/>
                      <a:pt x="271" y="371"/>
                      <a:pt x="236" y="275"/>
                    </a:cubicBezTo>
                    <a:cubicBezTo>
                      <a:pt x="212" y="180"/>
                      <a:pt x="152" y="85"/>
                      <a:pt x="93" y="13"/>
                    </a:cubicBezTo>
                    <a:cubicBezTo>
                      <a:pt x="90" y="5"/>
                      <a:pt x="83" y="1"/>
                      <a:pt x="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8" name="Google Shape;11288;p44"/>
              <p:cNvSpPr/>
              <p:nvPr/>
            </p:nvSpPr>
            <p:spPr>
              <a:xfrm>
                <a:off x="4276325" y="2132525"/>
                <a:ext cx="6950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278" h="458" extrusionOk="0">
                    <a:moveTo>
                      <a:pt x="30" y="0"/>
                    </a:moveTo>
                    <a:cubicBezTo>
                      <a:pt x="15" y="0"/>
                      <a:pt x="1" y="14"/>
                      <a:pt x="16" y="37"/>
                    </a:cubicBezTo>
                    <a:cubicBezTo>
                      <a:pt x="40" y="168"/>
                      <a:pt x="52" y="358"/>
                      <a:pt x="171" y="453"/>
                    </a:cubicBezTo>
                    <a:cubicBezTo>
                      <a:pt x="180" y="456"/>
                      <a:pt x="189" y="458"/>
                      <a:pt x="199" y="458"/>
                    </a:cubicBezTo>
                    <a:cubicBezTo>
                      <a:pt x="227" y="458"/>
                      <a:pt x="254" y="444"/>
                      <a:pt x="254" y="418"/>
                    </a:cubicBezTo>
                    <a:cubicBezTo>
                      <a:pt x="278" y="275"/>
                      <a:pt x="135" y="132"/>
                      <a:pt x="52" y="13"/>
                    </a:cubicBezTo>
                    <a:cubicBezTo>
                      <a:pt x="48" y="4"/>
                      <a:pt x="39" y="0"/>
                      <a:pt x="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9" name="Google Shape;11289;p44"/>
              <p:cNvSpPr/>
              <p:nvPr/>
            </p:nvSpPr>
            <p:spPr>
              <a:xfrm>
                <a:off x="4285100" y="2135000"/>
                <a:ext cx="118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475" h="541" extrusionOk="0">
                    <a:moveTo>
                      <a:pt x="142" y="0"/>
                    </a:moveTo>
                    <a:cubicBezTo>
                      <a:pt x="66" y="0"/>
                      <a:pt x="1" y="100"/>
                      <a:pt x="58" y="176"/>
                    </a:cubicBezTo>
                    <a:cubicBezTo>
                      <a:pt x="106" y="211"/>
                      <a:pt x="129" y="259"/>
                      <a:pt x="153" y="319"/>
                    </a:cubicBezTo>
                    <a:cubicBezTo>
                      <a:pt x="177" y="390"/>
                      <a:pt x="165" y="473"/>
                      <a:pt x="225" y="509"/>
                    </a:cubicBezTo>
                    <a:cubicBezTo>
                      <a:pt x="250" y="528"/>
                      <a:pt x="279" y="541"/>
                      <a:pt x="304" y="541"/>
                    </a:cubicBezTo>
                    <a:cubicBezTo>
                      <a:pt x="326" y="541"/>
                      <a:pt x="345" y="531"/>
                      <a:pt x="356" y="509"/>
                    </a:cubicBezTo>
                    <a:cubicBezTo>
                      <a:pt x="475" y="378"/>
                      <a:pt x="320" y="128"/>
                      <a:pt x="201" y="21"/>
                    </a:cubicBezTo>
                    <a:cubicBezTo>
                      <a:pt x="182" y="7"/>
                      <a:pt x="162" y="0"/>
                      <a:pt x="1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0" name="Google Shape;11290;p44"/>
              <p:cNvSpPr/>
              <p:nvPr/>
            </p:nvSpPr>
            <p:spPr>
              <a:xfrm>
                <a:off x="4297350" y="2144650"/>
                <a:ext cx="5575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23" h="243" extrusionOk="0">
                    <a:moveTo>
                      <a:pt x="98" y="1"/>
                    </a:moveTo>
                    <a:cubicBezTo>
                      <a:pt x="53" y="1"/>
                      <a:pt x="1" y="56"/>
                      <a:pt x="32" y="111"/>
                    </a:cubicBezTo>
                    <a:cubicBezTo>
                      <a:pt x="68" y="159"/>
                      <a:pt x="104" y="230"/>
                      <a:pt x="163" y="242"/>
                    </a:cubicBezTo>
                    <a:cubicBezTo>
                      <a:pt x="187" y="242"/>
                      <a:pt x="211" y="230"/>
                      <a:pt x="211" y="218"/>
                    </a:cubicBezTo>
                    <a:cubicBezTo>
                      <a:pt x="223" y="159"/>
                      <a:pt x="187" y="111"/>
                      <a:pt x="151" y="52"/>
                    </a:cubicBezTo>
                    <a:cubicBezTo>
                      <a:pt x="143" y="1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1" name="Google Shape;11291;p44"/>
              <p:cNvSpPr/>
              <p:nvPr/>
            </p:nvSpPr>
            <p:spPr>
              <a:xfrm>
                <a:off x="4162425" y="2066400"/>
                <a:ext cx="86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47" extrusionOk="0">
                    <a:moveTo>
                      <a:pt x="141" y="0"/>
                    </a:moveTo>
                    <a:cubicBezTo>
                      <a:pt x="120" y="0"/>
                      <a:pt x="98" y="5"/>
                      <a:pt x="71" y="15"/>
                    </a:cubicBezTo>
                    <a:cubicBezTo>
                      <a:pt x="24" y="27"/>
                      <a:pt x="0" y="86"/>
                      <a:pt x="24" y="134"/>
                    </a:cubicBezTo>
                    <a:cubicBezTo>
                      <a:pt x="60" y="181"/>
                      <a:pt x="83" y="205"/>
                      <a:pt x="119" y="241"/>
                    </a:cubicBezTo>
                    <a:cubicBezTo>
                      <a:pt x="167" y="277"/>
                      <a:pt x="202" y="277"/>
                      <a:pt x="238" y="324"/>
                    </a:cubicBezTo>
                    <a:cubicBezTo>
                      <a:pt x="250" y="340"/>
                      <a:pt x="265" y="346"/>
                      <a:pt x="280" y="346"/>
                    </a:cubicBezTo>
                    <a:cubicBezTo>
                      <a:pt x="313" y="346"/>
                      <a:pt x="345" y="317"/>
                      <a:pt x="345" y="277"/>
                    </a:cubicBezTo>
                    <a:cubicBezTo>
                      <a:pt x="345" y="205"/>
                      <a:pt x="345" y="134"/>
                      <a:pt x="274" y="74"/>
                    </a:cubicBezTo>
                    <a:cubicBezTo>
                      <a:pt x="231" y="31"/>
                      <a:pt x="194" y="0"/>
                      <a:pt x="1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2" name="Google Shape;11292;p44"/>
              <p:cNvSpPr/>
              <p:nvPr/>
            </p:nvSpPr>
            <p:spPr>
              <a:xfrm>
                <a:off x="4173750" y="2071200"/>
                <a:ext cx="95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466" extrusionOk="0">
                    <a:moveTo>
                      <a:pt x="95" y="1"/>
                    </a:moveTo>
                    <a:cubicBezTo>
                      <a:pt x="46" y="1"/>
                      <a:pt x="0" y="47"/>
                      <a:pt x="23" y="108"/>
                    </a:cubicBezTo>
                    <a:cubicBezTo>
                      <a:pt x="47" y="180"/>
                      <a:pt x="83" y="251"/>
                      <a:pt x="95" y="311"/>
                    </a:cubicBezTo>
                    <a:cubicBezTo>
                      <a:pt x="107" y="370"/>
                      <a:pt x="142" y="430"/>
                      <a:pt x="214" y="466"/>
                    </a:cubicBezTo>
                    <a:cubicBezTo>
                      <a:pt x="226" y="466"/>
                      <a:pt x="261" y="466"/>
                      <a:pt x="273" y="442"/>
                    </a:cubicBezTo>
                    <a:cubicBezTo>
                      <a:pt x="380" y="323"/>
                      <a:pt x="226" y="144"/>
                      <a:pt x="166" y="49"/>
                    </a:cubicBezTo>
                    <a:cubicBezTo>
                      <a:pt x="149" y="15"/>
                      <a:pt x="122" y="1"/>
                      <a:pt x="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3" name="Google Shape;11293;p44"/>
              <p:cNvSpPr/>
              <p:nvPr/>
            </p:nvSpPr>
            <p:spPr>
              <a:xfrm>
                <a:off x="4184725" y="2078350"/>
                <a:ext cx="42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423" extrusionOk="0">
                    <a:moveTo>
                      <a:pt x="13" y="1"/>
                    </a:moveTo>
                    <a:cubicBezTo>
                      <a:pt x="13" y="1"/>
                      <a:pt x="1" y="1"/>
                      <a:pt x="1" y="13"/>
                    </a:cubicBezTo>
                    <a:cubicBezTo>
                      <a:pt x="49" y="144"/>
                      <a:pt x="61" y="299"/>
                      <a:pt x="132" y="418"/>
                    </a:cubicBezTo>
                    <a:cubicBezTo>
                      <a:pt x="135" y="421"/>
                      <a:pt x="139" y="422"/>
                      <a:pt x="143" y="422"/>
                    </a:cubicBezTo>
                    <a:cubicBezTo>
                      <a:pt x="155" y="422"/>
                      <a:pt x="168" y="411"/>
                      <a:pt x="168" y="394"/>
                    </a:cubicBezTo>
                    <a:cubicBezTo>
                      <a:pt x="132" y="263"/>
                      <a:pt x="72" y="132"/>
                      <a:pt x="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4" name="Google Shape;11294;p44"/>
              <p:cNvSpPr/>
              <p:nvPr/>
            </p:nvSpPr>
            <p:spPr>
              <a:xfrm>
                <a:off x="4192425" y="2083375"/>
                <a:ext cx="10200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408" h="817" extrusionOk="0">
                    <a:moveTo>
                      <a:pt x="99" y="0"/>
                    </a:moveTo>
                    <a:cubicBezTo>
                      <a:pt x="50" y="0"/>
                      <a:pt x="1" y="41"/>
                      <a:pt x="14" y="110"/>
                    </a:cubicBezTo>
                    <a:cubicBezTo>
                      <a:pt x="62" y="240"/>
                      <a:pt x="74" y="371"/>
                      <a:pt x="110" y="526"/>
                    </a:cubicBezTo>
                    <a:cubicBezTo>
                      <a:pt x="134" y="633"/>
                      <a:pt x="181" y="764"/>
                      <a:pt x="288" y="812"/>
                    </a:cubicBezTo>
                    <a:cubicBezTo>
                      <a:pt x="294" y="815"/>
                      <a:pt x="302" y="816"/>
                      <a:pt x="310" y="816"/>
                    </a:cubicBezTo>
                    <a:cubicBezTo>
                      <a:pt x="334" y="816"/>
                      <a:pt x="363" y="803"/>
                      <a:pt x="372" y="776"/>
                    </a:cubicBezTo>
                    <a:cubicBezTo>
                      <a:pt x="407" y="657"/>
                      <a:pt x="348" y="550"/>
                      <a:pt x="312" y="455"/>
                    </a:cubicBezTo>
                    <a:cubicBezTo>
                      <a:pt x="264" y="336"/>
                      <a:pt x="241" y="193"/>
                      <a:pt x="181" y="74"/>
                    </a:cubicBezTo>
                    <a:cubicBezTo>
                      <a:pt x="171" y="23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5" name="Google Shape;11295;p44"/>
              <p:cNvSpPr/>
              <p:nvPr/>
            </p:nvSpPr>
            <p:spPr>
              <a:xfrm>
                <a:off x="4208375" y="2092500"/>
                <a:ext cx="7950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817" extrusionOk="0">
                    <a:moveTo>
                      <a:pt x="67" y="1"/>
                    </a:moveTo>
                    <a:cubicBezTo>
                      <a:pt x="32" y="1"/>
                      <a:pt x="0" y="32"/>
                      <a:pt x="7" y="90"/>
                    </a:cubicBezTo>
                    <a:cubicBezTo>
                      <a:pt x="31" y="221"/>
                      <a:pt x="43" y="364"/>
                      <a:pt x="79" y="507"/>
                    </a:cubicBezTo>
                    <a:cubicBezTo>
                      <a:pt x="91" y="602"/>
                      <a:pt x="115" y="721"/>
                      <a:pt x="198" y="804"/>
                    </a:cubicBezTo>
                    <a:cubicBezTo>
                      <a:pt x="206" y="812"/>
                      <a:pt x="216" y="816"/>
                      <a:pt x="228" y="816"/>
                    </a:cubicBezTo>
                    <a:cubicBezTo>
                      <a:pt x="250" y="816"/>
                      <a:pt x="273" y="800"/>
                      <a:pt x="281" y="768"/>
                    </a:cubicBezTo>
                    <a:cubicBezTo>
                      <a:pt x="317" y="649"/>
                      <a:pt x="281" y="542"/>
                      <a:pt x="246" y="447"/>
                    </a:cubicBezTo>
                    <a:cubicBezTo>
                      <a:pt x="198" y="304"/>
                      <a:pt x="162" y="173"/>
                      <a:pt x="127" y="42"/>
                    </a:cubicBezTo>
                    <a:cubicBezTo>
                      <a:pt x="112" y="14"/>
                      <a:pt x="89" y="1"/>
                      <a:pt x="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6" name="Google Shape;11296;p44"/>
              <p:cNvSpPr/>
              <p:nvPr/>
            </p:nvSpPr>
            <p:spPr>
              <a:xfrm>
                <a:off x="4216575" y="2105300"/>
                <a:ext cx="77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798" extrusionOk="0">
                    <a:moveTo>
                      <a:pt x="84" y="0"/>
                    </a:moveTo>
                    <a:cubicBezTo>
                      <a:pt x="69" y="0"/>
                      <a:pt x="55" y="6"/>
                      <a:pt x="49" y="18"/>
                    </a:cubicBezTo>
                    <a:cubicBezTo>
                      <a:pt x="1" y="137"/>
                      <a:pt x="1" y="256"/>
                      <a:pt x="13" y="376"/>
                    </a:cubicBezTo>
                    <a:cubicBezTo>
                      <a:pt x="13" y="495"/>
                      <a:pt x="13" y="626"/>
                      <a:pt x="84" y="733"/>
                    </a:cubicBezTo>
                    <a:cubicBezTo>
                      <a:pt x="98" y="778"/>
                      <a:pt x="134" y="798"/>
                      <a:pt x="174" y="798"/>
                    </a:cubicBezTo>
                    <a:cubicBezTo>
                      <a:pt x="238" y="798"/>
                      <a:pt x="311" y="747"/>
                      <a:pt x="311" y="673"/>
                    </a:cubicBezTo>
                    <a:cubicBezTo>
                      <a:pt x="311" y="554"/>
                      <a:pt x="251" y="447"/>
                      <a:pt x="227" y="352"/>
                    </a:cubicBezTo>
                    <a:cubicBezTo>
                      <a:pt x="191" y="245"/>
                      <a:pt x="168" y="125"/>
                      <a:pt x="120" y="18"/>
                    </a:cubicBezTo>
                    <a:cubicBezTo>
                      <a:pt x="114" y="6"/>
                      <a:pt x="99" y="0"/>
                      <a:pt x="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7" name="Google Shape;11297;p44"/>
              <p:cNvSpPr/>
              <p:nvPr/>
            </p:nvSpPr>
            <p:spPr>
              <a:xfrm>
                <a:off x="4222050" y="2117175"/>
                <a:ext cx="4975" cy="815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326" extrusionOk="0">
                    <a:moveTo>
                      <a:pt x="49" y="0"/>
                    </a:moveTo>
                    <a:cubicBezTo>
                      <a:pt x="26" y="0"/>
                      <a:pt x="1" y="25"/>
                      <a:pt x="8" y="55"/>
                    </a:cubicBezTo>
                    <a:cubicBezTo>
                      <a:pt x="20" y="127"/>
                      <a:pt x="44" y="258"/>
                      <a:pt x="92" y="317"/>
                    </a:cubicBezTo>
                    <a:cubicBezTo>
                      <a:pt x="106" y="322"/>
                      <a:pt x="121" y="325"/>
                      <a:pt x="134" y="325"/>
                    </a:cubicBezTo>
                    <a:cubicBezTo>
                      <a:pt x="153" y="325"/>
                      <a:pt x="168" y="319"/>
                      <a:pt x="175" y="305"/>
                    </a:cubicBezTo>
                    <a:cubicBezTo>
                      <a:pt x="199" y="210"/>
                      <a:pt x="115" y="115"/>
                      <a:pt x="80" y="31"/>
                    </a:cubicBezTo>
                    <a:cubicBezTo>
                      <a:pt x="75" y="9"/>
                      <a:pt x="62" y="0"/>
                      <a:pt x="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8" name="Google Shape;11298;p44"/>
              <p:cNvSpPr/>
              <p:nvPr/>
            </p:nvSpPr>
            <p:spPr>
              <a:xfrm>
                <a:off x="4232175" y="2095100"/>
                <a:ext cx="8250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64" extrusionOk="0">
                    <a:moveTo>
                      <a:pt x="104" y="0"/>
                    </a:moveTo>
                    <a:cubicBezTo>
                      <a:pt x="53" y="0"/>
                      <a:pt x="1" y="46"/>
                      <a:pt x="8" y="117"/>
                    </a:cubicBezTo>
                    <a:cubicBezTo>
                      <a:pt x="20" y="188"/>
                      <a:pt x="20" y="283"/>
                      <a:pt x="32" y="355"/>
                    </a:cubicBezTo>
                    <a:cubicBezTo>
                      <a:pt x="54" y="409"/>
                      <a:pt x="85" y="464"/>
                      <a:pt x="154" y="464"/>
                    </a:cubicBezTo>
                    <a:cubicBezTo>
                      <a:pt x="161" y="464"/>
                      <a:pt x="167" y="463"/>
                      <a:pt x="175" y="462"/>
                    </a:cubicBezTo>
                    <a:cubicBezTo>
                      <a:pt x="329" y="426"/>
                      <a:pt x="210" y="164"/>
                      <a:pt x="187" y="69"/>
                    </a:cubicBezTo>
                    <a:cubicBezTo>
                      <a:pt x="172" y="21"/>
                      <a:pt x="138" y="0"/>
                      <a:pt x="1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9" name="Google Shape;11299;p44"/>
              <p:cNvSpPr/>
              <p:nvPr/>
            </p:nvSpPr>
            <p:spPr>
              <a:xfrm>
                <a:off x="4237200" y="2093000"/>
                <a:ext cx="760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304" h="407" extrusionOk="0">
                    <a:moveTo>
                      <a:pt x="121" y="0"/>
                    </a:moveTo>
                    <a:cubicBezTo>
                      <a:pt x="55" y="0"/>
                      <a:pt x="1" y="88"/>
                      <a:pt x="57" y="153"/>
                    </a:cubicBezTo>
                    <a:cubicBezTo>
                      <a:pt x="93" y="201"/>
                      <a:pt x="93" y="260"/>
                      <a:pt x="93" y="308"/>
                    </a:cubicBezTo>
                    <a:cubicBezTo>
                      <a:pt x="93" y="374"/>
                      <a:pt x="143" y="407"/>
                      <a:pt x="195" y="407"/>
                    </a:cubicBezTo>
                    <a:cubicBezTo>
                      <a:pt x="204" y="407"/>
                      <a:pt x="214" y="406"/>
                      <a:pt x="224" y="403"/>
                    </a:cubicBezTo>
                    <a:lnTo>
                      <a:pt x="224" y="403"/>
                    </a:lnTo>
                    <a:cubicBezTo>
                      <a:pt x="248" y="398"/>
                      <a:pt x="267" y="385"/>
                      <a:pt x="279" y="368"/>
                    </a:cubicBezTo>
                    <a:lnTo>
                      <a:pt x="279" y="368"/>
                    </a:lnTo>
                    <a:cubicBezTo>
                      <a:pt x="296" y="345"/>
                      <a:pt x="304" y="313"/>
                      <a:pt x="295" y="272"/>
                    </a:cubicBezTo>
                    <a:cubicBezTo>
                      <a:pt x="283" y="189"/>
                      <a:pt x="248" y="82"/>
                      <a:pt x="176" y="22"/>
                    </a:cubicBezTo>
                    <a:cubicBezTo>
                      <a:pt x="158" y="7"/>
                      <a:pt x="139" y="0"/>
                      <a:pt x="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0" name="Google Shape;11300;p44"/>
              <p:cNvSpPr/>
              <p:nvPr/>
            </p:nvSpPr>
            <p:spPr>
              <a:xfrm>
                <a:off x="4245750" y="2087000"/>
                <a:ext cx="5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204" h="494" extrusionOk="0">
                    <a:moveTo>
                      <a:pt x="38" y="0"/>
                    </a:moveTo>
                    <a:cubicBezTo>
                      <a:pt x="19" y="0"/>
                      <a:pt x="1" y="12"/>
                      <a:pt x="1" y="36"/>
                    </a:cubicBezTo>
                    <a:cubicBezTo>
                      <a:pt x="1" y="131"/>
                      <a:pt x="13" y="215"/>
                      <a:pt x="13" y="310"/>
                    </a:cubicBezTo>
                    <a:cubicBezTo>
                      <a:pt x="13" y="381"/>
                      <a:pt x="25" y="453"/>
                      <a:pt x="84" y="488"/>
                    </a:cubicBezTo>
                    <a:cubicBezTo>
                      <a:pt x="94" y="492"/>
                      <a:pt x="102" y="493"/>
                      <a:pt x="110" y="493"/>
                    </a:cubicBezTo>
                    <a:cubicBezTo>
                      <a:pt x="132" y="493"/>
                      <a:pt x="147" y="482"/>
                      <a:pt x="156" y="465"/>
                    </a:cubicBezTo>
                    <a:cubicBezTo>
                      <a:pt x="203" y="405"/>
                      <a:pt x="179" y="334"/>
                      <a:pt x="156" y="274"/>
                    </a:cubicBezTo>
                    <a:cubicBezTo>
                      <a:pt x="132" y="203"/>
                      <a:pt x="96" y="107"/>
                      <a:pt x="84" y="36"/>
                    </a:cubicBezTo>
                    <a:cubicBezTo>
                      <a:pt x="78" y="12"/>
                      <a:pt x="57" y="0"/>
                      <a:pt x="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1" name="Google Shape;11301;p44"/>
              <p:cNvSpPr/>
              <p:nvPr/>
            </p:nvSpPr>
            <p:spPr>
              <a:xfrm>
                <a:off x="4252100" y="2081825"/>
                <a:ext cx="875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662" extrusionOk="0">
                    <a:moveTo>
                      <a:pt x="121" y="1"/>
                    </a:moveTo>
                    <a:cubicBezTo>
                      <a:pt x="64" y="1"/>
                      <a:pt x="1" y="48"/>
                      <a:pt x="33" y="112"/>
                    </a:cubicBezTo>
                    <a:cubicBezTo>
                      <a:pt x="92" y="255"/>
                      <a:pt x="68" y="433"/>
                      <a:pt x="128" y="588"/>
                    </a:cubicBezTo>
                    <a:cubicBezTo>
                      <a:pt x="146" y="640"/>
                      <a:pt x="185" y="662"/>
                      <a:pt x="225" y="662"/>
                    </a:cubicBezTo>
                    <a:cubicBezTo>
                      <a:pt x="286" y="662"/>
                      <a:pt x="349" y="608"/>
                      <a:pt x="342" y="529"/>
                    </a:cubicBezTo>
                    <a:cubicBezTo>
                      <a:pt x="306" y="362"/>
                      <a:pt x="271" y="183"/>
                      <a:pt x="187" y="41"/>
                    </a:cubicBezTo>
                    <a:cubicBezTo>
                      <a:pt x="175" y="13"/>
                      <a:pt x="149" y="1"/>
                      <a:pt x="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2" name="Google Shape;11302;p44"/>
              <p:cNvSpPr/>
              <p:nvPr/>
            </p:nvSpPr>
            <p:spPr>
              <a:xfrm>
                <a:off x="4261050" y="2080425"/>
                <a:ext cx="867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465" extrusionOk="0">
                    <a:moveTo>
                      <a:pt x="106" y="0"/>
                    </a:moveTo>
                    <a:cubicBezTo>
                      <a:pt x="55" y="0"/>
                      <a:pt x="1" y="44"/>
                      <a:pt x="8" y="108"/>
                    </a:cubicBezTo>
                    <a:cubicBezTo>
                      <a:pt x="20" y="216"/>
                      <a:pt x="67" y="347"/>
                      <a:pt x="151" y="430"/>
                    </a:cubicBezTo>
                    <a:cubicBezTo>
                      <a:pt x="168" y="454"/>
                      <a:pt x="192" y="464"/>
                      <a:pt x="217" y="464"/>
                    </a:cubicBezTo>
                    <a:cubicBezTo>
                      <a:pt x="279" y="464"/>
                      <a:pt x="346" y="402"/>
                      <a:pt x="329" y="335"/>
                    </a:cubicBezTo>
                    <a:cubicBezTo>
                      <a:pt x="282" y="239"/>
                      <a:pt x="222" y="156"/>
                      <a:pt x="186" y="61"/>
                    </a:cubicBezTo>
                    <a:cubicBezTo>
                      <a:pt x="172" y="19"/>
                      <a:pt x="140" y="0"/>
                      <a:pt x="1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3" name="Google Shape;11303;p44"/>
              <p:cNvSpPr/>
              <p:nvPr/>
            </p:nvSpPr>
            <p:spPr>
              <a:xfrm>
                <a:off x="4270000" y="2080225"/>
                <a:ext cx="9825" cy="8150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26" extrusionOk="0">
                    <a:moveTo>
                      <a:pt x="136" y="0"/>
                    </a:moveTo>
                    <a:cubicBezTo>
                      <a:pt x="65" y="0"/>
                      <a:pt x="1" y="73"/>
                      <a:pt x="43" y="140"/>
                    </a:cubicBezTo>
                    <a:cubicBezTo>
                      <a:pt x="90" y="224"/>
                      <a:pt x="162" y="295"/>
                      <a:pt x="245" y="319"/>
                    </a:cubicBezTo>
                    <a:cubicBezTo>
                      <a:pt x="257" y="323"/>
                      <a:pt x="269" y="325"/>
                      <a:pt x="279" y="325"/>
                    </a:cubicBezTo>
                    <a:cubicBezTo>
                      <a:pt x="354" y="325"/>
                      <a:pt x="392" y="228"/>
                      <a:pt x="340" y="176"/>
                    </a:cubicBezTo>
                    <a:cubicBezTo>
                      <a:pt x="293" y="128"/>
                      <a:pt x="245" y="105"/>
                      <a:pt x="221" y="45"/>
                    </a:cubicBezTo>
                    <a:cubicBezTo>
                      <a:pt x="197" y="13"/>
                      <a:pt x="166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4" name="Google Shape;11304;p44"/>
              <p:cNvSpPr/>
              <p:nvPr/>
            </p:nvSpPr>
            <p:spPr>
              <a:xfrm>
                <a:off x="4281975" y="2083025"/>
                <a:ext cx="6375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85" extrusionOk="0">
                    <a:moveTo>
                      <a:pt x="127" y="1"/>
                    </a:moveTo>
                    <a:cubicBezTo>
                      <a:pt x="0" y="1"/>
                      <a:pt x="3" y="185"/>
                      <a:pt x="136" y="185"/>
                    </a:cubicBezTo>
                    <a:cubicBezTo>
                      <a:pt x="144" y="185"/>
                      <a:pt x="151" y="184"/>
                      <a:pt x="159" y="183"/>
                    </a:cubicBezTo>
                    <a:lnTo>
                      <a:pt x="171" y="183"/>
                    </a:lnTo>
                    <a:cubicBezTo>
                      <a:pt x="254" y="171"/>
                      <a:pt x="254" y="16"/>
                      <a:pt x="171" y="4"/>
                    </a:cubicBezTo>
                    <a:lnTo>
                      <a:pt x="159" y="4"/>
                    </a:lnTo>
                    <a:cubicBezTo>
                      <a:pt x="147" y="2"/>
                      <a:pt x="137" y="1"/>
                      <a:pt x="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5" name="Google Shape;11305;p44"/>
              <p:cNvSpPr/>
              <p:nvPr/>
            </p:nvSpPr>
            <p:spPr>
              <a:xfrm>
                <a:off x="4224625" y="2142275"/>
                <a:ext cx="747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777" extrusionOk="0">
                    <a:moveTo>
                      <a:pt x="29" y="1"/>
                    </a:moveTo>
                    <a:cubicBezTo>
                      <a:pt x="13" y="1"/>
                      <a:pt x="0" y="18"/>
                      <a:pt x="0" y="40"/>
                    </a:cubicBezTo>
                    <a:cubicBezTo>
                      <a:pt x="36" y="159"/>
                      <a:pt x="72" y="301"/>
                      <a:pt x="96" y="421"/>
                    </a:cubicBezTo>
                    <a:cubicBezTo>
                      <a:pt x="131" y="516"/>
                      <a:pt x="119" y="671"/>
                      <a:pt x="179" y="754"/>
                    </a:cubicBezTo>
                    <a:cubicBezTo>
                      <a:pt x="186" y="767"/>
                      <a:pt x="203" y="776"/>
                      <a:pt x="219" y="776"/>
                    </a:cubicBezTo>
                    <a:cubicBezTo>
                      <a:pt x="232" y="776"/>
                      <a:pt x="245" y="770"/>
                      <a:pt x="250" y="754"/>
                    </a:cubicBezTo>
                    <a:cubicBezTo>
                      <a:pt x="298" y="659"/>
                      <a:pt x="250" y="516"/>
                      <a:pt x="215" y="421"/>
                    </a:cubicBezTo>
                    <a:cubicBezTo>
                      <a:pt x="191" y="266"/>
                      <a:pt x="131" y="147"/>
                      <a:pt x="60" y="28"/>
                    </a:cubicBezTo>
                    <a:cubicBezTo>
                      <a:pt x="50" y="9"/>
                      <a:pt x="39" y="1"/>
                      <a:pt x="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6" name="Google Shape;11306;p44"/>
              <p:cNvSpPr/>
              <p:nvPr/>
            </p:nvSpPr>
            <p:spPr>
              <a:xfrm>
                <a:off x="4228125" y="2138575"/>
                <a:ext cx="1050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1152" extrusionOk="0">
                    <a:moveTo>
                      <a:pt x="122" y="0"/>
                    </a:moveTo>
                    <a:cubicBezTo>
                      <a:pt x="65" y="0"/>
                      <a:pt x="0" y="49"/>
                      <a:pt x="15" y="116"/>
                    </a:cubicBezTo>
                    <a:cubicBezTo>
                      <a:pt x="63" y="330"/>
                      <a:pt x="75" y="533"/>
                      <a:pt x="110" y="723"/>
                    </a:cubicBezTo>
                    <a:cubicBezTo>
                      <a:pt x="122" y="878"/>
                      <a:pt x="122" y="1021"/>
                      <a:pt x="241" y="1128"/>
                    </a:cubicBezTo>
                    <a:cubicBezTo>
                      <a:pt x="258" y="1145"/>
                      <a:pt x="276" y="1151"/>
                      <a:pt x="293" y="1151"/>
                    </a:cubicBezTo>
                    <a:cubicBezTo>
                      <a:pt x="324" y="1151"/>
                      <a:pt x="353" y="1128"/>
                      <a:pt x="360" y="1104"/>
                    </a:cubicBezTo>
                    <a:cubicBezTo>
                      <a:pt x="420" y="950"/>
                      <a:pt x="349" y="771"/>
                      <a:pt x="313" y="628"/>
                    </a:cubicBezTo>
                    <a:cubicBezTo>
                      <a:pt x="277" y="426"/>
                      <a:pt x="241" y="247"/>
                      <a:pt x="194" y="57"/>
                    </a:cubicBezTo>
                    <a:cubicBezTo>
                      <a:pt x="185" y="17"/>
                      <a:pt x="155" y="0"/>
                      <a:pt x="1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7" name="Google Shape;11307;p44"/>
              <p:cNvSpPr/>
              <p:nvPr/>
            </p:nvSpPr>
            <p:spPr>
              <a:xfrm>
                <a:off x="4233550" y="2145925"/>
                <a:ext cx="1105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999" extrusionOk="0">
                    <a:moveTo>
                      <a:pt x="132" y="1"/>
                    </a:moveTo>
                    <a:cubicBezTo>
                      <a:pt x="96" y="1"/>
                      <a:pt x="72" y="13"/>
                      <a:pt x="72" y="36"/>
                    </a:cubicBezTo>
                    <a:cubicBezTo>
                      <a:pt x="13" y="286"/>
                      <a:pt x="1" y="644"/>
                      <a:pt x="84" y="882"/>
                    </a:cubicBezTo>
                    <a:cubicBezTo>
                      <a:pt x="110" y="961"/>
                      <a:pt x="177" y="998"/>
                      <a:pt x="244" y="998"/>
                    </a:cubicBezTo>
                    <a:cubicBezTo>
                      <a:pt x="329" y="998"/>
                      <a:pt x="416" y="940"/>
                      <a:pt x="429" y="834"/>
                    </a:cubicBezTo>
                    <a:cubicBezTo>
                      <a:pt x="441" y="548"/>
                      <a:pt x="346" y="179"/>
                      <a:pt x="1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8" name="Google Shape;11308;p44"/>
              <p:cNvSpPr/>
              <p:nvPr/>
            </p:nvSpPr>
            <p:spPr>
              <a:xfrm>
                <a:off x="4241300" y="2157750"/>
                <a:ext cx="74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608" extrusionOk="0">
                    <a:moveTo>
                      <a:pt x="50" y="1"/>
                    </a:moveTo>
                    <a:cubicBezTo>
                      <a:pt x="25" y="1"/>
                      <a:pt x="0" y="19"/>
                      <a:pt x="0" y="52"/>
                    </a:cubicBezTo>
                    <a:cubicBezTo>
                      <a:pt x="0" y="159"/>
                      <a:pt x="0" y="254"/>
                      <a:pt x="12" y="361"/>
                    </a:cubicBezTo>
                    <a:cubicBezTo>
                      <a:pt x="24" y="433"/>
                      <a:pt x="48" y="575"/>
                      <a:pt x="131" y="599"/>
                    </a:cubicBezTo>
                    <a:cubicBezTo>
                      <a:pt x="146" y="604"/>
                      <a:pt x="161" y="607"/>
                      <a:pt x="174" y="607"/>
                    </a:cubicBezTo>
                    <a:cubicBezTo>
                      <a:pt x="192" y="607"/>
                      <a:pt x="208" y="601"/>
                      <a:pt x="214" y="587"/>
                    </a:cubicBezTo>
                    <a:cubicBezTo>
                      <a:pt x="298" y="528"/>
                      <a:pt x="262" y="409"/>
                      <a:pt x="238" y="337"/>
                    </a:cubicBezTo>
                    <a:cubicBezTo>
                      <a:pt x="203" y="230"/>
                      <a:pt x="143" y="135"/>
                      <a:pt x="95" y="40"/>
                    </a:cubicBezTo>
                    <a:cubicBezTo>
                      <a:pt x="90" y="13"/>
                      <a:pt x="70" y="1"/>
                      <a:pt x="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9" name="Google Shape;11309;p44"/>
              <p:cNvSpPr/>
              <p:nvPr/>
            </p:nvSpPr>
            <p:spPr>
              <a:xfrm>
                <a:off x="4248125" y="2172025"/>
                <a:ext cx="7175" cy="1450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580" extrusionOk="0">
                    <a:moveTo>
                      <a:pt x="64" y="1"/>
                    </a:moveTo>
                    <a:cubicBezTo>
                      <a:pt x="31" y="1"/>
                      <a:pt x="1" y="36"/>
                      <a:pt x="25" y="76"/>
                    </a:cubicBezTo>
                    <a:cubicBezTo>
                      <a:pt x="96" y="243"/>
                      <a:pt x="108" y="421"/>
                      <a:pt x="227" y="564"/>
                    </a:cubicBezTo>
                    <a:cubicBezTo>
                      <a:pt x="234" y="575"/>
                      <a:pt x="243" y="579"/>
                      <a:pt x="251" y="579"/>
                    </a:cubicBezTo>
                    <a:cubicBezTo>
                      <a:pt x="269" y="579"/>
                      <a:pt x="287" y="557"/>
                      <a:pt x="287" y="540"/>
                    </a:cubicBezTo>
                    <a:cubicBezTo>
                      <a:pt x="287" y="362"/>
                      <a:pt x="203" y="183"/>
                      <a:pt x="108" y="28"/>
                    </a:cubicBezTo>
                    <a:cubicBezTo>
                      <a:pt x="97" y="9"/>
                      <a:pt x="80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0" name="Google Shape;11310;p44"/>
              <p:cNvSpPr/>
              <p:nvPr/>
            </p:nvSpPr>
            <p:spPr>
              <a:xfrm>
                <a:off x="4253875" y="2185675"/>
                <a:ext cx="8575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343" h="441" extrusionOk="0">
                    <a:moveTo>
                      <a:pt x="111" y="1"/>
                    </a:moveTo>
                    <a:cubicBezTo>
                      <a:pt x="55" y="1"/>
                      <a:pt x="0" y="45"/>
                      <a:pt x="45" y="89"/>
                    </a:cubicBezTo>
                    <a:cubicBezTo>
                      <a:pt x="92" y="149"/>
                      <a:pt x="116" y="197"/>
                      <a:pt x="152" y="256"/>
                    </a:cubicBezTo>
                    <a:cubicBezTo>
                      <a:pt x="164" y="316"/>
                      <a:pt x="176" y="375"/>
                      <a:pt x="212" y="423"/>
                    </a:cubicBezTo>
                    <a:cubicBezTo>
                      <a:pt x="217" y="435"/>
                      <a:pt x="232" y="441"/>
                      <a:pt x="247" y="441"/>
                    </a:cubicBezTo>
                    <a:cubicBezTo>
                      <a:pt x="262" y="441"/>
                      <a:pt x="277" y="435"/>
                      <a:pt x="283" y="423"/>
                    </a:cubicBezTo>
                    <a:cubicBezTo>
                      <a:pt x="343" y="292"/>
                      <a:pt x="235" y="125"/>
                      <a:pt x="164" y="18"/>
                    </a:cubicBezTo>
                    <a:cubicBezTo>
                      <a:pt x="149" y="6"/>
                      <a:pt x="130" y="1"/>
                      <a:pt x="1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1" name="Google Shape;11311;p44"/>
              <p:cNvSpPr/>
              <p:nvPr/>
            </p:nvSpPr>
            <p:spPr>
              <a:xfrm>
                <a:off x="4300000" y="2152825"/>
                <a:ext cx="5600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224" h="544" extrusionOk="0">
                    <a:moveTo>
                      <a:pt x="116" y="1"/>
                    </a:moveTo>
                    <a:cubicBezTo>
                      <a:pt x="59" y="1"/>
                      <a:pt x="0" y="47"/>
                      <a:pt x="22" y="118"/>
                    </a:cubicBezTo>
                    <a:cubicBezTo>
                      <a:pt x="33" y="189"/>
                      <a:pt x="33" y="272"/>
                      <a:pt x="33" y="356"/>
                    </a:cubicBezTo>
                    <a:cubicBezTo>
                      <a:pt x="33" y="427"/>
                      <a:pt x="45" y="475"/>
                      <a:pt x="93" y="534"/>
                    </a:cubicBezTo>
                    <a:cubicBezTo>
                      <a:pt x="99" y="540"/>
                      <a:pt x="114" y="543"/>
                      <a:pt x="129" y="543"/>
                    </a:cubicBezTo>
                    <a:cubicBezTo>
                      <a:pt x="144" y="543"/>
                      <a:pt x="158" y="540"/>
                      <a:pt x="164" y="534"/>
                    </a:cubicBezTo>
                    <a:cubicBezTo>
                      <a:pt x="224" y="475"/>
                      <a:pt x="224" y="415"/>
                      <a:pt x="224" y="320"/>
                    </a:cubicBezTo>
                    <a:cubicBezTo>
                      <a:pt x="224" y="237"/>
                      <a:pt x="212" y="141"/>
                      <a:pt x="200" y="70"/>
                    </a:cubicBezTo>
                    <a:cubicBezTo>
                      <a:pt x="190" y="22"/>
                      <a:pt x="154" y="1"/>
                      <a:pt x="1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2" name="Google Shape;11312;p44"/>
              <p:cNvSpPr/>
              <p:nvPr/>
            </p:nvSpPr>
            <p:spPr>
              <a:xfrm>
                <a:off x="4298150" y="2103125"/>
                <a:ext cx="507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667" extrusionOk="0">
                    <a:moveTo>
                      <a:pt x="84" y="1"/>
                    </a:moveTo>
                    <a:cubicBezTo>
                      <a:pt x="46" y="1"/>
                      <a:pt x="0" y="30"/>
                      <a:pt x="0" y="82"/>
                    </a:cubicBezTo>
                    <a:cubicBezTo>
                      <a:pt x="12" y="177"/>
                      <a:pt x="36" y="284"/>
                      <a:pt x="48" y="379"/>
                    </a:cubicBezTo>
                    <a:cubicBezTo>
                      <a:pt x="60" y="463"/>
                      <a:pt x="60" y="558"/>
                      <a:pt x="107" y="641"/>
                    </a:cubicBezTo>
                    <a:cubicBezTo>
                      <a:pt x="113" y="658"/>
                      <a:pt x="129" y="667"/>
                      <a:pt x="145" y="667"/>
                    </a:cubicBezTo>
                    <a:cubicBezTo>
                      <a:pt x="164" y="667"/>
                      <a:pt x="184" y="655"/>
                      <a:pt x="191" y="629"/>
                    </a:cubicBezTo>
                    <a:cubicBezTo>
                      <a:pt x="203" y="534"/>
                      <a:pt x="191" y="451"/>
                      <a:pt x="179" y="355"/>
                    </a:cubicBezTo>
                    <a:cubicBezTo>
                      <a:pt x="167" y="260"/>
                      <a:pt x="155" y="141"/>
                      <a:pt x="131" y="34"/>
                    </a:cubicBezTo>
                    <a:cubicBezTo>
                      <a:pt x="127" y="11"/>
                      <a:pt x="107" y="1"/>
                      <a:pt x="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3" name="Google Shape;11313;p44"/>
              <p:cNvSpPr/>
              <p:nvPr/>
            </p:nvSpPr>
            <p:spPr>
              <a:xfrm>
                <a:off x="4301425" y="2122400"/>
                <a:ext cx="95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1" extrusionOk="0">
                    <a:moveTo>
                      <a:pt x="181" y="1"/>
                    </a:moveTo>
                    <a:cubicBezTo>
                      <a:pt x="150" y="1"/>
                      <a:pt x="120" y="9"/>
                      <a:pt x="95" y="25"/>
                    </a:cubicBezTo>
                    <a:cubicBezTo>
                      <a:pt x="24" y="61"/>
                      <a:pt x="0" y="156"/>
                      <a:pt x="48" y="227"/>
                    </a:cubicBezTo>
                    <a:cubicBezTo>
                      <a:pt x="79" y="290"/>
                      <a:pt x="139" y="400"/>
                      <a:pt x="226" y="400"/>
                    </a:cubicBezTo>
                    <a:cubicBezTo>
                      <a:pt x="238" y="400"/>
                      <a:pt x="250" y="398"/>
                      <a:pt x="262" y="394"/>
                    </a:cubicBezTo>
                    <a:cubicBezTo>
                      <a:pt x="298" y="382"/>
                      <a:pt x="322" y="334"/>
                      <a:pt x="334" y="299"/>
                    </a:cubicBezTo>
                    <a:cubicBezTo>
                      <a:pt x="381" y="227"/>
                      <a:pt x="346" y="156"/>
                      <a:pt x="322" y="84"/>
                    </a:cubicBezTo>
                    <a:cubicBezTo>
                      <a:pt x="298" y="30"/>
                      <a:pt x="239" y="1"/>
                      <a:pt x="1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4" name="Google Shape;11314;p44"/>
              <p:cNvSpPr/>
              <p:nvPr/>
            </p:nvSpPr>
            <p:spPr>
              <a:xfrm>
                <a:off x="4323775" y="2149275"/>
                <a:ext cx="3850" cy="6150"/>
              </a:xfrm>
              <a:custGeom>
                <a:avLst/>
                <a:gdLst/>
                <a:ahLst/>
                <a:cxnLst/>
                <a:rect l="l" t="t" r="r" b="b"/>
                <a:pathLst>
                  <a:path w="154" h="246" extrusionOk="0">
                    <a:moveTo>
                      <a:pt x="65" y="0"/>
                    </a:moveTo>
                    <a:cubicBezTo>
                      <a:pt x="34" y="0"/>
                      <a:pt x="1" y="29"/>
                      <a:pt x="23" y="81"/>
                    </a:cubicBezTo>
                    <a:cubicBezTo>
                      <a:pt x="47" y="141"/>
                      <a:pt x="47" y="200"/>
                      <a:pt x="94" y="236"/>
                    </a:cubicBezTo>
                    <a:cubicBezTo>
                      <a:pt x="98" y="243"/>
                      <a:pt x="104" y="246"/>
                      <a:pt x="112" y="246"/>
                    </a:cubicBezTo>
                    <a:cubicBezTo>
                      <a:pt x="130" y="246"/>
                      <a:pt x="154" y="229"/>
                      <a:pt x="154" y="212"/>
                    </a:cubicBezTo>
                    <a:cubicBezTo>
                      <a:pt x="154" y="152"/>
                      <a:pt x="142" y="93"/>
                      <a:pt x="106" y="33"/>
                    </a:cubicBezTo>
                    <a:cubicBezTo>
                      <a:pt x="102" y="11"/>
                      <a:pt x="84" y="0"/>
                      <a:pt x="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5" name="Google Shape;11315;p44"/>
              <p:cNvSpPr/>
              <p:nvPr/>
            </p:nvSpPr>
            <p:spPr>
              <a:xfrm>
                <a:off x="4329600" y="2146725"/>
                <a:ext cx="6675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74" extrusionOk="0">
                    <a:moveTo>
                      <a:pt x="82" y="1"/>
                    </a:moveTo>
                    <a:cubicBezTo>
                      <a:pt x="37" y="1"/>
                      <a:pt x="1" y="54"/>
                      <a:pt x="28" y="100"/>
                    </a:cubicBezTo>
                    <a:cubicBezTo>
                      <a:pt x="52" y="183"/>
                      <a:pt x="64" y="243"/>
                      <a:pt x="88" y="314"/>
                    </a:cubicBezTo>
                    <a:cubicBezTo>
                      <a:pt x="88" y="338"/>
                      <a:pt x="111" y="373"/>
                      <a:pt x="147" y="373"/>
                    </a:cubicBezTo>
                    <a:lnTo>
                      <a:pt x="171" y="373"/>
                    </a:lnTo>
                    <a:cubicBezTo>
                      <a:pt x="183" y="373"/>
                      <a:pt x="207" y="373"/>
                      <a:pt x="219" y="350"/>
                    </a:cubicBezTo>
                    <a:lnTo>
                      <a:pt x="231" y="338"/>
                    </a:lnTo>
                    <a:cubicBezTo>
                      <a:pt x="242" y="326"/>
                      <a:pt x="266" y="278"/>
                      <a:pt x="266" y="254"/>
                    </a:cubicBezTo>
                    <a:cubicBezTo>
                      <a:pt x="231" y="159"/>
                      <a:pt x="183" y="88"/>
                      <a:pt x="123" y="16"/>
                    </a:cubicBezTo>
                    <a:cubicBezTo>
                      <a:pt x="110" y="5"/>
                      <a:pt x="96" y="1"/>
                      <a:pt x="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6" name="Google Shape;11316;p44"/>
              <p:cNvSpPr/>
              <p:nvPr/>
            </p:nvSpPr>
            <p:spPr>
              <a:xfrm>
                <a:off x="4340125" y="2149725"/>
                <a:ext cx="7750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310" h="480" extrusionOk="0">
                    <a:moveTo>
                      <a:pt x="109" y="0"/>
                    </a:moveTo>
                    <a:cubicBezTo>
                      <a:pt x="54" y="0"/>
                      <a:pt x="0" y="33"/>
                      <a:pt x="0" y="99"/>
                    </a:cubicBezTo>
                    <a:cubicBezTo>
                      <a:pt x="0" y="182"/>
                      <a:pt x="12" y="265"/>
                      <a:pt x="12" y="337"/>
                    </a:cubicBezTo>
                    <a:cubicBezTo>
                      <a:pt x="12" y="396"/>
                      <a:pt x="60" y="480"/>
                      <a:pt x="131" y="480"/>
                    </a:cubicBezTo>
                    <a:cubicBezTo>
                      <a:pt x="310" y="480"/>
                      <a:pt x="226" y="194"/>
                      <a:pt x="226" y="99"/>
                    </a:cubicBezTo>
                    <a:cubicBezTo>
                      <a:pt x="220" y="33"/>
                      <a:pt x="164" y="0"/>
                      <a:pt x="1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7" name="Google Shape;11317;p44"/>
              <p:cNvSpPr/>
              <p:nvPr/>
            </p:nvSpPr>
            <p:spPr>
              <a:xfrm>
                <a:off x="4348225" y="2153925"/>
                <a:ext cx="5900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363" extrusionOk="0">
                    <a:moveTo>
                      <a:pt x="104" y="1"/>
                    </a:moveTo>
                    <a:cubicBezTo>
                      <a:pt x="57" y="1"/>
                      <a:pt x="1" y="52"/>
                      <a:pt x="33" y="109"/>
                    </a:cubicBezTo>
                    <a:cubicBezTo>
                      <a:pt x="69" y="157"/>
                      <a:pt x="69" y="193"/>
                      <a:pt x="81" y="252"/>
                    </a:cubicBezTo>
                    <a:cubicBezTo>
                      <a:pt x="81" y="276"/>
                      <a:pt x="117" y="312"/>
                      <a:pt x="128" y="336"/>
                    </a:cubicBezTo>
                    <a:cubicBezTo>
                      <a:pt x="134" y="353"/>
                      <a:pt x="146" y="362"/>
                      <a:pt x="158" y="362"/>
                    </a:cubicBezTo>
                    <a:cubicBezTo>
                      <a:pt x="170" y="362"/>
                      <a:pt x="182" y="353"/>
                      <a:pt x="188" y="336"/>
                    </a:cubicBezTo>
                    <a:cubicBezTo>
                      <a:pt x="212" y="288"/>
                      <a:pt x="236" y="264"/>
                      <a:pt x="212" y="205"/>
                    </a:cubicBezTo>
                    <a:cubicBezTo>
                      <a:pt x="200" y="145"/>
                      <a:pt x="188" y="85"/>
                      <a:pt x="152" y="38"/>
                    </a:cubicBezTo>
                    <a:cubicBezTo>
                      <a:pt x="145" y="12"/>
                      <a:pt x="125" y="1"/>
                      <a:pt x="1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8" name="Google Shape;11318;p44"/>
              <p:cNvSpPr/>
              <p:nvPr/>
            </p:nvSpPr>
            <p:spPr>
              <a:xfrm>
                <a:off x="4357675" y="2156725"/>
                <a:ext cx="4775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428" extrusionOk="0">
                    <a:moveTo>
                      <a:pt x="39" y="0"/>
                    </a:moveTo>
                    <a:cubicBezTo>
                      <a:pt x="18" y="0"/>
                      <a:pt x="1" y="15"/>
                      <a:pt x="1" y="45"/>
                    </a:cubicBezTo>
                    <a:cubicBezTo>
                      <a:pt x="12" y="164"/>
                      <a:pt x="12" y="295"/>
                      <a:pt x="72" y="402"/>
                    </a:cubicBezTo>
                    <a:cubicBezTo>
                      <a:pt x="91" y="415"/>
                      <a:pt x="117" y="428"/>
                      <a:pt x="139" y="428"/>
                    </a:cubicBezTo>
                    <a:cubicBezTo>
                      <a:pt x="158" y="428"/>
                      <a:pt x="174" y="418"/>
                      <a:pt x="179" y="390"/>
                    </a:cubicBezTo>
                    <a:cubicBezTo>
                      <a:pt x="191" y="331"/>
                      <a:pt x="179" y="283"/>
                      <a:pt x="167" y="224"/>
                    </a:cubicBezTo>
                    <a:cubicBezTo>
                      <a:pt x="131" y="164"/>
                      <a:pt x="120" y="104"/>
                      <a:pt x="96" y="45"/>
                    </a:cubicBezTo>
                    <a:cubicBezTo>
                      <a:pt x="84" y="15"/>
                      <a:pt x="60" y="0"/>
                      <a:pt x="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9" name="Google Shape;11319;p44"/>
              <p:cNvSpPr/>
              <p:nvPr/>
            </p:nvSpPr>
            <p:spPr>
              <a:xfrm>
                <a:off x="4365650" y="2159225"/>
                <a:ext cx="66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265" h="490" extrusionOk="0">
                    <a:moveTo>
                      <a:pt x="94" y="0"/>
                    </a:moveTo>
                    <a:cubicBezTo>
                      <a:pt x="49" y="0"/>
                      <a:pt x="0" y="41"/>
                      <a:pt x="15" y="100"/>
                    </a:cubicBezTo>
                    <a:cubicBezTo>
                      <a:pt x="27" y="195"/>
                      <a:pt x="27" y="338"/>
                      <a:pt x="74" y="421"/>
                    </a:cubicBezTo>
                    <a:cubicBezTo>
                      <a:pt x="86" y="466"/>
                      <a:pt x="129" y="490"/>
                      <a:pt x="171" y="490"/>
                    </a:cubicBezTo>
                    <a:cubicBezTo>
                      <a:pt x="218" y="490"/>
                      <a:pt x="265" y="460"/>
                      <a:pt x="265" y="397"/>
                    </a:cubicBezTo>
                    <a:cubicBezTo>
                      <a:pt x="253" y="278"/>
                      <a:pt x="205" y="147"/>
                      <a:pt x="158" y="52"/>
                    </a:cubicBezTo>
                    <a:cubicBezTo>
                      <a:pt x="149" y="16"/>
                      <a:pt x="122" y="0"/>
                      <a:pt x="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0" name="Google Shape;11320;p44"/>
              <p:cNvSpPr/>
              <p:nvPr/>
            </p:nvSpPr>
            <p:spPr>
              <a:xfrm>
                <a:off x="4373550" y="2164425"/>
                <a:ext cx="64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404" extrusionOk="0">
                    <a:moveTo>
                      <a:pt x="38" y="1"/>
                    </a:moveTo>
                    <a:cubicBezTo>
                      <a:pt x="15" y="1"/>
                      <a:pt x="0" y="18"/>
                      <a:pt x="8" y="35"/>
                    </a:cubicBezTo>
                    <a:lnTo>
                      <a:pt x="8" y="142"/>
                    </a:lnTo>
                    <a:cubicBezTo>
                      <a:pt x="8" y="189"/>
                      <a:pt x="20" y="225"/>
                      <a:pt x="32" y="273"/>
                    </a:cubicBezTo>
                    <a:cubicBezTo>
                      <a:pt x="52" y="322"/>
                      <a:pt x="96" y="404"/>
                      <a:pt x="151" y="404"/>
                    </a:cubicBezTo>
                    <a:cubicBezTo>
                      <a:pt x="163" y="404"/>
                      <a:pt x="175" y="400"/>
                      <a:pt x="187" y="392"/>
                    </a:cubicBezTo>
                    <a:cubicBezTo>
                      <a:pt x="258" y="344"/>
                      <a:pt x="235" y="237"/>
                      <a:pt x="211" y="189"/>
                    </a:cubicBezTo>
                    <a:cubicBezTo>
                      <a:pt x="187" y="94"/>
                      <a:pt x="139" y="46"/>
                      <a:pt x="68" y="11"/>
                    </a:cubicBezTo>
                    <a:cubicBezTo>
                      <a:pt x="58" y="4"/>
                      <a:pt x="47" y="1"/>
                      <a:pt x="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1" name="Google Shape;11321;p44"/>
              <p:cNvSpPr/>
              <p:nvPr/>
            </p:nvSpPr>
            <p:spPr>
              <a:xfrm>
                <a:off x="4381200" y="2169250"/>
                <a:ext cx="4475" cy="9475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79" extrusionOk="0">
                    <a:moveTo>
                      <a:pt x="32" y="0"/>
                    </a:moveTo>
                    <a:cubicBezTo>
                      <a:pt x="16" y="0"/>
                      <a:pt x="0" y="6"/>
                      <a:pt x="0" y="20"/>
                    </a:cubicBezTo>
                    <a:cubicBezTo>
                      <a:pt x="0" y="115"/>
                      <a:pt x="12" y="187"/>
                      <a:pt x="12" y="270"/>
                    </a:cubicBezTo>
                    <a:cubicBezTo>
                      <a:pt x="12" y="314"/>
                      <a:pt x="53" y="379"/>
                      <a:pt x="106" y="379"/>
                    </a:cubicBezTo>
                    <a:cubicBezTo>
                      <a:pt x="110" y="379"/>
                      <a:pt x="115" y="378"/>
                      <a:pt x="119" y="377"/>
                    </a:cubicBezTo>
                    <a:cubicBezTo>
                      <a:pt x="179" y="365"/>
                      <a:pt x="179" y="294"/>
                      <a:pt x="155" y="246"/>
                    </a:cubicBezTo>
                    <a:cubicBezTo>
                      <a:pt x="131" y="175"/>
                      <a:pt x="83" y="80"/>
                      <a:pt x="60" y="8"/>
                    </a:cubicBezTo>
                    <a:cubicBezTo>
                      <a:pt x="55" y="3"/>
                      <a:pt x="44" y="0"/>
                      <a:pt x="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2" name="Google Shape;11322;p44"/>
              <p:cNvSpPr/>
              <p:nvPr/>
            </p:nvSpPr>
            <p:spPr>
              <a:xfrm>
                <a:off x="4341400" y="2122625"/>
                <a:ext cx="7075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387" extrusionOk="0">
                    <a:moveTo>
                      <a:pt x="128" y="0"/>
                    </a:moveTo>
                    <a:cubicBezTo>
                      <a:pt x="64" y="0"/>
                      <a:pt x="1" y="48"/>
                      <a:pt x="32" y="111"/>
                    </a:cubicBezTo>
                    <a:cubicBezTo>
                      <a:pt x="56" y="171"/>
                      <a:pt x="56" y="230"/>
                      <a:pt x="68" y="314"/>
                    </a:cubicBezTo>
                    <a:cubicBezTo>
                      <a:pt x="83" y="364"/>
                      <a:pt x="125" y="387"/>
                      <a:pt x="167" y="387"/>
                    </a:cubicBezTo>
                    <a:cubicBezTo>
                      <a:pt x="224" y="387"/>
                      <a:pt x="282" y="346"/>
                      <a:pt x="282" y="278"/>
                    </a:cubicBezTo>
                    <a:cubicBezTo>
                      <a:pt x="282" y="194"/>
                      <a:pt x="247" y="111"/>
                      <a:pt x="211" y="40"/>
                    </a:cubicBezTo>
                    <a:cubicBezTo>
                      <a:pt x="191" y="12"/>
                      <a:pt x="159" y="0"/>
                      <a:pt x="1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3" name="Google Shape;11323;p44"/>
              <p:cNvSpPr/>
              <p:nvPr/>
            </p:nvSpPr>
            <p:spPr>
              <a:xfrm>
                <a:off x="4349650" y="2119200"/>
                <a:ext cx="7450" cy="81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326" extrusionOk="0">
                    <a:moveTo>
                      <a:pt x="124" y="1"/>
                    </a:moveTo>
                    <a:cubicBezTo>
                      <a:pt x="110" y="1"/>
                      <a:pt x="96" y="4"/>
                      <a:pt x="83" y="10"/>
                    </a:cubicBezTo>
                    <a:cubicBezTo>
                      <a:pt x="24" y="46"/>
                      <a:pt x="0" y="129"/>
                      <a:pt x="36" y="177"/>
                    </a:cubicBezTo>
                    <a:cubicBezTo>
                      <a:pt x="48" y="189"/>
                      <a:pt x="48" y="224"/>
                      <a:pt x="71" y="248"/>
                    </a:cubicBezTo>
                    <a:cubicBezTo>
                      <a:pt x="83" y="284"/>
                      <a:pt x="95" y="296"/>
                      <a:pt x="131" y="308"/>
                    </a:cubicBezTo>
                    <a:cubicBezTo>
                      <a:pt x="137" y="320"/>
                      <a:pt x="149" y="326"/>
                      <a:pt x="161" y="326"/>
                    </a:cubicBezTo>
                    <a:cubicBezTo>
                      <a:pt x="173" y="326"/>
                      <a:pt x="185" y="320"/>
                      <a:pt x="191" y="308"/>
                    </a:cubicBezTo>
                    <a:cubicBezTo>
                      <a:pt x="274" y="248"/>
                      <a:pt x="298" y="141"/>
                      <a:pt x="238" y="58"/>
                    </a:cubicBezTo>
                    <a:cubicBezTo>
                      <a:pt x="203" y="23"/>
                      <a:pt x="162" y="1"/>
                      <a:pt x="1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4" name="Google Shape;11324;p44"/>
              <p:cNvSpPr/>
              <p:nvPr/>
            </p:nvSpPr>
            <p:spPr>
              <a:xfrm>
                <a:off x="4309750" y="2132425"/>
                <a:ext cx="9250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56" extrusionOk="0">
                    <a:moveTo>
                      <a:pt x="222" y="0"/>
                    </a:moveTo>
                    <a:cubicBezTo>
                      <a:pt x="162" y="0"/>
                      <a:pt x="108" y="42"/>
                      <a:pt x="108" y="124"/>
                    </a:cubicBezTo>
                    <a:cubicBezTo>
                      <a:pt x="108" y="255"/>
                      <a:pt x="1" y="362"/>
                      <a:pt x="24" y="493"/>
                    </a:cubicBezTo>
                    <a:cubicBezTo>
                      <a:pt x="24" y="529"/>
                      <a:pt x="60" y="541"/>
                      <a:pt x="84" y="553"/>
                    </a:cubicBezTo>
                    <a:cubicBezTo>
                      <a:pt x="97" y="555"/>
                      <a:pt x="110" y="556"/>
                      <a:pt x="122" y="556"/>
                    </a:cubicBezTo>
                    <a:cubicBezTo>
                      <a:pt x="317" y="556"/>
                      <a:pt x="370" y="293"/>
                      <a:pt x="370" y="136"/>
                    </a:cubicBezTo>
                    <a:cubicBezTo>
                      <a:pt x="352" y="45"/>
                      <a:pt x="284" y="0"/>
                      <a:pt x="2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5" name="Google Shape;11325;p44"/>
              <p:cNvSpPr/>
              <p:nvPr/>
            </p:nvSpPr>
            <p:spPr>
              <a:xfrm>
                <a:off x="4305675" y="2132100"/>
                <a:ext cx="7075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305" extrusionOk="0">
                    <a:moveTo>
                      <a:pt x="173" y="0"/>
                    </a:moveTo>
                    <a:cubicBezTo>
                      <a:pt x="155" y="0"/>
                      <a:pt x="140" y="6"/>
                      <a:pt x="128" y="18"/>
                    </a:cubicBezTo>
                    <a:cubicBezTo>
                      <a:pt x="104" y="54"/>
                      <a:pt x="104" y="66"/>
                      <a:pt x="92" y="113"/>
                    </a:cubicBezTo>
                    <a:cubicBezTo>
                      <a:pt x="92" y="137"/>
                      <a:pt x="92" y="137"/>
                      <a:pt x="56" y="149"/>
                    </a:cubicBezTo>
                    <a:cubicBezTo>
                      <a:pt x="0" y="205"/>
                      <a:pt x="51" y="305"/>
                      <a:pt x="127" y="305"/>
                    </a:cubicBezTo>
                    <a:cubicBezTo>
                      <a:pt x="131" y="305"/>
                      <a:pt x="135" y="304"/>
                      <a:pt x="140" y="304"/>
                    </a:cubicBezTo>
                    <a:cubicBezTo>
                      <a:pt x="199" y="292"/>
                      <a:pt x="247" y="244"/>
                      <a:pt x="259" y="185"/>
                    </a:cubicBezTo>
                    <a:cubicBezTo>
                      <a:pt x="283" y="125"/>
                      <a:pt x="283" y="77"/>
                      <a:pt x="235" y="18"/>
                    </a:cubicBezTo>
                    <a:cubicBezTo>
                      <a:pt x="211" y="6"/>
                      <a:pt x="190" y="0"/>
                      <a:pt x="1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6" name="Google Shape;11326;p44"/>
              <p:cNvSpPr/>
              <p:nvPr/>
            </p:nvSpPr>
            <p:spPr>
              <a:xfrm>
                <a:off x="4287875" y="2166175"/>
                <a:ext cx="7625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587" extrusionOk="0">
                    <a:moveTo>
                      <a:pt x="97" y="0"/>
                    </a:moveTo>
                    <a:cubicBezTo>
                      <a:pt x="46" y="0"/>
                      <a:pt x="0" y="33"/>
                      <a:pt x="6" y="96"/>
                    </a:cubicBezTo>
                    <a:cubicBezTo>
                      <a:pt x="18" y="191"/>
                      <a:pt x="18" y="262"/>
                      <a:pt x="18" y="357"/>
                    </a:cubicBezTo>
                    <a:cubicBezTo>
                      <a:pt x="18" y="429"/>
                      <a:pt x="42" y="500"/>
                      <a:pt x="90" y="560"/>
                    </a:cubicBezTo>
                    <a:cubicBezTo>
                      <a:pt x="102" y="578"/>
                      <a:pt x="120" y="587"/>
                      <a:pt x="137" y="587"/>
                    </a:cubicBezTo>
                    <a:cubicBezTo>
                      <a:pt x="155" y="587"/>
                      <a:pt x="173" y="578"/>
                      <a:pt x="185" y="560"/>
                    </a:cubicBezTo>
                    <a:cubicBezTo>
                      <a:pt x="304" y="441"/>
                      <a:pt x="245" y="238"/>
                      <a:pt x="209" y="84"/>
                    </a:cubicBezTo>
                    <a:cubicBezTo>
                      <a:pt x="192" y="27"/>
                      <a:pt x="143" y="0"/>
                      <a:pt x="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7" name="Google Shape;11327;p44"/>
              <p:cNvSpPr/>
              <p:nvPr/>
            </p:nvSpPr>
            <p:spPr>
              <a:xfrm>
                <a:off x="4296350" y="2158000"/>
                <a:ext cx="68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692" extrusionOk="0">
                    <a:moveTo>
                      <a:pt x="145" y="0"/>
                    </a:moveTo>
                    <a:cubicBezTo>
                      <a:pt x="79" y="0"/>
                      <a:pt x="6" y="46"/>
                      <a:pt x="13" y="125"/>
                    </a:cubicBezTo>
                    <a:cubicBezTo>
                      <a:pt x="25" y="232"/>
                      <a:pt x="25" y="327"/>
                      <a:pt x="13" y="423"/>
                    </a:cubicBezTo>
                    <a:cubicBezTo>
                      <a:pt x="1" y="518"/>
                      <a:pt x="1" y="589"/>
                      <a:pt x="60" y="661"/>
                    </a:cubicBezTo>
                    <a:cubicBezTo>
                      <a:pt x="68" y="683"/>
                      <a:pt x="95" y="692"/>
                      <a:pt x="116" y="692"/>
                    </a:cubicBezTo>
                    <a:cubicBezTo>
                      <a:pt x="129" y="692"/>
                      <a:pt x="139" y="689"/>
                      <a:pt x="144" y="684"/>
                    </a:cubicBezTo>
                    <a:cubicBezTo>
                      <a:pt x="239" y="625"/>
                      <a:pt x="251" y="530"/>
                      <a:pt x="263" y="423"/>
                    </a:cubicBezTo>
                    <a:cubicBezTo>
                      <a:pt x="275" y="303"/>
                      <a:pt x="275" y="208"/>
                      <a:pt x="251" y="101"/>
                    </a:cubicBezTo>
                    <a:cubicBezTo>
                      <a:pt x="251" y="31"/>
                      <a:pt x="200" y="0"/>
                      <a:pt x="1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8" name="Google Shape;11328;p44"/>
              <p:cNvSpPr/>
              <p:nvPr/>
            </p:nvSpPr>
            <p:spPr>
              <a:xfrm>
                <a:off x="4250225" y="2280050"/>
                <a:ext cx="15800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26" extrusionOk="0">
                    <a:moveTo>
                      <a:pt x="436" y="0"/>
                    </a:moveTo>
                    <a:cubicBezTo>
                      <a:pt x="372" y="0"/>
                      <a:pt x="314" y="5"/>
                      <a:pt x="250" y="5"/>
                    </a:cubicBezTo>
                    <a:cubicBezTo>
                      <a:pt x="167" y="5"/>
                      <a:pt x="108" y="5"/>
                      <a:pt x="24" y="89"/>
                    </a:cubicBezTo>
                    <a:cubicBezTo>
                      <a:pt x="0" y="113"/>
                      <a:pt x="0" y="160"/>
                      <a:pt x="24" y="172"/>
                    </a:cubicBezTo>
                    <a:cubicBezTo>
                      <a:pt x="82" y="213"/>
                      <a:pt x="134" y="226"/>
                      <a:pt x="188" y="226"/>
                    </a:cubicBezTo>
                    <a:cubicBezTo>
                      <a:pt x="212" y="226"/>
                      <a:pt x="237" y="223"/>
                      <a:pt x="262" y="220"/>
                    </a:cubicBezTo>
                    <a:cubicBezTo>
                      <a:pt x="369" y="208"/>
                      <a:pt x="453" y="172"/>
                      <a:pt x="560" y="124"/>
                    </a:cubicBezTo>
                    <a:cubicBezTo>
                      <a:pt x="631" y="113"/>
                      <a:pt x="596" y="5"/>
                      <a:pt x="536" y="5"/>
                    </a:cubicBezTo>
                    <a:cubicBezTo>
                      <a:pt x="500" y="1"/>
                      <a:pt x="467" y="0"/>
                      <a:pt x="4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9" name="Google Shape;11329;p44"/>
              <p:cNvSpPr/>
              <p:nvPr/>
            </p:nvSpPr>
            <p:spPr>
              <a:xfrm>
                <a:off x="4251050" y="2263325"/>
                <a:ext cx="14350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574" h="371" extrusionOk="0">
                    <a:moveTo>
                      <a:pt x="479" y="1"/>
                    </a:moveTo>
                    <a:cubicBezTo>
                      <a:pt x="464" y="1"/>
                      <a:pt x="447" y="6"/>
                      <a:pt x="432" y="20"/>
                    </a:cubicBezTo>
                    <a:cubicBezTo>
                      <a:pt x="325" y="103"/>
                      <a:pt x="194" y="151"/>
                      <a:pt x="86" y="198"/>
                    </a:cubicBezTo>
                    <a:cubicBezTo>
                      <a:pt x="1" y="241"/>
                      <a:pt x="40" y="370"/>
                      <a:pt x="127" y="370"/>
                    </a:cubicBezTo>
                    <a:cubicBezTo>
                      <a:pt x="137" y="370"/>
                      <a:pt x="147" y="368"/>
                      <a:pt x="158" y="365"/>
                    </a:cubicBezTo>
                    <a:cubicBezTo>
                      <a:pt x="229" y="341"/>
                      <a:pt x="313" y="317"/>
                      <a:pt x="372" y="281"/>
                    </a:cubicBezTo>
                    <a:cubicBezTo>
                      <a:pt x="432" y="234"/>
                      <a:pt x="491" y="186"/>
                      <a:pt x="527" y="127"/>
                    </a:cubicBezTo>
                    <a:cubicBezTo>
                      <a:pt x="573" y="71"/>
                      <a:pt x="533" y="1"/>
                      <a:pt x="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0" name="Google Shape;11330;p44"/>
              <p:cNvSpPr/>
              <p:nvPr/>
            </p:nvSpPr>
            <p:spPr>
              <a:xfrm>
                <a:off x="4252300" y="2252675"/>
                <a:ext cx="1470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397" extrusionOk="0">
                    <a:moveTo>
                      <a:pt x="447" y="0"/>
                    </a:moveTo>
                    <a:cubicBezTo>
                      <a:pt x="427" y="0"/>
                      <a:pt x="408" y="9"/>
                      <a:pt x="394" y="29"/>
                    </a:cubicBezTo>
                    <a:cubicBezTo>
                      <a:pt x="334" y="88"/>
                      <a:pt x="275" y="148"/>
                      <a:pt x="203" y="184"/>
                    </a:cubicBezTo>
                    <a:cubicBezTo>
                      <a:pt x="144" y="196"/>
                      <a:pt x="1" y="255"/>
                      <a:pt x="84" y="350"/>
                    </a:cubicBezTo>
                    <a:cubicBezTo>
                      <a:pt x="113" y="384"/>
                      <a:pt x="151" y="397"/>
                      <a:pt x="189" y="397"/>
                    </a:cubicBezTo>
                    <a:cubicBezTo>
                      <a:pt x="245" y="397"/>
                      <a:pt x="304" y="371"/>
                      <a:pt x="346" y="350"/>
                    </a:cubicBezTo>
                    <a:cubicBezTo>
                      <a:pt x="441" y="303"/>
                      <a:pt x="501" y="231"/>
                      <a:pt x="560" y="148"/>
                    </a:cubicBezTo>
                    <a:cubicBezTo>
                      <a:pt x="587" y="85"/>
                      <a:pt x="511" y="0"/>
                      <a:pt x="4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1" name="Google Shape;11331;p44"/>
              <p:cNvSpPr/>
              <p:nvPr/>
            </p:nvSpPr>
            <p:spPr>
              <a:xfrm>
                <a:off x="4253800" y="2243200"/>
                <a:ext cx="12450" cy="770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308" extrusionOk="0">
                    <a:moveTo>
                      <a:pt x="307" y="1"/>
                    </a:moveTo>
                    <a:cubicBezTo>
                      <a:pt x="279" y="1"/>
                      <a:pt x="250" y="12"/>
                      <a:pt x="226" y="39"/>
                    </a:cubicBezTo>
                    <a:cubicBezTo>
                      <a:pt x="191" y="74"/>
                      <a:pt x="167" y="86"/>
                      <a:pt x="143" y="86"/>
                    </a:cubicBezTo>
                    <a:cubicBezTo>
                      <a:pt x="84" y="98"/>
                      <a:pt x="60" y="134"/>
                      <a:pt x="24" y="170"/>
                    </a:cubicBezTo>
                    <a:cubicBezTo>
                      <a:pt x="0" y="194"/>
                      <a:pt x="0" y="217"/>
                      <a:pt x="24" y="229"/>
                    </a:cubicBezTo>
                    <a:cubicBezTo>
                      <a:pt x="57" y="286"/>
                      <a:pt x="106" y="307"/>
                      <a:pt x="160" y="307"/>
                    </a:cubicBezTo>
                    <a:cubicBezTo>
                      <a:pt x="241" y="307"/>
                      <a:pt x="334" y="260"/>
                      <a:pt x="405" y="217"/>
                    </a:cubicBezTo>
                    <a:cubicBezTo>
                      <a:pt x="497" y="134"/>
                      <a:pt x="403" y="1"/>
                      <a:pt x="3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2" name="Google Shape;11332;p44"/>
              <p:cNvSpPr/>
              <p:nvPr/>
            </p:nvSpPr>
            <p:spPr>
              <a:xfrm>
                <a:off x="4253500" y="2233075"/>
                <a:ext cx="1057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99" extrusionOk="0">
                    <a:moveTo>
                      <a:pt x="321" y="1"/>
                    </a:moveTo>
                    <a:cubicBezTo>
                      <a:pt x="314" y="1"/>
                      <a:pt x="306" y="1"/>
                      <a:pt x="298" y="3"/>
                    </a:cubicBezTo>
                    <a:cubicBezTo>
                      <a:pt x="250" y="15"/>
                      <a:pt x="191" y="27"/>
                      <a:pt x="155" y="27"/>
                    </a:cubicBezTo>
                    <a:cubicBezTo>
                      <a:pt x="96" y="39"/>
                      <a:pt x="72" y="39"/>
                      <a:pt x="36" y="87"/>
                    </a:cubicBezTo>
                    <a:cubicBezTo>
                      <a:pt x="0" y="98"/>
                      <a:pt x="0" y="146"/>
                      <a:pt x="36" y="158"/>
                    </a:cubicBezTo>
                    <a:cubicBezTo>
                      <a:pt x="63" y="185"/>
                      <a:pt x="96" y="198"/>
                      <a:pt x="136" y="198"/>
                    </a:cubicBezTo>
                    <a:cubicBezTo>
                      <a:pt x="150" y="198"/>
                      <a:pt x="164" y="197"/>
                      <a:pt x="179" y="194"/>
                    </a:cubicBezTo>
                    <a:cubicBezTo>
                      <a:pt x="238" y="170"/>
                      <a:pt x="298" y="158"/>
                      <a:pt x="346" y="146"/>
                    </a:cubicBezTo>
                    <a:cubicBezTo>
                      <a:pt x="423" y="124"/>
                      <a:pt x="408" y="1"/>
                      <a:pt x="3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3" name="Google Shape;11333;p44"/>
              <p:cNvSpPr/>
              <p:nvPr/>
            </p:nvSpPr>
            <p:spPr>
              <a:xfrm>
                <a:off x="4252900" y="2222825"/>
                <a:ext cx="11000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11" extrusionOk="0">
                    <a:moveTo>
                      <a:pt x="336" y="0"/>
                    </a:moveTo>
                    <a:cubicBezTo>
                      <a:pt x="325" y="0"/>
                      <a:pt x="312" y="3"/>
                      <a:pt x="298" y="8"/>
                    </a:cubicBezTo>
                    <a:cubicBezTo>
                      <a:pt x="227" y="20"/>
                      <a:pt x="179" y="20"/>
                      <a:pt x="131" y="32"/>
                    </a:cubicBezTo>
                    <a:cubicBezTo>
                      <a:pt x="72" y="56"/>
                      <a:pt x="36" y="80"/>
                      <a:pt x="12" y="127"/>
                    </a:cubicBezTo>
                    <a:cubicBezTo>
                      <a:pt x="1" y="139"/>
                      <a:pt x="12" y="175"/>
                      <a:pt x="24" y="187"/>
                    </a:cubicBezTo>
                    <a:cubicBezTo>
                      <a:pt x="84" y="211"/>
                      <a:pt x="120" y="211"/>
                      <a:pt x="179" y="211"/>
                    </a:cubicBezTo>
                    <a:cubicBezTo>
                      <a:pt x="239" y="199"/>
                      <a:pt x="298" y="199"/>
                      <a:pt x="334" y="187"/>
                    </a:cubicBezTo>
                    <a:cubicBezTo>
                      <a:pt x="439" y="145"/>
                      <a:pt x="423" y="0"/>
                      <a:pt x="3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4" name="Google Shape;11334;p44"/>
              <p:cNvSpPr/>
              <p:nvPr/>
            </p:nvSpPr>
            <p:spPr>
              <a:xfrm>
                <a:off x="4250825" y="2214325"/>
                <a:ext cx="1022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09" extrusionOk="0">
                    <a:moveTo>
                      <a:pt x="297" y="0"/>
                    </a:moveTo>
                    <a:cubicBezTo>
                      <a:pt x="290" y="0"/>
                      <a:pt x="282" y="1"/>
                      <a:pt x="274" y="3"/>
                    </a:cubicBezTo>
                    <a:cubicBezTo>
                      <a:pt x="226" y="15"/>
                      <a:pt x="167" y="15"/>
                      <a:pt x="119" y="39"/>
                    </a:cubicBezTo>
                    <a:cubicBezTo>
                      <a:pt x="84" y="39"/>
                      <a:pt x="48" y="39"/>
                      <a:pt x="12" y="75"/>
                    </a:cubicBezTo>
                    <a:cubicBezTo>
                      <a:pt x="0" y="110"/>
                      <a:pt x="0" y="134"/>
                      <a:pt x="12" y="170"/>
                    </a:cubicBezTo>
                    <a:cubicBezTo>
                      <a:pt x="41" y="199"/>
                      <a:pt x="84" y="208"/>
                      <a:pt x="130" y="208"/>
                    </a:cubicBezTo>
                    <a:cubicBezTo>
                      <a:pt x="196" y="208"/>
                      <a:pt x="267" y="189"/>
                      <a:pt x="310" y="182"/>
                    </a:cubicBezTo>
                    <a:cubicBezTo>
                      <a:pt x="409" y="127"/>
                      <a:pt x="386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5" name="Google Shape;11335;p44"/>
              <p:cNvSpPr/>
              <p:nvPr/>
            </p:nvSpPr>
            <p:spPr>
              <a:xfrm>
                <a:off x="4250825" y="2198675"/>
                <a:ext cx="12700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96" extrusionOk="0">
                    <a:moveTo>
                      <a:pt x="357" y="0"/>
                    </a:moveTo>
                    <a:cubicBezTo>
                      <a:pt x="343" y="0"/>
                      <a:pt x="327" y="3"/>
                      <a:pt x="310" y="10"/>
                    </a:cubicBezTo>
                    <a:cubicBezTo>
                      <a:pt x="238" y="34"/>
                      <a:pt x="155" y="46"/>
                      <a:pt x="84" y="81"/>
                    </a:cubicBezTo>
                    <a:cubicBezTo>
                      <a:pt x="36" y="93"/>
                      <a:pt x="0" y="141"/>
                      <a:pt x="0" y="189"/>
                    </a:cubicBezTo>
                    <a:cubicBezTo>
                      <a:pt x="0" y="200"/>
                      <a:pt x="0" y="224"/>
                      <a:pt x="12" y="236"/>
                    </a:cubicBezTo>
                    <a:cubicBezTo>
                      <a:pt x="36" y="272"/>
                      <a:pt x="84" y="296"/>
                      <a:pt x="107" y="296"/>
                    </a:cubicBezTo>
                    <a:cubicBezTo>
                      <a:pt x="191" y="284"/>
                      <a:pt x="286" y="272"/>
                      <a:pt x="369" y="236"/>
                    </a:cubicBezTo>
                    <a:cubicBezTo>
                      <a:pt x="507" y="194"/>
                      <a:pt x="475" y="0"/>
                      <a:pt x="3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6" name="Google Shape;11336;p44"/>
              <p:cNvSpPr/>
              <p:nvPr/>
            </p:nvSpPr>
            <p:spPr>
              <a:xfrm>
                <a:off x="4250225" y="2193000"/>
                <a:ext cx="805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35" extrusionOk="0">
                    <a:moveTo>
                      <a:pt x="109" y="0"/>
                    </a:moveTo>
                    <a:cubicBezTo>
                      <a:pt x="70" y="0"/>
                      <a:pt x="34" y="8"/>
                      <a:pt x="12" y="35"/>
                    </a:cubicBezTo>
                    <a:cubicBezTo>
                      <a:pt x="0" y="58"/>
                      <a:pt x="0" y="82"/>
                      <a:pt x="12" y="94"/>
                    </a:cubicBezTo>
                    <a:cubicBezTo>
                      <a:pt x="39" y="127"/>
                      <a:pt x="84" y="135"/>
                      <a:pt x="130" y="135"/>
                    </a:cubicBezTo>
                    <a:cubicBezTo>
                      <a:pt x="168" y="135"/>
                      <a:pt x="207" y="130"/>
                      <a:pt x="238" y="130"/>
                    </a:cubicBezTo>
                    <a:cubicBezTo>
                      <a:pt x="242" y="130"/>
                      <a:pt x="246" y="131"/>
                      <a:pt x="249" y="131"/>
                    </a:cubicBezTo>
                    <a:cubicBezTo>
                      <a:pt x="322" y="131"/>
                      <a:pt x="318" y="11"/>
                      <a:pt x="238" y="11"/>
                    </a:cubicBezTo>
                    <a:cubicBezTo>
                      <a:pt x="206" y="11"/>
                      <a:pt x="156" y="0"/>
                      <a:pt x="1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7" name="Google Shape;11337;p44"/>
              <p:cNvSpPr/>
              <p:nvPr/>
            </p:nvSpPr>
            <p:spPr>
              <a:xfrm>
                <a:off x="4244275" y="2177250"/>
                <a:ext cx="12225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344" extrusionOk="0">
                    <a:moveTo>
                      <a:pt x="238" y="1"/>
                    </a:moveTo>
                    <a:cubicBezTo>
                      <a:pt x="191" y="1"/>
                      <a:pt x="143" y="16"/>
                      <a:pt x="107" y="45"/>
                    </a:cubicBezTo>
                    <a:cubicBezTo>
                      <a:pt x="48" y="93"/>
                      <a:pt x="0" y="188"/>
                      <a:pt x="72" y="248"/>
                    </a:cubicBezTo>
                    <a:cubicBezTo>
                      <a:pt x="84" y="272"/>
                      <a:pt x="107" y="284"/>
                      <a:pt x="131" y="295"/>
                    </a:cubicBezTo>
                    <a:cubicBezTo>
                      <a:pt x="139" y="303"/>
                      <a:pt x="175" y="325"/>
                      <a:pt x="185" y="325"/>
                    </a:cubicBezTo>
                    <a:cubicBezTo>
                      <a:pt x="191" y="325"/>
                      <a:pt x="189" y="317"/>
                      <a:pt x="167" y="295"/>
                    </a:cubicBezTo>
                    <a:lnTo>
                      <a:pt x="167" y="295"/>
                    </a:lnTo>
                    <a:cubicBezTo>
                      <a:pt x="203" y="325"/>
                      <a:pt x="250" y="343"/>
                      <a:pt x="296" y="343"/>
                    </a:cubicBezTo>
                    <a:cubicBezTo>
                      <a:pt x="343" y="343"/>
                      <a:pt x="387" y="325"/>
                      <a:pt x="417" y="284"/>
                    </a:cubicBezTo>
                    <a:cubicBezTo>
                      <a:pt x="488" y="212"/>
                      <a:pt x="465" y="105"/>
                      <a:pt x="369" y="45"/>
                    </a:cubicBezTo>
                    <a:cubicBezTo>
                      <a:pt x="334" y="16"/>
                      <a:pt x="28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8" name="Google Shape;11338;p44"/>
              <p:cNvSpPr/>
              <p:nvPr/>
            </p:nvSpPr>
            <p:spPr>
              <a:xfrm>
                <a:off x="4241825" y="2167500"/>
                <a:ext cx="8175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55" extrusionOk="0">
                    <a:moveTo>
                      <a:pt x="182" y="1"/>
                    </a:moveTo>
                    <a:cubicBezTo>
                      <a:pt x="170" y="1"/>
                      <a:pt x="158" y="3"/>
                      <a:pt x="146" y="7"/>
                    </a:cubicBezTo>
                    <a:cubicBezTo>
                      <a:pt x="48" y="18"/>
                      <a:pt x="0" y="157"/>
                      <a:pt x="82" y="191"/>
                    </a:cubicBezTo>
                    <a:lnTo>
                      <a:pt x="82" y="191"/>
                    </a:lnTo>
                    <a:cubicBezTo>
                      <a:pt x="100" y="234"/>
                      <a:pt x="145" y="255"/>
                      <a:pt x="191" y="255"/>
                    </a:cubicBezTo>
                    <a:cubicBezTo>
                      <a:pt x="259" y="255"/>
                      <a:pt x="326" y="209"/>
                      <a:pt x="301" y="126"/>
                    </a:cubicBezTo>
                    <a:cubicBezTo>
                      <a:pt x="291" y="47"/>
                      <a:pt x="240" y="1"/>
                      <a:pt x="1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9" name="Google Shape;11339;p44"/>
              <p:cNvSpPr/>
              <p:nvPr/>
            </p:nvSpPr>
            <p:spPr>
              <a:xfrm>
                <a:off x="4281175" y="2273300"/>
                <a:ext cx="13575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522" extrusionOk="0">
                    <a:moveTo>
                      <a:pt x="427" y="1"/>
                    </a:moveTo>
                    <a:cubicBezTo>
                      <a:pt x="402" y="1"/>
                      <a:pt x="376" y="12"/>
                      <a:pt x="358" y="37"/>
                    </a:cubicBezTo>
                    <a:cubicBezTo>
                      <a:pt x="286" y="121"/>
                      <a:pt x="251" y="192"/>
                      <a:pt x="179" y="263"/>
                    </a:cubicBezTo>
                    <a:lnTo>
                      <a:pt x="84" y="359"/>
                    </a:lnTo>
                    <a:cubicBezTo>
                      <a:pt x="60" y="383"/>
                      <a:pt x="36" y="418"/>
                      <a:pt x="13" y="442"/>
                    </a:cubicBezTo>
                    <a:cubicBezTo>
                      <a:pt x="1" y="454"/>
                      <a:pt x="1" y="478"/>
                      <a:pt x="13" y="490"/>
                    </a:cubicBezTo>
                    <a:cubicBezTo>
                      <a:pt x="52" y="512"/>
                      <a:pt x="89" y="521"/>
                      <a:pt x="124" y="521"/>
                    </a:cubicBezTo>
                    <a:cubicBezTo>
                      <a:pt x="297" y="521"/>
                      <a:pt x="411" y="281"/>
                      <a:pt x="501" y="133"/>
                    </a:cubicBezTo>
                    <a:cubicBezTo>
                      <a:pt x="542" y="58"/>
                      <a:pt x="486" y="1"/>
                      <a:pt x="4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0" name="Google Shape;11340;p44"/>
              <p:cNvSpPr/>
              <p:nvPr/>
            </p:nvSpPr>
            <p:spPr>
              <a:xfrm>
                <a:off x="4281175" y="2260750"/>
                <a:ext cx="1302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409" extrusionOk="0">
                    <a:moveTo>
                      <a:pt x="395" y="0"/>
                    </a:moveTo>
                    <a:cubicBezTo>
                      <a:pt x="363" y="0"/>
                      <a:pt x="330" y="15"/>
                      <a:pt x="310" y="51"/>
                    </a:cubicBezTo>
                    <a:cubicBezTo>
                      <a:pt x="274" y="111"/>
                      <a:pt x="251" y="158"/>
                      <a:pt x="191" y="170"/>
                    </a:cubicBezTo>
                    <a:cubicBezTo>
                      <a:pt x="155" y="182"/>
                      <a:pt x="132" y="182"/>
                      <a:pt x="96" y="206"/>
                    </a:cubicBezTo>
                    <a:cubicBezTo>
                      <a:pt x="72" y="218"/>
                      <a:pt x="60" y="242"/>
                      <a:pt x="24" y="254"/>
                    </a:cubicBezTo>
                    <a:cubicBezTo>
                      <a:pt x="1" y="277"/>
                      <a:pt x="1" y="337"/>
                      <a:pt x="24" y="349"/>
                    </a:cubicBezTo>
                    <a:cubicBezTo>
                      <a:pt x="60" y="384"/>
                      <a:pt x="96" y="408"/>
                      <a:pt x="143" y="408"/>
                    </a:cubicBezTo>
                    <a:cubicBezTo>
                      <a:pt x="191" y="408"/>
                      <a:pt x="251" y="384"/>
                      <a:pt x="298" y="349"/>
                    </a:cubicBezTo>
                    <a:cubicBezTo>
                      <a:pt x="382" y="289"/>
                      <a:pt x="441" y="218"/>
                      <a:pt x="489" y="111"/>
                    </a:cubicBezTo>
                    <a:cubicBezTo>
                      <a:pt x="520" y="56"/>
                      <a:pt x="458" y="0"/>
                      <a:pt x="3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1" name="Google Shape;11341;p44"/>
              <p:cNvSpPr/>
              <p:nvPr/>
            </p:nvSpPr>
            <p:spPr>
              <a:xfrm>
                <a:off x="4278500" y="2255875"/>
                <a:ext cx="1050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02" extrusionOk="0">
                    <a:moveTo>
                      <a:pt x="199" y="0"/>
                    </a:moveTo>
                    <a:cubicBezTo>
                      <a:pt x="130" y="0"/>
                      <a:pt x="72" y="16"/>
                      <a:pt x="24" y="79"/>
                    </a:cubicBezTo>
                    <a:cubicBezTo>
                      <a:pt x="0" y="115"/>
                      <a:pt x="0" y="187"/>
                      <a:pt x="24" y="222"/>
                    </a:cubicBezTo>
                    <a:cubicBezTo>
                      <a:pt x="72" y="286"/>
                      <a:pt x="135" y="302"/>
                      <a:pt x="204" y="302"/>
                    </a:cubicBezTo>
                    <a:cubicBezTo>
                      <a:pt x="239" y="302"/>
                      <a:pt x="274" y="298"/>
                      <a:pt x="310" y="294"/>
                    </a:cubicBezTo>
                    <a:cubicBezTo>
                      <a:pt x="335" y="290"/>
                      <a:pt x="357" y="275"/>
                      <a:pt x="374" y="256"/>
                    </a:cubicBezTo>
                    <a:lnTo>
                      <a:pt x="374" y="256"/>
                    </a:lnTo>
                    <a:cubicBezTo>
                      <a:pt x="392" y="239"/>
                      <a:pt x="406" y="216"/>
                      <a:pt x="417" y="187"/>
                    </a:cubicBezTo>
                    <a:cubicBezTo>
                      <a:pt x="419" y="175"/>
                      <a:pt x="419" y="163"/>
                      <a:pt x="418" y="151"/>
                    </a:cubicBezTo>
                    <a:lnTo>
                      <a:pt x="418" y="151"/>
                    </a:lnTo>
                    <a:cubicBezTo>
                      <a:pt x="419" y="139"/>
                      <a:pt x="419" y="127"/>
                      <a:pt x="417" y="115"/>
                    </a:cubicBezTo>
                    <a:cubicBezTo>
                      <a:pt x="405" y="84"/>
                      <a:pt x="390" y="60"/>
                      <a:pt x="372" y="43"/>
                    </a:cubicBezTo>
                    <a:lnTo>
                      <a:pt x="372" y="43"/>
                    </a:lnTo>
                    <a:cubicBezTo>
                      <a:pt x="354" y="25"/>
                      <a:pt x="334" y="12"/>
                      <a:pt x="310" y="8"/>
                    </a:cubicBezTo>
                    <a:cubicBezTo>
                      <a:pt x="270" y="4"/>
                      <a:pt x="233" y="0"/>
                      <a:pt x="1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2" name="Google Shape;11342;p44"/>
              <p:cNvSpPr/>
              <p:nvPr/>
            </p:nvSpPr>
            <p:spPr>
              <a:xfrm>
                <a:off x="4277000" y="2245775"/>
                <a:ext cx="11125" cy="5800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32" extrusionOk="0">
                    <a:moveTo>
                      <a:pt x="345" y="1"/>
                    </a:moveTo>
                    <a:cubicBezTo>
                      <a:pt x="334" y="1"/>
                      <a:pt x="323" y="3"/>
                      <a:pt x="310" y="7"/>
                    </a:cubicBezTo>
                    <a:cubicBezTo>
                      <a:pt x="263" y="43"/>
                      <a:pt x="203" y="55"/>
                      <a:pt x="144" y="67"/>
                    </a:cubicBezTo>
                    <a:cubicBezTo>
                      <a:pt x="84" y="67"/>
                      <a:pt x="60" y="91"/>
                      <a:pt x="13" y="126"/>
                    </a:cubicBezTo>
                    <a:cubicBezTo>
                      <a:pt x="1" y="150"/>
                      <a:pt x="1" y="174"/>
                      <a:pt x="13" y="186"/>
                    </a:cubicBezTo>
                    <a:cubicBezTo>
                      <a:pt x="48" y="221"/>
                      <a:pt x="79" y="231"/>
                      <a:pt x="113" y="231"/>
                    </a:cubicBezTo>
                    <a:cubicBezTo>
                      <a:pt x="137" y="231"/>
                      <a:pt x="162" y="226"/>
                      <a:pt x="191" y="221"/>
                    </a:cubicBezTo>
                    <a:cubicBezTo>
                      <a:pt x="251" y="198"/>
                      <a:pt x="322" y="174"/>
                      <a:pt x="382" y="126"/>
                    </a:cubicBezTo>
                    <a:cubicBezTo>
                      <a:pt x="444" y="95"/>
                      <a:pt x="416" y="1"/>
                      <a:pt x="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3" name="Google Shape;11343;p44"/>
              <p:cNvSpPr/>
              <p:nvPr/>
            </p:nvSpPr>
            <p:spPr>
              <a:xfrm>
                <a:off x="4275525" y="2232275"/>
                <a:ext cx="15650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626" h="356" extrusionOk="0">
                    <a:moveTo>
                      <a:pt x="284" y="1"/>
                    </a:moveTo>
                    <a:cubicBezTo>
                      <a:pt x="211" y="1"/>
                      <a:pt x="139" y="21"/>
                      <a:pt x="84" y="71"/>
                    </a:cubicBezTo>
                    <a:cubicBezTo>
                      <a:pt x="0" y="166"/>
                      <a:pt x="48" y="297"/>
                      <a:pt x="167" y="333"/>
                    </a:cubicBezTo>
                    <a:cubicBezTo>
                      <a:pt x="189" y="342"/>
                      <a:pt x="211" y="344"/>
                      <a:pt x="233" y="344"/>
                    </a:cubicBezTo>
                    <a:cubicBezTo>
                      <a:pt x="257" y="344"/>
                      <a:pt x="281" y="341"/>
                      <a:pt x="305" y="341"/>
                    </a:cubicBezTo>
                    <a:cubicBezTo>
                      <a:pt x="319" y="341"/>
                      <a:pt x="332" y="342"/>
                      <a:pt x="346" y="345"/>
                    </a:cubicBezTo>
                    <a:cubicBezTo>
                      <a:pt x="363" y="352"/>
                      <a:pt x="381" y="356"/>
                      <a:pt x="397" y="356"/>
                    </a:cubicBezTo>
                    <a:cubicBezTo>
                      <a:pt x="537" y="356"/>
                      <a:pt x="626" y="111"/>
                      <a:pt x="477" y="47"/>
                    </a:cubicBezTo>
                    <a:cubicBezTo>
                      <a:pt x="419" y="18"/>
                      <a:pt x="351" y="1"/>
                      <a:pt x="2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4" name="Google Shape;11344;p44"/>
              <p:cNvSpPr/>
              <p:nvPr/>
            </p:nvSpPr>
            <p:spPr>
              <a:xfrm>
                <a:off x="4279250" y="2222300"/>
                <a:ext cx="9575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03" extrusionOk="0">
                    <a:moveTo>
                      <a:pt x="110" y="0"/>
                    </a:moveTo>
                    <a:cubicBezTo>
                      <a:pt x="56" y="0"/>
                      <a:pt x="0" y="47"/>
                      <a:pt x="18" y="101"/>
                    </a:cubicBezTo>
                    <a:cubicBezTo>
                      <a:pt x="30" y="196"/>
                      <a:pt x="78" y="256"/>
                      <a:pt x="149" y="291"/>
                    </a:cubicBezTo>
                    <a:cubicBezTo>
                      <a:pt x="166" y="299"/>
                      <a:pt x="182" y="302"/>
                      <a:pt x="197" y="302"/>
                    </a:cubicBezTo>
                    <a:cubicBezTo>
                      <a:pt x="306" y="302"/>
                      <a:pt x="383" y="141"/>
                      <a:pt x="268" y="89"/>
                    </a:cubicBezTo>
                    <a:cubicBezTo>
                      <a:pt x="220" y="77"/>
                      <a:pt x="209" y="29"/>
                      <a:pt x="161" y="17"/>
                    </a:cubicBezTo>
                    <a:cubicBezTo>
                      <a:pt x="146" y="6"/>
                      <a:pt x="128" y="0"/>
                      <a:pt x="1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5" name="Google Shape;11345;p44"/>
              <p:cNvSpPr/>
              <p:nvPr/>
            </p:nvSpPr>
            <p:spPr>
              <a:xfrm>
                <a:off x="4278200" y="2211125"/>
                <a:ext cx="83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51" extrusionOk="0">
                    <a:moveTo>
                      <a:pt x="179" y="0"/>
                    </a:moveTo>
                    <a:cubicBezTo>
                      <a:pt x="1" y="0"/>
                      <a:pt x="1" y="250"/>
                      <a:pt x="179" y="250"/>
                    </a:cubicBezTo>
                    <a:cubicBezTo>
                      <a:pt x="334" y="250"/>
                      <a:pt x="334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6" name="Google Shape;11346;p44"/>
              <p:cNvSpPr/>
              <p:nvPr/>
            </p:nvSpPr>
            <p:spPr>
              <a:xfrm>
                <a:off x="4287300" y="2192075"/>
                <a:ext cx="9375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14" extrusionOk="0">
                    <a:moveTo>
                      <a:pt x="172" y="0"/>
                    </a:moveTo>
                    <a:cubicBezTo>
                      <a:pt x="30" y="10"/>
                      <a:pt x="0" y="151"/>
                      <a:pt x="84" y="236"/>
                    </a:cubicBezTo>
                    <a:lnTo>
                      <a:pt x="84" y="236"/>
                    </a:lnTo>
                    <a:cubicBezTo>
                      <a:pt x="109" y="281"/>
                      <a:pt x="156" y="314"/>
                      <a:pt x="211" y="314"/>
                    </a:cubicBezTo>
                    <a:cubicBezTo>
                      <a:pt x="221" y="314"/>
                      <a:pt x="233" y="313"/>
                      <a:pt x="244" y="310"/>
                    </a:cubicBezTo>
                    <a:cubicBezTo>
                      <a:pt x="327" y="286"/>
                      <a:pt x="375" y="167"/>
                      <a:pt x="327" y="95"/>
                    </a:cubicBezTo>
                    <a:cubicBezTo>
                      <a:pt x="303" y="36"/>
                      <a:pt x="244" y="0"/>
                      <a:pt x="1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7" name="Google Shape;11347;p44"/>
              <p:cNvSpPr/>
              <p:nvPr/>
            </p:nvSpPr>
            <p:spPr>
              <a:xfrm>
                <a:off x="4631325" y="2978125"/>
                <a:ext cx="4975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331" extrusionOk="0">
                    <a:moveTo>
                      <a:pt x="48" y="0"/>
                    </a:moveTo>
                    <a:cubicBezTo>
                      <a:pt x="25" y="0"/>
                      <a:pt x="1" y="21"/>
                      <a:pt x="8" y="50"/>
                    </a:cubicBezTo>
                    <a:cubicBezTo>
                      <a:pt x="44" y="145"/>
                      <a:pt x="56" y="264"/>
                      <a:pt x="127" y="324"/>
                    </a:cubicBezTo>
                    <a:cubicBezTo>
                      <a:pt x="139" y="328"/>
                      <a:pt x="151" y="331"/>
                      <a:pt x="162" y="331"/>
                    </a:cubicBezTo>
                    <a:cubicBezTo>
                      <a:pt x="183" y="331"/>
                      <a:pt x="199" y="320"/>
                      <a:pt x="199" y="288"/>
                    </a:cubicBezTo>
                    <a:cubicBezTo>
                      <a:pt x="199" y="193"/>
                      <a:pt x="127" y="98"/>
                      <a:pt x="80" y="26"/>
                    </a:cubicBezTo>
                    <a:cubicBezTo>
                      <a:pt x="75" y="8"/>
                      <a:pt x="62" y="0"/>
                      <a:pt x="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8" name="Google Shape;11348;p44"/>
              <p:cNvSpPr/>
              <p:nvPr/>
            </p:nvSpPr>
            <p:spPr>
              <a:xfrm>
                <a:off x="4631600" y="2978450"/>
                <a:ext cx="88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355" h="193" extrusionOk="0">
                    <a:moveTo>
                      <a:pt x="37" y="0"/>
                    </a:moveTo>
                    <a:cubicBezTo>
                      <a:pt x="17" y="0"/>
                      <a:pt x="0" y="28"/>
                      <a:pt x="9" y="37"/>
                    </a:cubicBezTo>
                    <a:cubicBezTo>
                      <a:pt x="88" y="104"/>
                      <a:pt x="198" y="193"/>
                      <a:pt x="310" y="193"/>
                    </a:cubicBezTo>
                    <a:cubicBezTo>
                      <a:pt x="317" y="193"/>
                      <a:pt x="324" y="193"/>
                      <a:pt x="331" y="192"/>
                    </a:cubicBezTo>
                    <a:cubicBezTo>
                      <a:pt x="354" y="192"/>
                      <a:pt x="354" y="144"/>
                      <a:pt x="331" y="144"/>
                    </a:cubicBezTo>
                    <a:cubicBezTo>
                      <a:pt x="223" y="109"/>
                      <a:pt x="128" y="85"/>
                      <a:pt x="57" y="13"/>
                    </a:cubicBezTo>
                    <a:cubicBezTo>
                      <a:pt x="50" y="4"/>
                      <a:pt x="43" y="0"/>
                      <a:pt x="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9" name="Google Shape;11349;p44"/>
              <p:cNvSpPr/>
              <p:nvPr/>
            </p:nvSpPr>
            <p:spPr>
              <a:xfrm>
                <a:off x="3586275" y="2361425"/>
                <a:ext cx="15675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69" extrusionOk="0">
                    <a:moveTo>
                      <a:pt x="591" y="1"/>
                    </a:moveTo>
                    <a:cubicBezTo>
                      <a:pt x="400" y="25"/>
                      <a:pt x="210" y="48"/>
                      <a:pt x="55" y="84"/>
                    </a:cubicBezTo>
                    <a:cubicBezTo>
                      <a:pt x="0" y="106"/>
                      <a:pt x="16" y="169"/>
                      <a:pt x="57" y="169"/>
                    </a:cubicBezTo>
                    <a:cubicBezTo>
                      <a:pt x="60" y="169"/>
                      <a:pt x="63" y="168"/>
                      <a:pt x="67" y="167"/>
                    </a:cubicBezTo>
                    <a:cubicBezTo>
                      <a:pt x="246" y="108"/>
                      <a:pt x="436" y="120"/>
                      <a:pt x="603" y="48"/>
                    </a:cubicBezTo>
                    <a:cubicBezTo>
                      <a:pt x="627" y="25"/>
                      <a:pt x="603" y="1"/>
                      <a:pt x="5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0" name="Google Shape;11350;p44"/>
              <p:cNvSpPr/>
              <p:nvPr/>
            </p:nvSpPr>
            <p:spPr>
              <a:xfrm>
                <a:off x="3619775" y="2355125"/>
                <a:ext cx="4587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273" extrusionOk="0">
                    <a:moveTo>
                      <a:pt x="1469" y="0"/>
                    </a:moveTo>
                    <a:cubicBezTo>
                      <a:pt x="990" y="0"/>
                      <a:pt x="524" y="104"/>
                      <a:pt x="49" y="134"/>
                    </a:cubicBezTo>
                    <a:cubicBezTo>
                      <a:pt x="1" y="134"/>
                      <a:pt x="1" y="193"/>
                      <a:pt x="49" y="205"/>
                    </a:cubicBezTo>
                    <a:cubicBezTo>
                      <a:pt x="362" y="224"/>
                      <a:pt x="676" y="272"/>
                      <a:pt x="982" y="272"/>
                    </a:cubicBezTo>
                    <a:cubicBezTo>
                      <a:pt x="1258" y="272"/>
                      <a:pt x="1528" y="233"/>
                      <a:pt x="1787" y="98"/>
                    </a:cubicBezTo>
                    <a:cubicBezTo>
                      <a:pt x="1834" y="74"/>
                      <a:pt x="1811" y="15"/>
                      <a:pt x="1763" y="15"/>
                    </a:cubicBezTo>
                    <a:cubicBezTo>
                      <a:pt x="1665" y="5"/>
                      <a:pt x="1567" y="0"/>
                      <a:pt x="1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1" name="Google Shape;11351;p44"/>
              <p:cNvSpPr/>
              <p:nvPr/>
            </p:nvSpPr>
            <p:spPr>
              <a:xfrm>
                <a:off x="3586150" y="2348250"/>
                <a:ext cx="3300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6" extrusionOk="0">
                    <a:moveTo>
                      <a:pt x="7" y="1"/>
                    </a:moveTo>
                    <a:cubicBezTo>
                      <a:pt x="1" y="1"/>
                      <a:pt x="3" y="16"/>
                      <a:pt x="12" y="16"/>
                    </a:cubicBezTo>
                    <a:lnTo>
                      <a:pt x="120" y="16"/>
                    </a:lnTo>
                    <a:cubicBezTo>
                      <a:pt x="131" y="16"/>
                      <a:pt x="131" y="4"/>
                      <a:pt x="120" y="4"/>
                    </a:cubicBezTo>
                    <a:lnTo>
                      <a:pt x="12" y="4"/>
                    </a:lnTo>
                    <a:cubicBezTo>
                      <a:pt x="10" y="2"/>
                      <a:pt x="8" y="1"/>
                      <a:pt x="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2" name="Google Shape;11352;p44"/>
              <p:cNvSpPr/>
              <p:nvPr/>
            </p:nvSpPr>
            <p:spPr>
              <a:xfrm>
                <a:off x="3592100" y="2334175"/>
                <a:ext cx="18025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270" extrusionOk="0">
                    <a:moveTo>
                      <a:pt x="681" y="1"/>
                    </a:moveTo>
                    <a:cubicBezTo>
                      <a:pt x="677" y="1"/>
                      <a:pt x="672" y="3"/>
                      <a:pt x="667" y="7"/>
                    </a:cubicBezTo>
                    <a:cubicBezTo>
                      <a:pt x="477" y="43"/>
                      <a:pt x="298" y="126"/>
                      <a:pt x="84" y="126"/>
                    </a:cubicBezTo>
                    <a:cubicBezTo>
                      <a:pt x="1" y="126"/>
                      <a:pt x="1" y="269"/>
                      <a:pt x="84" y="269"/>
                    </a:cubicBezTo>
                    <a:cubicBezTo>
                      <a:pt x="310" y="269"/>
                      <a:pt x="536" y="210"/>
                      <a:pt x="691" y="67"/>
                    </a:cubicBezTo>
                    <a:cubicBezTo>
                      <a:pt x="720" y="38"/>
                      <a:pt x="702" y="1"/>
                      <a:pt x="6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3" name="Google Shape;11353;p44"/>
              <p:cNvSpPr/>
              <p:nvPr/>
            </p:nvSpPr>
            <p:spPr>
              <a:xfrm>
                <a:off x="3581100" y="2307475"/>
                <a:ext cx="777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123" extrusionOk="0">
                    <a:moveTo>
                      <a:pt x="279" y="1"/>
                    </a:moveTo>
                    <a:cubicBezTo>
                      <a:pt x="273" y="1"/>
                      <a:pt x="266" y="5"/>
                      <a:pt x="262" y="16"/>
                    </a:cubicBezTo>
                    <a:cubicBezTo>
                      <a:pt x="203" y="63"/>
                      <a:pt x="119" y="63"/>
                      <a:pt x="60" y="63"/>
                    </a:cubicBezTo>
                    <a:cubicBezTo>
                      <a:pt x="52" y="60"/>
                      <a:pt x="46" y="59"/>
                      <a:pt x="40" y="59"/>
                    </a:cubicBezTo>
                    <a:cubicBezTo>
                      <a:pt x="1" y="59"/>
                      <a:pt x="6" y="123"/>
                      <a:pt x="48" y="123"/>
                    </a:cubicBezTo>
                    <a:cubicBezTo>
                      <a:pt x="143" y="123"/>
                      <a:pt x="214" y="99"/>
                      <a:pt x="286" y="39"/>
                    </a:cubicBezTo>
                    <a:cubicBezTo>
                      <a:pt x="311" y="23"/>
                      <a:pt x="29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4" name="Google Shape;11354;p44"/>
              <p:cNvSpPr/>
              <p:nvPr/>
            </p:nvSpPr>
            <p:spPr>
              <a:xfrm>
                <a:off x="3573225" y="2284125"/>
                <a:ext cx="1145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68" extrusionOk="0">
                    <a:moveTo>
                      <a:pt x="288" y="1"/>
                    </a:moveTo>
                    <a:cubicBezTo>
                      <a:pt x="214" y="1"/>
                      <a:pt x="139" y="19"/>
                      <a:pt x="65" y="57"/>
                    </a:cubicBezTo>
                    <a:cubicBezTo>
                      <a:pt x="1" y="78"/>
                      <a:pt x="43" y="167"/>
                      <a:pt x="104" y="167"/>
                    </a:cubicBezTo>
                    <a:cubicBezTo>
                      <a:pt x="111" y="167"/>
                      <a:pt x="118" y="166"/>
                      <a:pt x="125" y="164"/>
                    </a:cubicBezTo>
                    <a:cubicBezTo>
                      <a:pt x="220" y="116"/>
                      <a:pt x="339" y="116"/>
                      <a:pt x="422" y="81"/>
                    </a:cubicBezTo>
                    <a:cubicBezTo>
                      <a:pt x="458" y="69"/>
                      <a:pt x="458" y="21"/>
                      <a:pt x="422" y="21"/>
                    </a:cubicBezTo>
                    <a:cubicBezTo>
                      <a:pt x="378" y="8"/>
                      <a:pt x="333" y="1"/>
                      <a:pt x="2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5" name="Google Shape;11355;p44"/>
              <p:cNvSpPr/>
              <p:nvPr/>
            </p:nvSpPr>
            <p:spPr>
              <a:xfrm>
                <a:off x="3570450" y="2208500"/>
                <a:ext cx="10375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415" h="222" extrusionOk="0">
                    <a:moveTo>
                      <a:pt x="213" y="0"/>
                    </a:moveTo>
                    <a:cubicBezTo>
                      <a:pt x="190" y="0"/>
                      <a:pt x="169" y="3"/>
                      <a:pt x="152" y="10"/>
                    </a:cubicBezTo>
                    <a:lnTo>
                      <a:pt x="57" y="58"/>
                    </a:lnTo>
                    <a:cubicBezTo>
                      <a:pt x="45" y="69"/>
                      <a:pt x="33" y="69"/>
                      <a:pt x="33" y="93"/>
                    </a:cubicBezTo>
                    <a:cubicBezTo>
                      <a:pt x="9" y="117"/>
                      <a:pt x="9" y="129"/>
                      <a:pt x="9" y="165"/>
                    </a:cubicBezTo>
                    <a:cubicBezTo>
                      <a:pt x="1" y="200"/>
                      <a:pt x="24" y="222"/>
                      <a:pt x="46" y="222"/>
                    </a:cubicBezTo>
                    <a:cubicBezTo>
                      <a:pt x="54" y="222"/>
                      <a:pt x="63" y="219"/>
                      <a:pt x="69" y="212"/>
                    </a:cubicBezTo>
                    <a:cubicBezTo>
                      <a:pt x="93" y="188"/>
                      <a:pt x="117" y="177"/>
                      <a:pt x="128" y="177"/>
                    </a:cubicBezTo>
                    <a:cubicBezTo>
                      <a:pt x="164" y="165"/>
                      <a:pt x="176" y="165"/>
                      <a:pt x="212" y="165"/>
                    </a:cubicBezTo>
                    <a:cubicBezTo>
                      <a:pt x="271" y="141"/>
                      <a:pt x="331" y="129"/>
                      <a:pt x="390" y="105"/>
                    </a:cubicBezTo>
                    <a:cubicBezTo>
                      <a:pt x="414" y="93"/>
                      <a:pt x="414" y="58"/>
                      <a:pt x="390" y="46"/>
                    </a:cubicBezTo>
                    <a:cubicBezTo>
                      <a:pt x="347" y="20"/>
                      <a:pt x="274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6" name="Google Shape;11356;p44"/>
              <p:cNvSpPr/>
              <p:nvPr/>
            </p:nvSpPr>
            <p:spPr>
              <a:xfrm>
                <a:off x="3588275" y="2199075"/>
                <a:ext cx="11600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464" h="265" extrusionOk="0">
                    <a:moveTo>
                      <a:pt x="374" y="1"/>
                    </a:moveTo>
                    <a:cubicBezTo>
                      <a:pt x="366" y="1"/>
                      <a:pt x="360" y="2"/>
                      <a:pt x="356" y="6"/>
                    </a:cubicBezTo>
                    <a:cubicBezTo>
                      <a:pt x="273" y="30"/>
                      <a:pt x="177" y="65"/>
                      <a:pt x="94" y="113"/>
                    </a:cubicBezTo>
                    <a:cubicBezTo>
                      <a:pt x="0" y="134"/>
                      <a:pt x="53" y="264"/>
                      <a:pt x="139" y="264"/>
                    </a:cubicBezTo>
                    <a:cubicBezTo>
                      <a:pt x="151" y="264"/>
                      <a:pt x="164" y="262"/>
                      <a:pt x="177" y="256"/>
                    </a:cubicBezTo>
                    <a:cubicBezTo>
                      <a:pt x="249" y="208"/>
                      <a:pt x="344" y="196"/>
                      <a:pt x="416" y="149"/>
                    </a:cubicBezTo>
                    <a:cubicBezTo>
                      <a:pt x="451" y="137"/>
                      <a:pt x="463" y="113"/>
                      <a:pt x="463" y="77"/>
                    </a:cubicBezTo>
                    <a:cubicBezTo>
                      <a:pt x="463" y="54"/>
                      <a:pt x="463" y="30"/>
                      <a:pt x="427" y="18"/>
                    </a:cubicBezTo>
                    <a:cubicBezTo>
                      <a:pt x="419" y="9"/>
                      <a:pt x="393" y="1"/>
                      <a:pt x="3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7" name="Google Shape;11357;p44"/>
              <p:cNvSpPr/>
              <p:nvPr/>
            </p:nvSpPr>
            <p:spPr>
              <a:xfrm>
                <a:off x="3578875" y="2170500"/>
                <a:ext cx="125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201" extrusionOk="0">
                    <a:moveTo>
                      <a:pt x="463" y="0"/>
                    </a:moveTo>
                    <a:cubicBezTo>
                      <a:pt x="458" y="0"/>
                      <a:pt x="452" y="2"/>
                      <a:pt x="446" y="6"/>
                    </a:cubicBezTo>
                    <a:cubicBezTo>
                      <a:pt x="315" y="18"/>
                      <a:pt x="172" y="42"/>
                      <a:pt x="53" y="89"/>
                    </a:cubicBezTo>
                    <a:cubicBezTo>
                      <a:pt x="0" y="121"/>
                      <a:pt x="42" y="200"/>
                      <a:pt x="94" y="200"/>
                    </a:cubicBezTo>
                    <a:cubicBezTo>
                      <a:pt x="100" y="200"/>
                      <a:pt x="106" y="199"/>
                      <a:pt x="113" y="196"/>
                    </a:cubicBezTo>
                    <a:cubicBezTo>
                      <a:pt x="232" y="137"/>
                      <a:pt x="375" y="149"/>
                      <a:pt x="482" y="65"/>
                    </a:cubicBezTo>
                    <a:cubicBezTo>
                      <a:pt x="502" y="45"/>
                      <a:pt x="488" y="0"/>
                      <a:pt x="4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8" name="Google Shape;11358;p44"/>
              <p:cNvSpPr/>
              <p:nvPr/>
            </p:nvSpPr>
            <p:spPr>
              <a:xfrm>
                <a:off x="3591225" y="2136200"/>
                <a:ext cx="47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1" extrusionOk="0">
                    <a:moveTo>
                      <a:pt x="5" y="0"/>
                    </a:moveTo>
                    <a:lnTo>
                      <a:pt x="5" y="0"/>
                    </a:lnTo>
                    <a:cubicBezTo>
                      <a:pt x="1" y="0"/>
                      <a:pt x="3" y="21"/>
                      <a:pt x="12" y="21"/>
                    </a:cubicBezTo>
                    <a:lnTo>
                      <a:pt x="179" y="21"/>
                    </a:lnTo>
                    <a:cubicBezTo>
                      <a:pt x="190" y="21"/>
                      <a:pt x="190" y="9"/>
                      <a:pt x="179" y="9"/>
                    </a:cubicBezTo>
                    <a:lnTo>
                      <a:pt x="12" y="9"/>
                    </a:lnTo>
                    <a:cubicBezTo>
                      <a:pt x="9" y="3"/>
                      <a:pt x="7" y="0"/>
                      <a:pt x="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9" name="Google Shape;11359;p44"/>
              <p:cNvSpPr/>
              <p:nvPr/>
            </p:nvSpPr>
            <p:spPr>
              <a:xfrm>
                <a:off x="3610750" y="2091150"/>
                <a:ext cx="18575" cy="5175"/>
              </a:xfrm>
              <a:custGeom>
                <a:avLst/>
                <a:gdLst/>
                <a:ahLst/>
                <a:cxnLst/>
                <a:rect l="l" t="t" r="r" b="b"/>
                <a:pathLst>
                  <a:path w="743" h="207" extrusionOk="0">
                    <a:moveTo>
                      <a:pt x="695" y="1"/>
                    </a:moveTo>
                    <a:cubicBezTo>
                      <a:pt x="481" y="25"/>
                      <a:pt x="290" y="37"/>
                      <a:pt x="88" y="84"/>
                    </a:cubicBezTo>
                    <a:cubicBezTo>
                      <a:pt x="1" y="95"/>
                      <a:pt x="34" y="206"/>
                      <a:pt x="95" y="206"/>
                    </a:cubicBezTo>
                    <a:cubicBezTo>
                      <a:pt x="100" y="206"/>
                      <a:pt x="106" y="205"/>
                      <a:pt x="112" y="203"/>
                    </a:cubicBezTo>
                    <a:cubicBezTo>
                      <a:pt x="302" y="156"/>
                      <a:pt x="529" y="156"/>
                      <a:pt x="707" y="60"/>
                    </a:cubicBezTo>
                    <a:cubicBezTo>
                      <a:pt x="743" y="49"/>
                      <a:pt x="719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0" name="Google Shape;11360;p44"/>
              <p:cNvSpPr/>
              <p:nvPr/>
            </p:nvSpPr>
            <p:spPr>
              <a:xfrm>
                <a:off x="3652525" y="2080425"/>
                <a:ext cx="22350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252" extrusionOk="0">
                    <a:moveTo>
                      <a:pt x="817" y="0"/>
                    </a:moveTo>
                    <a:cubicBezTo>
                      <a:pt x="569" y="0"/>
                      <a:pt x="322" y="100"/>
                      <a:pt x="96" y="156"/>
                    </a:cubicBezTo>
                    <a:cubicBezTo>
                      <a:pt x="1" y="156"/>
                      <a:pt x="36" y="251"/>
                      <a:pt x="108" y="251"/>
                    </a:cubicBezTo>
                    <a:cubicBezTo>
                      <a:pt x="346" y="216"/>
                      <a:pt x="644" y="180"/>
                      <a:pt x="870" y="73"/>
                    </a:cubicBezTo>
                    <a:cubicBezTo>
                      <a:pt x="894" y="61"/>
                      <a:pt x="882" y="1"/>
                      <a:pt x="858" y="1"/>
                    </a:cubicBezTo>
                    <a:cubicBezTo>
                      <a:pt x="844" y="1"/>
                      <a:pt x="831" y="0"/>
                      <a:pt x="8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1" name="Google Shape;11361;p44"/>
              <p:cNvSpPr/>
              <p:nvPr/>
            </p:nvSpPr>
            <p:spPr>
              <a:xfrm>
                <a:off x="3679200" y="2055150"/>
                <a:ext cx="34375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313" extrusionOk="0">
                    <a:moveTo>
                      <a:pt x="1339" y="0"/>
                    </a:moveTo>
                    <a:cubicBezTo>
                      <a:pt x="922" y="36"/>
                      <a:pt x="481" y="96"/>
                      <a:pt x="89" y="179"/>
                    </a:cubicBezTo>
                    <a:cubicBezTo>
                      <a:pt x="1" y="190"/>
                      <a:pt x="24" y="313"/>
                      <a:pt x="94" y="313"/>
                    </a:cubicBezTo>
                    <a:cubicBezTo>
                      <a:pt x="100" y="313"/>
                      <a:pt x="106" y="312"/>
                      <a:pt x="112" y="310"/>
                    </a:cubicBezTo>
                    <a:cubicBezTo>
                      <a:pt x="517" y="226"/>
                      <a:pt x="981" y="238"/>
                      <a:pt x="1351" y="60"/>
                    </a:cubicBezTo>
                    <a:cubicBezTo>
                      <a:pt x="1374" y="48"/>
                      <a:pt x="1362" y="0"/>
                      <a:pt x="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2" name="Google Shape;11362;p44"/>
              <p:cNvSpPr/>
              <p:nvPr/>
            </p:nvSpPr>
            <p:spPr>
              <a:xfrm>
                <a:off x="3702925" y="2036500"/>
                <a:ext cx="1942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80" extrusionOk="0">
                    <a:moveTo>
                      <a:pt x="757" y="0"/>
                    </a:moveTo>
                    <a:cubicBezTo>
                      <a:pt x="753" y="0"/>
                      <a:pt x="750" y="2"/>
                      <a:pt x="747" y="8"/>
                    </a:cubicBezTo>
                    <a:cubicBezTo>
                      <a:pt x="593" y="68"/>
                      <a:pt x="427" y="116"/>
                      <a:pt x="261" y="116"/>
                    </a:cubicBezTo>
                    <a:cubicBezTo>
                      <a:pt x="197" y="116"/>
                      <a:pt x="132" y="108"/>
                      <a:pt x="68" y="91"/>
                    </a:cubicBezTo>
                    <a:cubicBezTo>
                      <a:pt x="64" y="91"/>
                      <a:pt x="59" y="90"/>
                      <a:pt x="55" y="90"/>
                    </a:cubicBezTo>
                    <a:cubicBezTo>
                      <a:pt x="7" y="90"/>
                      <a:pt x="0" y="152"/>
                      <a:pt x="44" y="163"/>
                    </a:cubicBezTo>
                    <a:cubicBezTo>
                      <a:pt x="103" y="174"/>
                      <a:pt x="161" y="179"/>
                      <a:pt x="218" y="179"/>
                    </a:cubicBezTo>
                    <a:cubicBezTo>
                      <a:pt x="405" y="179"/>
                      <a:pt x="586" y="123"/>
                      <a:pt x="759" y="32"/>
                    </a:cubicBezTo>
                    <a:cubicBezTo>
                      <a:pt x="777" y="23"/>
                      <a:pt x="767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3" name="Google Shape;11363;p44"/>
              <p:cNvSpPr/>
              <p:nvPr/>
            </p:nvSpPr>
            <p:spPr>
              <a:xfrm>
                <a:off x="3692700" y="2003950"/>
                <a:ext cx="25325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62" extrusionOk="0">
                    <a:moveTo>
                      <a:pt x="653" y="1"/>
                    </a:moveTo>
                    <a:cubicBezTo>
                      <a:pt x="467" y="1"/>
                      <a:pt x="275" y="24"/>
                      <a:pt x="96" y="24"/>
                    </a:cubicBezTo>
                    <a:cubicBezTo>
                      <a:pt x="1" y="24"/>
                      <a:pt x="1" y="143"/>
                      <a:pt x="96" y="143"/>
                    </a:cubicBezTo>
                    <a:cubicBezTo>
                      <a:pt x="272" y="143"/>
                      <a:pt x="457" y="161"/>
                      <a:pt x="640" y="161"/>
                    </a:cubicBezTo>
                    <a:cubicBezTo>
                      <a:pt x="754" y="161"/>
                      <a:pt x="867" y="154"/>
                      <a:pt x="977" y="131"/>
                    </a:cubicBezTo>
                    <a:cubicBezTo>
                      <a:pt x="1013" y="108"/>
                      <a:pt x="1013" y="48"/>
                      <a:pt x="977" y="36"/>
                    </a:cubicBezTo>
                    <a:cubicBezTo>
                      <a:pt x="875" y="9"/>
                      <a:pt x="765" y="1"/>
                      <a:pt x="6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4" name="Google Shape;11364;p44"/>
              <p:cNvSpPr/>
              <p:nvPr/>
            </p:nvSpPr>
            <p:spPr>
              <a:xfrm>
                <a:off x="3720550" y="2373050"/>
                <a:ext cx="18625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18" extrusionOk="0">
                    <a:moveTo>
                      <a:pt x="685" y="0"/>
                    </a:moveTo>
                    <a:cubicBezTo>
                      <a:pt x="482" y="24"/>
                      <a:pt x="292" y="24"/>
                      <a:pt x="78" y="72"/>
                    </a:cubicBezTo>
                    <a:cubicBezTo>
                      <a:pt x="1" y="94"/>
                      <a:pt x="35" y="217"/>
                      <a:pt x="107" y="217"/>
                    </a:cubicBezTo>
                    <a:cubicBezTo>
                      <a:pt x="113" y="217"/>
                      <a:pt x="119" y="216"/>
                      <a:pt x="125" y="214"/>
                    </a:cubicBezTo>
                    <a:cubicBezTo>
                      <a:pt x="316" y="179"/>
                      <a:pt x="518" y="143"/>
                      <a:pt x="709" y="83"/>
                    </a:cubicBezTo>
                    <a:cubicBezTo>
                      <a:pt x="744" y="72"/>
                      <a:pt x="744" y="0"/>
                      <a:pt x="6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5" name="Google Shape;11365;p44"/>
              <p:cNvSpPr/>
              <p:nvPr/>
            </p:nvSpPr>
            <p:spPr>
              <a:xfrm>
                <a:off x="3639125" y="2327200"/>
                <a:ext cx="199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68" extrusionOk="0">
                    <a:moveTo>
                      <a:pt x="739" y="1"/>
                    </a:moveTo>
                    <a:cubicBezTo>
                      <a:pt x="525" y="12"/>
                      <a:pt x="298" y="48"/>
                      <a:pt x="96" y="48"/>
                    </a:cubicBezTo>
                    <a:cubicBezTo>
                      <a:pt x="1" y="48"/>
                      <a:pt x="1" y="167"/>
                      <a:pt x="96" y="167"/>
                    </a:cubicBezTo>
                    <a:cubicBezTo>
                      <a:pt x="141" y="167"/>
                      <a:pt x="186" y="168"/>
                      <a:pt x="230" y="168"/>
                    </a:cubicBezTo>
                    <a:cubicBezTo>
                      <a:pt x="408" y="168"/>
                      <a:pt x="579" y="160"/>
                      <a:pt x="751" y="84"/>
                    </a:cubicBezTo>
                    <a:cubicBezTo>
                      <a:pt x="799" y="72"/>
                      <a:pt x="799" y="1"/>
                      <a:pt x="7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6" name="Google Shape;11366;p44"/>
              <p:cNvSpPr/>
              <p:nvPr/>
            </p:nvSpPr>
            <p:spPr>
              <a:xfrm>
                <a:off x="3657600" y="2298625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60" y="1"/>
                    </a:moveTo>
                    <a:cubicBezTo>
                      <a:pt x="24" y="1"/>
                      <a:pt x="12" y="1"/>
                      <a:pt x="0" y="12"/>
                    </a:cubicBezTo>
                    <a:lnTo>
                      <a:pt x="60" y="12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7" name="Google Shape;11367;p44"/>
              <p:cNvSpPr/>
              <p:nvPr/>
            </p:nvSpPr>
            <p:spPr>
              <a:xfrm>
                <a:off x="3790350" y="2380475"/>
                <a:ext cx="1995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" extrusionOk="0">
                    <a:moveTo>
                      <a:pt x="798" y="1"/>
                    </a:moveTo>
                    <a:cubicBezTo>
                      <a:pt x="536" y="13"/>
                      <a:pt x="262" y="13"/>
                      <a:pt x="0" y="72"/>
                    </a:cubicBezTo>
                    <a:cubicBezTo>
                      <a:pt x="262" y="25"/>
                      <a:pt x="536" y="13"/>
                      <a:pt x="798" y="13"/>
                    </a:cubicBez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8" name="Google Shape;11368;p44"/>
              <p:cNvSpPr/>
              <p:nvPr/>
            </p:nvSpPr>
            <p:spPr>
              <a:xfrm>
                <a:off x="3806425" y="2378675"/>
                <a:ext cx="25625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79" extrusionOk="0">
                    <a:moveTo>
                      <a:pt x="400" y="1"/>
                    </a:moveTo>
                    <a:cubicBezTo>
                      <a:pt x="308" y="1"/>
                      <a:pt x="215" y="6"/>
                      <a:pt x="119" y="13"/>
                    </a:cubicBezTo>
                    <a:cubicBezTo>
                      <a:pt x="111" y="12"/>
                      <a:pt x="104" y="11"/>
                      <a:pt x="97" y="11"/>
                    </a:cubicBezTo>
                    <a:cubicBezTo>
                      <a:pt x="1" y="11"/>
                      <a:pt x="8" y="157"/>
                      <a:pt x="119" y="168"/>
                    </a:cubicBezTo>
                    <a:cubicBezTo>
                      <a:pt x="302" y="168"/>
                      <a:pt x="490" y="179"/>
                      <a:pt x="683" y="179"/>
                    </a:cubicBezTo>
                    <a:cubicBezTo>
                      <a:pt x="779" y="179"/>
                      <a:pt x="877" y="176"/>
                      <a:pt x="976" y="168"/>
                    </a:cubicBezTo>
                    <a:cubicBezTo>
                      <a:pt x="1012" y="168"/>
                      <a:pt x="1024" y="132"/>
                      <a:pt x="988" y="108"/>
                    </a:cubicBezTo>
                    <a:cubicBezTo>
                      <a:pt x="799" y="26"/>
                      <a:pt x="604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9" name="Google Shape;11369;p44"/>
              <p:cNvSpPr/>
              <p:nvPr/>
            </p:nvSpPr>
            <p:spPr>
              <a:xfrm>
                <a:off x="3816825" y="2386350"/>
                <a:ext cx="21175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847" h="302" extrusionOk="0">
                    <a:moveTo>
                      <a:pt x="690" y="0"/>
                    </a:moveTo>
                    <a:cubicBezTo>
                      <a:pt x="624" y="0"/>
                      <a:pt x="562" y="20"/>
                      <a:pt x="489" y="28"/>
                    </a:cubicBezTo>
                    <a:cubicBezTo>
                      <a:pt x="370" y="63"/>
                      <a:pt x="251" y="75"/>
                      <a:pt x="120" y="87"/>
                    </a:cubicBezTo>
                    <a:cubicBezTo>
                      <a:pt x="1" y="123"/>
                      <a:pt x="1" y="302"/>
                      <a:pt x="132" y="302"/>
                    </a:cubicBezTo>
                    <a:cubicBezTo>
                      <a:pt x="334" y="302"/>
                      <a:pt x="668" y="302"/>
                      <a:pt x="810" y="135"/>
                    </a:cubicBezTo>
                    <a:cubicBezTo>
                      <a:pt x="846" y="99"/>
                      <a:pt x="834" y="28"/>
                      <a:pt x="787" y="16"/>
                    </a:cubicBezTo>
                    <a:cubicBezTo>
                      <a:pt x="753" y="4"/>
                      <a:pt x="721" y="0"/>
                      <a:pt x="6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0" name="Google Shape;11370;p44"/>
              <p:cNvSpPr/>
              <p:nvPr/>
            </p:nvSpPr>
            <p:spPr>
              <a:xfrm>
                <a:off x="3839450" y="2397100"/>
                <a:ext cx="2295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305" extrusionOk="0">
                    <a:moveTo>
                      <a:pt x="691" y="1"/>
                    </a:moveTo>
                    <a:cubicBezTo>
                      <a:pt x="505" y="1"/>
                      <a:pt x="308" y="91"/>
                      <a:pt x="132" y="110"/>
                    </a:cubicBezTo>
                    <a:cubicBezTo>
                      <a:pt x="13" y="122"/>
                      <a:pt x="1" y="300"/>
                      <a:pt x="132" y="300"/>
                    </a:cubicBezTo>
                    <a:cubicBezTo>
                      <a:pt x="182" y="303"/>
                      <a:pt x="236" y="305"/>
                      <a:pt x="291" y="305"/>
                    </a:cubicBezTo>
                    <a:cubicBezTo>
                      <a:pt x="500" y="305"/>
                      <a:pt x="731" y="277"/>
                      <a:pt x="882" y="145"/>
                    </a:cubicBezTo>
                    <a:cubicBezTo>
                      <a:pt x="918" y="110"/>
                      <a:pt x="894" y="50"/>
                      <a:pt x="846" y="26"/>
                    </a:cubicBezTo>
                    <a:cubicBezTo>
                      <a:pt x="796" y="8"/>
                      <a:pt x="744" y="1"/>
                      <a:pt x="6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1" name="Google Shape;11371;p44"/>
              <p:cNvSpPr/>
              <p:nvPr/>
            </p:nvSpPr>
            <p:spPr>
              <a:xfrm>
                <a:off x="3850475" y="2408550"/>
                <a:ext cx="24725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315" extrusionOk="0">
                    <a:moveTo>
                      <a:pt x="634" y="1"/>
                    </a:moveTo>
                    <a:cubicBezTo>
                      <a:pt x="474" y="1"/>
                      <a:pt x="306" y="25"/>
                      <a:pt x="155" y="33"/>
                    </a:cubicBezTo>
                    <a:cubicBezTo>
                      <a:pt x="0" y="45"/>
                      <a:pt x="0" y="307"/>
                      <a:pt x="167" y="307"/>
                    </a:cubicBezTo>
                    <a:cubicBezTo>
                      <a:pt x="256" y="307"/>
                      <a:pt x="358" y="314"/>
                      <a:pt x="460" y="314"/>
                    </a:cubicBezTo>
                    <a:cubicBezTo>
                      <a:pt x="644" y="314"/>
                      <a:pt x="830" y="290"/>
                      <a:pt x="953" y="152"/>
                    </a:cubicBezTo>
                    <a:cubicBezTo>
                      <a:pt x="988" y="128"/>
                      <a:pt x="977" y="68"/>
                      <a:pt x="929" y="45"/>
                    </a:cubicBezTo>
                    <a:cubicBezTo>
                      <a:pt x="839" y="12"/>
                      <a:pt x="738" y="1"/>
                      <a:pt x="6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2" name="Google Shape;11372;p44"/>
              <p:cNvSpPr/>
              <p:nvPr/>
            </p:nvSpPr>
            <p:spPr>
              <a:xfrm>
                <a:off x="3862375" y="2434600"/>
                <a:ext cx="16375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253" extrusionOk="0">
                    <a:moveTo>
                      <a:pt x="627" y="1"/>
                    </a:moveTo>
                    <a:cubicBezTo>
                      <a:pt x="625" y="1"/>
                      <a:pt x="622" y="1"/>
                      <a:pt x="620" y="3"/>
                    </a:cubicBezTo>
                    <a:cubicBezTo>
                      <a:pt x="429" y="62"/>
                      <a:pt x="274" y="134"/>
                      <a:pt x="96" y="157"/>
                    </a:cubicBezTo>
                    <a:cubicBezTo>
                      <a:pt x="1" y="157"/>
                      <a:pt x="1" y="253"/>
                      <a:pt x="84" y="253"/>
                    </a:cubicBezTo>
                    <a:cubicBezTo>
                      <a:pt x="274" y="253"/>
                      <a:pt x="512" y="217"/>
                      <a:pt x="643" y="62"/>
                    </a:cubicBezTo>
                    <a:cubicBezTo>
                      <a:pt x="654" y="41"/>
                      <a:pt x="646" y="1"/>
                      <a:pt x="6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3" name="Google Shape;11373;p44"/>
              <p:cNvSpPr/>
              <p:nvPr/>
            </p:nvSpPr>
            <p:spPr>
              <a:xfrm>
                <a:off x="3857925" y="2465900"/>
                <a:ext cx="1577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631" h="254" extrusionOk="0">
                    <a:moveTo>
                      <a:pt x="571" y="1"/>
                    </a:moveTo>
                    <a:cubicBezTo>
                      <a:pt x="433" y="65"/>
                      <a:pt x="284" y="110"/>
                      <a:pt x="143" y="110"/>
                    </a:cubicBezTo>
                    <a:cubicBezTo>
                      <a:pt x="127" y="110"/>
                      <a:pt x="111" y="109"/>
                      <a:pt x="95" y="108"/>
                    </a:cubicBezTo>
                    <a:cubicBezTo>
                      <a:pt x="7" y="119"/>
                      <a:pt x="0" y="253"/>
                      <a:pt x="76" y="253"/>
                    </a:cubicBezTo>
                    <a:cubicBezTo>
                      <a:pt x="82" y="253"/>
                      <a:pt x="88" y="253"/>
                      <a:pt x="95" y="251"/>
                    </a:cubicBezTo>
                    <a:cubicBezTo>
                      <a:pt x="286" y="239"/>
                      <a:pt x="452" y="168"/>
                      <a:pt x="595" y="48"/>
                    </a:cubicBezTo>
                    <a:cubicBezTo>
                      <a:pt x="631" y="37"/>
                      <a:pt x="595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4" name="Google Shape;11374;p44"/>
              <p:cNvSpPr/>
              <p:nvPr/>
            </p:nvSpPr>
            <p:spPr>
              <a:xfrm>
                <a:off x="3856125" y="2498050"/>
                <a:ext cx="22650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906" h="263" extrusionOk="0">
                    <a:moveTo>
                      <a:pt x="870" y="1"/>
                    </a:moveTo>
                    <a:cubicBezTo>
                      <a:pt x="620" y="13"/>
                      <a:pt x="405" y="25"/>
                      <a:pt x="167" y="25"/>
                    </a:cubicBezTo>
                    <a:cubicBezTo>
                      <a:pt x="163" y="24"/>
                      <a:pt x="160" y="24"/>
                      <a:pt x="156" y="24"/>
                    </a:cubicBezTo>
                    <a:cubicBezTo>
                      <a:pt x="1" y="24"/>
                      <a:pt x="4" y="263"/>
                      <a:pt x="167" y="263"/>
                    </a:cubicBezTo>
                    <a:cubicBezTo>
                      <a:pt x="429" y="263"/>
                      <a:pt x="691" y="263"/>
                      <a:pt x="893" y="60"/>
                    </a:cubicBezTo>
                    <a:cubicBezTo>
                      <a:pt x="905" y="36"/>
                      <a:pt x="893" y="1"/>
                      <a:pt x="8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5" name="Google Shape;11375;p44"/>
              <p:cNvSpPr/>
              <p:nvPr/>
            </p:nvSpPr>
            <p:spPr>
              <a:xfrm>
                <a:off x="3893825" y="2489625"/>
                <a:ext cx="16800" cy="705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282" extrusionOk="0">
                    <a:moveTo>
                      <a:pt x="493" y="1"/>
                    </a:moveTo>
                    <a:cubicBezTo>
                      <a:pt x="354" y="1"/>
                      <a:pt x="182" y="89"/>
                      <a:pt x="88" y="123"/>
                    </a:cubicBezTo>
                    <a:cubicBezTo>
                      <a:pt x="0" y="167"/>
                      <a:pt x="23" y="281"/>
                      <a:pt x="111" y="281"/>
                    </a:cubicBezTo>
                    <a:cubicBezTo>
                      <a:pt x="118" y="281"/>
                      <a:pt x="127" y="280"/>
                      <a:pt x="136" y="278"/>
                    </a:cubicBezTo>
                    <a:cubicBezTo>
                      <a:pt x="219" y="242"/>
                      <a:pt x="326" y="231"/>
                      <a:pt x="409" y="219"/>
                    </a:cubicBezTo>
                    <a:cubicBezTo>
                      <a:pt x="493" y="195"/>
                      <a:pt x="576" y="195"/>
                      <a:pt x="636" y="135"/>
                    </a:cubicBezTo>
                    <a:cubicBezTo>
                      <a:pt x="671" y="112"/>
                      <a:pt x="671" y="76"/>
                      <a:pt x="636" y="52"/>
                    </a:cubicBezTo>
                    <a:cubicBezTo>
                      <a:pt x="598" y="15"/>
                      <a:pt x="548" y="1"/>
                      <a:pt x="4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6" name="Google Shape;11376;p44"/>
              <p:cNvSpPr/>
              <p:nvPr/>
            </p:nvSpPr>
            <p:spPr>
              <a:xfrm>
                <a:off x="3892300" y="2453675"/>
                <a:ext cx="21900" cy="8975"/>
              </a:xfrm>
              <a:custGeom>
                <a:avLst/>
                <a:gdLst/>
                <a:ahLst/>
                <a:cxnLst/>
                <a:rect l="l" t="t" r="r" b="b"/>
                <a:pathLst>
                  <a:path w="876" h="359" extrusionOk="0">
                    <a:moveTo>
                      <a:pt x="648" y="1"/>
                    </a:moveTo>
                    <a:cubicBezTo>
                      <a:pt x="466" y="1"/>
                      <a:pt x="293" y="73"/>
                      <a:pt x="113" y="145"/>
                    </a:cubicBezTo>
                    <a:cubicBezTo>
                      <a:pt x="0" y="216"/>
                      <a:pt x="73" y="359"/>
                      <a:pt x="172" y="359"/>
                    </a:cubicBezTo>
                    <a:cubicBezTo>
                      <a:pt x="187" y="359"/>
                      <a:pt x="204" y="355"/>
                      <a:pt x="220" y="347"/>
                    </a:cubicBezTo>
                    <a:cubicBezTo>
                      <a:pt x="411" y="252"/>
                      <a:pt x="625" y="204"/>
                      <a:pt x="828" y="133"/>
                    </a:cubicBezTo>
                    <a:cubicBezTo>
                      <a:pt x="875" y="121"/>
                      <a:pt x="875" y="49"/>
                      <a:pt x="828" y="26"/>
                    </a:cubicBezTo>
                    <a:cubicBezTo>
                      <a:pt x="767" y="8"/>
                      <a:pt x="707" y="1"/>
                      <a:pt x="6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7" name="Google Shape;11377;p44"/>
              <p:cNvSpPr/>
              <p:nvPr/>
            </p:nvSpPr>
            <p:spPr>
              <a:xfrm>
                <a:off x="3899575" y="2385500"/>
                <a:ext cx="112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451" h="241" extrusionOk="0">
                    <a:moveTo>
                      <a:pt x="359" y="1"/>
                    </a:moveTo>
                    <a:cubicBezTo>
                      <a:pt x="355" y="1"/>
                      <a:pt x="351" y="1"/>
                      <a:pt x="346" y="2"/>
                    </a:cubicBezTo>
                    <a:cubicBezTo>
                      <a:pt x="287" y="14"/>
                      <a:pt x="215" y="14"/>
                      <a:pt x="156" y="14"/>
                    </a:cubicBezTo>
                    <a:cubicBezTo>
                      <a:pt x="1" y="14"/>
                      <a:pt x="1" y="240"/>
                      <a:pt x="144" y="240"/>
                    </a:cubicBezTo>
                    <a:cubicBezTo>
                      <a:pt x="239" y="240"/>
                      <a:pt x="358" y="228"/>
                      <a:pt x="418" y="109"/>
                    </a:cubicBezTo>
                    <a:cubicBezTo>
                      <a:pt x="451" y="65"/>
                      <a:pt x="412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8" name="Google Shape;11378;p44"/>
              <p:cNvSpPr/>
              <p:nvPr/>
            </p:nvSpPr>
            <p:spPr>
              <a:xfrm>
                <a:off x="3843925" y="2581625"/>
                <a:ext cx="2145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328" extrusionOk="0">
                    <a:moveTo>
                      <a:pt x="580" y="1"/>
                    </a:moveTo>
                    <a:cubicBezTo>
                      <a:pt x="411" y="1"/>
                      <a:pt x="241" y="76"/>
                      <a:pt x="84" y="134"/>
                    </a:cubicBezTo>
                    <a:cubicBezTo>
                      <a:pt x="6" y="179"/>
                      <a:pt x="1" y="327"/>
                      <a:pt x="97" y="327"/>
                    </a:cubicBezTo>
                    <a:cubicBezTo>
                      <a:pt x="104" y="327"/>
                      <a:pt x="112" y="326"/>
                      <a:pt x="119" y="325"/>
                    </a:cubicBezTo>
                    <a:cubicBezTo>
                      <a:pt x="346" y="301"/>
                      <a:pt x="608" y="313"/>
                      <a:pt x="798" y="194"/>
                    </a:cubicBezTo>
                    <a:cubicBezTo>
                      <a:pt x="858" y="170"/>
                      <a:pt x="858" y="75"/>
                      <a:pt x="798" y="51"/>
                    </a:cubicBezTo>
                    <a:cubicBezTo>
                      <a:pt x="726" y="15"/>
                      <a:pt x="653" y="1"/>
                      <a:pt x="5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9" name="Google Shape;11379;p44"/>
              <p:cNvSpPr/>
              <p:nvPr/>
            </p:nvSpPr>
            <p:spPr>
              <a:xfrm>
                <a:off x="3865025" y="2572775"/>
                <a:ext cx="21775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358" extrusionOk="0">
                    <a:moveTo>
                      <a:pt x="478" y="0"/>
                    </a:moveTo>
                    <a:cubicBezTo>
                      <a:pt x="359" y="0"/>
                      <a:pt x="228" y="48"/>
                      <a:pt x="121" y="107"/>
                    </a:cubicBezTo>
                    <a:cubicBezTo>
                      <a:pt x="1" y="162"/>
                      <a:pt x="80" y="326"/>
                      <a:pt x="186" y="326"/>
                    </a:cubicBezTo>
                    <a:cubicBezTo>
                      <a:pt x="196" y="326"/>
                      <a:pt x="206" y="325"/>
                      <a:pt x="216" y="322"/>
                    </a:cubicBezTo>
                    <a:cubicBezTo>
                      <a:pt x="335" y="310"/>
                      <a:pt x="871" y="357"/>
                      <a:pt x="787" y="119"/>
                    </a:cubicBezTo>
                    <a:cubicBezTo>
                      <a:pt x="752" y="0"/>
                      <a:pt x="573" y="0"/>
                      <a:pt x="4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0" name="Google Shape;11380;p44"/>
              <p:cNvSpPr/>
              <p:nvPr/>
            </p:nvSpPr>
            <p:spPr>
              <a:xfrm>
                <a:off x="3848375" y="2634400"/>
                <a:ext cx="18200" cy="357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143" extrusionOk="0">
                    <a:moveTo>
                      <a:pt x="525" y="1"/>
                    </a:moveTo>
                    <a:cubicBezTo>
                      <a:pt x="362" y="1"/>
                      <a:pt x="187" y="45"/>
                      <a:pt x="49" y="71"/>
                    </a:cubicBezTo>
                    <a:cubicBezTo>
                      <a:pt x="1" y="95"/>
                      <a:pt x="13" y="143"/>
                      <a:pt x="49" y="143"/>
                    </a:cubicBezTo>
                    <a:cubicBezTo>
                      <a:pt x="168" y="119"/>
                      <a:pt x="287" y="107"/>
                      <a:pt x="418" y="107"/>
                    </a:cubicBezTo>
                    <a:cubicBezTo>
                      <a:pt x="459" y="107"/>
                      <a:pt x="507" y="110"/>
                      <a:pt x="556" y="110"/>
                    </a:cubicBezTo>
                    <a:cubicBezTo>
                      <a:pt x="605" y="110"/>
                      <a:pt x="656" y="107"/>
                      <a:pt x="703" y="95"/>
                    </a:cubicBezTo>
                    <a:cubicBezTo>
                      <a:pt x="727" y="71"/>
                      <a:pt x="727" y="36"/>
                      <a:pt x="703" y="24"/>
                    </a:cubicBezTo>
                    <a:cubicBezTo>
                      <a:pt x="648" y="7"/>
                      <a:pt x="587" y="1"/>
                      <a:pt x="5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1" name="Google Shape;11381;p44"/>
              <p:cNvSpPr/>
              <p:nvPr/>
            </p:nvSpPr>
            <p:spPr>
              <a:xfrm>
                <a:off x="3906725" y="2605975"/>
                <a:ext cx="211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222" extrusionOk="0">
                    <a:moveTo>
                      <a:pt x="676" y="0"/>
                    </a:moveTo>
                    <a:cubicBezTo>
                      <a:pt x="467" y="0"/>
                      <a:pt x="240" y="54"/>
                      <a:pt x="48" y="125"/>
                    </a:cubicBezTo>
                    <a:cubicBezTo>
                      <a:pt x="1" y="160"/>
                      <a:pt x="36" y="220"/>
                      <a:pt x="72" y="220"/>
                    </a:cubicBezTo>
                    <a:cubicBezTo>
                      <a:pt x="132" y="220"/>
                      <a:pt x="199" y="222"/>
                      <a:pt x="267" y="222"/>
                    </a:cubicBezTo>
                    <a:cubicBezTo>
                      <a:pt x="456" y="222"/>
                      <a:pt x="662" y="209"/>
                      <a:pt x="810" y="113"/>
                    </a:cubicBezTo>
                    <a:cubicBezTo>
                      <a:pt x="834" y="89"/>
                      <a:pt x="846" y="6"/>
                      <a:pt x="786" y="6"/>
                    </a:cubicBezTo>
                    <a:cubicBezTo>
                      <a:pt x="750" y="2"/>
                      <a:pt x="714" y="0"/>
                      <a:pt x="6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2" name="Google Shape;11382;p44"/>
              <p:cNvSpPr/>
              <p:nvPr/>
            </p:nvSpPr>
            <p:spPr>
              <a:xfrm>
                <a:off x="3848675" y="2687325"/>
                <a:ext cx="22350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156" extrusionOk="0">
                    <a:moveTo>
                      <a:pt x="396" y="0"/>
                    </a:moveTo>
                    <a:cubicBezTo>
                      <a:pt x="296" y="0"/>
                      <a:pt x="196" y="2"/>
                      <a:pt x="96" y="2"/>
                    </a:cubicBezTo>
                    <a:cubicBezTo>
                      <a:pt x="1" y="14"/>
                      <a:pt x="1" y="145"/>
                      <a:pt x="96" y="145"/>
                    </a:cubicBezTo>
                    <a:cubicBezTo>
                      <a:pt x="232" y="145"/>
                      <a:pt x="369" y="156"/>
                      <a:pt x="505" y="156"/>
                    </a:cubicBezTo>
                    <a:cubicBezTo>
                      <a:pt x="619" y="156"/>
                      <a:pt x="733" y="148"/>
                      <a:pt x="846" y="121"/>
                    </a:cubicBezTo>
                    <a:cubicBezTo>
                      <a:pt x="894" y="109"/>
                      <a:pt x="894" y="50"/>
                      <a:pt x="846" y="26"/>
                    </a:cubicBezTo>
                    <a:cubicBezTo>
                      <a:pt x="696" y="4"/>
                      <a:pt x="546" y="0"/>
                      <a:pt x="3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3" name="Google Shape;11383;p44"/>
              <p:cNvSpPr/>
              <p:nvPr/>
            </p:nvSpPr>
            <p:spPr>
              <a:xfrm>
                <a:off x="3906425" y="2683200"/>
                <a:ext cx="2115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281" extrusionOk="0">
                    <a:moveTo>
                      <a:pt x="417" y="0"/>
                    </a:moveTo>
                    <a:cubicBezTo>
                      <a:pt x="286" y="12"/>
                      <a:pt x="167" y="60"/>
                      <a:pt x="24" y="108"/>
                    </a:cubicBezTo>
                    <a:cubicBezTo>
                      <a:pt x="1" y="119"/>
                      <a:pt x="1" y="167"/>
                      <a:pt x="24" y="167"/>
                    </a:cubicBezTo>
                    <a:cubicBezTo>
                      <a:pt x="167" y="215"/>
                      <a:pt x="263" y="250"/>
                      <a:pt x="417" y="274"/>
                    </a:cubicBezTo>
                    <a:cubicBezTo>
                      <a:pt x="452" y="278"/>
                      <a:pt x="488" y="280"/>
                      <a:pt x="525" y="280"/>
                    </a:cubicBezTo>
                    <a:cubicBezTo>
                      <a:pt x="616" y="280"/>
                      <a:pt x="710" y="265"/>
                      <a:pt x="786" y="215"/>
                    </a:cubicBezTo>
                    <a:cubicBezTo>
                      <a:pt x="846" y="179"/>
                      <a:pt x="846" y="108"/>
                      <a:pt x="786" y="60"/>
                    </a:cubicBezTo>
                    <a:cubicBezTo>
                      <a:pt x="679" y="0"/>
                      <a:pt x="536" y="0"/>
                      <a:pt x="4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4" name="Google Shape;11384;p44"/>
              <p:cNvSpPr/>
              <p:nvPr/>
            </p:nvSpPr>
            <p:spPr>
              <a:xfrm>
                <a:off x="3915650" y="2722125"/>
                <a:ext cx="220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92" extrusionOk="0">
                    <a:moveTo>
                      <a:pt x="513" y="0"/>
                    </a:moveTo>
                    <a:cubicBezTo>
                      <a:pt x="361" y="0"/>
                      <a:pt x="199" y="40"/>
                      <a:pt x="72" y="86"/>
                    </a:cubicBezTo>
                    <a:cubicBezTo>
                      <a:pt x="1" y="98"/>
                      <a:pt x="1" y="206"/>
                      <a:pt x="72" y="217"/>
                    </a:cubicBezTo>
                    <a:cubicBezTo>
                      <a:pt x="205" y="252"/>
                      <a:pt x="374" y="291"/>
                      <a:pt x="532" y="291"/>
                    </a:cubicBezTo>
                    <a:cubicBezTo>
                      <a:pt x="644" y="291"/>
                      <a:pt x="750" y="272"/>
                      <a:pt x="834" y="217"/>
                    </a:cubicBezTo>
                    <a:cubicBezTo>
                      <a:pt x="882" y="182"/>
                      <a:pt x="882" y="110"/>
                      <a:pt x="834" y="86"/>
                    </a:cubicBezTo>
                    <a:cubicBezTo>
                      <a:pt x="746" y="24"/>
                      <a:pt x="632" y="0"/>
                      <a:pt x="5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5" name="Google Shape;11385;p44"/>
              <p:cNvSpPr/>
              <p:nvPr/>
            </p:nvSpPr>
            <p:spPr>
              <a:xfrm>
                <a:off x="3931450" y="2750175"/>
                <a:ext cx="892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76" extrusionOk="0">
                    <a:moveTo>
                      <a:pt x="59" y="0"/>
                    </a:moveTo>
                    <a:cubicBezTo>
                      <a:pt x="6" y="0"/>
                      <a:pt x="0" y="76"/>
                      <a:pt x="42" y="76"/>
                    </a:cubicBezTo>
                    <a:cubicBezTo>
                      <a:pt x="47" y="76"/>
                      <a:pt x="53" y="74"/>
                      <a:pt x="59" y="72"/>
                    </a:cubicBezTo>
                    <a:cubicBezTo>
                      <a:pt x="143" y="72"/>
                      <a:pt x="238" y="60"/>
                      <a:pt x="321" y="60"/>
                    </a:cubicBezTo>
                    <a:cubicBezTo>
                      <a:pt x="357" y="60"/>
                      <a:pt x="357" y="12"/>
                      <a:pt x="321" y="12"/>
                    </a:cubicBezTo>
                    <a:cubicBezTo>
                      <a:pt x="238" y="12"/>
                      <a:pt x="143" y="0"/>
                      <a:pt x="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6" name="Google Shape;11386;p44"/>
              <p:cNvSpPr/>
              <p:nvPr/>
            </p:nvSpPr>
            <p:spPr>
              <a:xfrm>
                <a:off x="3949450" y="2750650"/>
                <a:ext cx="2160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864" h="214" extrusionOk="0">
                    <a:moveTo>
                      <a:pt x="669" y="0"/>
                    </a:moveTo>
                    <a:cubicBezTo>
                      <a:pt x="617" y="0"/>
                      <a:pt x="565" y="9"/>
                      <a:pt x="506" y="29"/>
                    </a:cubicBezTo>
                    <a:cubicBezTo>
                      <a:pt x="456" y="38"/>
                      <a:pt x="406" y="42"/>
                      <a:pt x="355" y="42"/>
                    </a:cubicBezTo>
                    <a:cubicBezTo>
                      <a:pt x="273" y="42"/>
                      <a:pt x="190" y="32"/>
                      <a:pt x="101" y="17"/>
                    </a:cubicBezTo>
                    <a:cubicBezTo>
                      <a:pt x="94" y="15"/>
                      <a:pt x="87" y="14"/>
                      <a:pt x="80" y="14"/>
                    </a:cubicBezTo>
                    <a:cubicBezTo>
                      <a:pt x="14" y="14"/>
                      <a:pt x="1" y="115"/>
                      <a:pt x="66" y="148"/>
                    </a:cubicBezTo>
                    <a:cubicBezTo>
                      <a:pt x="197" y="172"/>
                      <a:pt x="328" y="196"/>
                      <a:pt x="482" y="208"/>
                    </a:cubicBezTo>
                    <a:cubicBezTo>
                      <a:pt x="517" y="211"/>
                      <a:pt x="550" y="213"/>
                      <a:pt x="583" y="213"/>
                    </a:cubicBezTo>
                    <a:cubicBezTo>
                      <a:pt x="663" y="213"/>
                      <a:pt x="740" y="199"/>
                      <a:pt x="816" y="148"/>
                    </a:cubicBezTo>
                    <a:cubicBezTo>
                      <a:pt x="863" y="112"/>
                      <a:pt x="863" y="29"/>
                      <a:pt x="804" y="17"/>
                    </a:cubicBezTo>
                    <a:cubicBezTo>
                      <a:pt x="756" y="6"/>
                      <a:pt x="712" y="0"/>
                      <a:pt x="6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7" name="Google Shape;11387;p44"/>
              <p:cNvSpPr/>
              <p:nvPr/>
            </p:nvSpPr>
            <p:spPr>
              <a:xfrm>
                <a:off x="3977575" y="2709650"/>
                <a:ext cx="15200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123" extrusionOk="0">
                    <a:moveTo>
                      <a:pt x="286" y="0"/>
                    </a:moveTo>
                    <a:cubicBezTo>
                      <a:pt x="219" y="0"/>
                      <a:pt x="150" y="2"/>
                      <a:pt x="84" y="2"/>
                    </a:cubicBezTo>
                    <a:cubicBezTo>
                      <a:pt x="80" y="2"/>
                      <a:pt x="76" y="1"/>
                      <a:pt x="73" y="1"/>
                    </a:cubicBezTo>
                    <a:cubicBezTo>
                      <a:pt x="0" y="1"/>
                      <a:pt x="4" y="121"/>
                      <a:pt x="84" y="121"/>
                    </a:cubicBezTo>
                    <a:cubicBezTo>
                      <a:pt x="139" y="121"/>
                      <a:pt x="196" y="122"/>
                      <a:pt x="252" y="122"/>
                    </a:cubicBezTo>
                    <a:cubicBezTo>
                      <a:pt x="365" y="122"/>
                      <a:pt x="476" y="117"/>
                      <a:pt x="572" y="85"/>
                    </a:cubicBezTo>
                    <a:cubicBezTo>
                      <a:pt x="607" y="74"/>
                      <a:pt x="607" y="26"/>
                      <a:pt x="572" y="26"/>
                    </a:cubicBezTo>
                    <a:cubicBezTo>
                      <a:pt x="486" y="4"/>
                      <a:pt x="387" y="0"/>
                      <a:pt x="2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8" name="Google Shape;11388;p44"/>
              <p:cNvSpPr/>
              <p:nvPr/>
            </p:nvSpPr>
            <p:spPr>
              <a:xfrm>
                <a:off x="3972500" y="2791850"/>
                <a:ext cx="1195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478" h="191" extrusionOk="0">
                    <a:moveTo>
                      <a:pt x="239" y="0"/>
                    </a:moveTo>
                    <a:cubicBezTo>
                      <a:pt x="179" y="0"/>
                      <a:pt x="120" y="12"/>
                      <a:pt x="60" y="48"/>
                    </a:cubicBezTo>
                    <a:cubicBezTo>
                      <a:pt x="1" y="60"/>
                      <a:pt x="1" y="119"/>
                      <a:pt x="60" y="143"/>
                    </a:cubicBezTo>
                    <a:cubicBezTo>
                      <a:pt x="120" y="167"/>
                      <a:pt x="168" y="191"/>
                      <a:pt x="239" y="191"/>
                    </a:cubicBezTo>
                    <a:cubicBezTo>
                      <a:pt x="298" y="191"/>
                      <a:pt x="358" y="191"/>
                      <a:pt x="418" y="167"/>
                    </a:cubicBezTo>
                    <a:cubicBezTo>
                      <a:pt x="477" y="131"/>
                      <a:pt x="477" y="60"/>
                      <a:pt x="418" y="24"/>
                    </a:cubicBezTo>
                    <a:cubicBezTo>
                      <a:pt x="358" y="0"/>
                      <a:pt x="298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9" name="Google Shape;11389;p44"/>
              <p:cNvSpPr/>
              <p:nvPr/>
            </p:nvSpPr>
            <p:spPr>
              <a:xfrm>
                <a:off x="4025800" y="2793625"/>
                <a:ext cx="5975" cy="270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08" extrusionOk="0">
                    <a:moveTo>
                      <a:pt x="214" y="1"/>
                    </a:moveTo>
                    <a:cubicBezTo>
                      <a:pt x="155" y="1"/>
                      <a:pt x="107" y="48"/>
                      <a:pt x="48" y="48"/>
                    </a:cubicBezTo>
                    <a:cubicBezTo>
                      <a:pt x="0" y="48"/>
                      <a:pt x="0" y="108"/>
                      <a:pt x="48" y="108"/>
                    </a:cubicBezTo>
                    <a:cubicBezTo>
                      <a:pt x="107" y="96"/>
                      <a:pt x="155" y="60"/>
                      <a:pt x="214" y="48"/>
                    </a:cubicBezTo>
                    <a:cubicBezTo>
                      <a:pt x="238" y="48"/>
                      <a:pt x="226" y="1"/>
                      <a:pt x="2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0" name="Google Shape;11390;p44"/>
              <p:cNvSpPr/>
              <p:nvPr/>
            </p:nvSpPr>
            <p:spPr>
              <a:xfrm>
                <a:off x="4055375" y="2790050"/>
                <a:ext cx="645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258" h="76" extrusionOk="0">
                    <a:moveTo>
                      <a:pt x="246" y="1"/>
                    </a:moveTo>
                    <a:cubicBezTo>
                      <a:pt x="174" y="1"/>
                      <a:pt x="79" y="1"/>
                      <a:pt x="20" y="60"/>
                    </a:cubicBezTo>
                    <a:cubicBezTo>
                      <a:pt x="1" y="60"/>
                      <a:pt x="12" y="76"/>
                      <a:pt x="36" y="76"/>
                    </a:cubicBezTo>
                    <a:cubicBezTo>
                      <a:pt x="41" y="76"/>
                      <a:pt x="48" y="75"/>
                      <a:pt x="55" y="72"/>
                    </a:cubicBezTo>
                    <a:cubicBezTo>
                      <a:pt x="115" y="25"/>
                      <a:pt x="186" y="25"/>
                      <a:pt x="246" y="25"/>
                    </a:cubicBezTo>
                    <a:cubicBezTo>
                      <a:pt x="258" y="25"/>
                      <a:pt x="258" y="1"/>
                      <a:pt x="2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1" name="Google Shape;11391;p44"/>
              <p:cNvSpPr/>
              <p:nvPr/>
            </p:nvSpPr>
            <p:spPr>
              <a:xfrm>
                <a:off x="4012550" y="2811925"/>
                <a:ext cx="26350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69" extrusionOk="0">
                    <a:moveTo>
                      <a:pt x="870" y="1"/>
                    </a:moveTo>
                    <a:cubicBezTo>
                      <a:pt x="573" y="1"/>
                      <a:pt x="274" y="121"/>
                      <a:pt x="42" y="269"/>
                    </a:cubicBezTo>
                    <a:cubicBezTo>
                      <a:pt x="0" y="300"/>
                      <a:pt x="41" y="368"/>
                      <a:pt x="84" y="368"/>
                    </a:cubicBezTo>
                    <a:cubicBezTo>
                      <a:pt x="90" y="368"/>
                      <a:pt x="96" y="367"/>
                      <a:pt x="101" y="364"/>
                    </a:cubicBezTo>
                    <a:cubicBezTo>
                      <a:pt x="399" y="209"/>
                      <a:pt x="709" y="209"/>
                      <a:pt x="1006" y="90"/>
                    </a:cubicBezTo>
                    <a:cubicBezTo>
                      <a:pt x="1054" y="78"/>
                      <a:pt x="1018" y="7"/>
                      <a:pt x="982" y="7"/>
                    </a:cubicBezTo>
                    <a:cubicBezTo>
                      <a:pt x="945" y="3"/>
                      <a:pt x="908" y="1"/>
                      <a:pt x="8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2" name="Google Shape;11392;p44"/>
              <p:cNvSpPr/>
              <p:nvPr/>
            </p:nvSpPr>
            <p:spPr>
              <a:xfrm>
                <a:off x="4030275" y="2818600"/>
                <a:ext cx="374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494" extrusionOk="0">
                    <a:moveTo>
                      <a:pt x="4" y="425"/>
                    </a:moveTo>
                    <a:cubicBezTo>
                      <a:pt x="1" y="425"/>
                      <a:pt x="4" y="430"/>
                      <a:pt x="12" y="430"/>
                    </a:cubicBezTo>
                    <a:cubicBezTo>
                      <a:pt x="8" y="426"/>
                      <a:pt x="5" y="425"/>
                      <a:pt x="4" y="425"/>
                    </a:cubicBezTo>
                    <a:close/>
                    <a:moveTo>
                      <a:pt x="1420" y="0"/>
                    </a:moveTo>
                    <a:cubicBezTo>
                      <a:pt x="1415" y="0"/>
                      <a:pt x="1410" y="1"/>
                      <a:pt x="1405" y="2"/>
                    </a:cubicBezTo>
                    <a:cubicBezTo>
                      <a:pt x="940" y="97"/>
                      <a:pt x="512" y="395"/>
                      <a:pt x="12" y="430"/>
                    </a:cubicBezTo>
                    <a:cubicBezTo>
                      <a:pt x="170" y="466"/>
                      <a:pt x="290" y="494"/>
                      <a:pt x="420" y="494"/>
                    </a:cubicBezTo>
                    <a:cubicBezTo>
                      <a:pt x="505" y="494"/>
                      <a:pt x="594" y="482"/>
                      <a:pt x="702" y="454"/>
                    </a:cubicBezTo>
                    <a:cubicBezTo>
                      <a:pt x="952" y="371"/>
                      <a:pt x="1238" y="252"/>
                      <a:pt x="1440" y="109"/>
                    </a:cubicBezTo>
                    <a:cubicBezTo>
                      <a:pt x="1495" y="65"/>
                      <a:pt x="1479" y="0"/>
                      <a:pt x="14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3" name="Google Shape;11393;p44"/>
              <p:cNvSpPr/>
              <p:nvPr/>
            </p:nvSpPr>
            <p:spPr>
              <a:xfrm>
                <a:off x="4080775" y="2839125"/>
                <a:ext cx="24800" cy="7675"/>
              </a:xfrm>
              <a:custGeom>
                <a:avLst/>
                <a:gdLst/>
                <a:ahLst/>
                <a:cxnLst/>
                <a:rect l="l" t="t" r="r" b="b"/>
                <a:pathLst>
                  <a:path w="992" h="307" extrusionOk="0">
                    <a:moveTo>
                      <a:pt x="958" y="0"/>
                    </a:moveTo>
                    <a:cubicBezTo>
                      <a:pt x="954" y="0"/>
                      <a:pt x="949" y="1"/>
                      <a:pt x="944" y="2"/>
                    </a:cubicBezTo>
                    <a:cubicBezTo>
                      <a:pt x="647" y="26"/>
                      <a:pt x="349" y="86"/>
                      <a:pt x="63" y="193"/>
                    </a:cubicBezTo>
                    <a:cubicBezTo>
                      <a:pt x="0" y="203"/>
                      <a:pt x="30" y="306"/>
                      <a:pt x="86" y="306"/>
                    </a:cubicBezTo>
                    <a:cubicBezTo>
                      <a:pt x="94" y="306"/>
                      <a:pt x="102" y="304"/>
                      <a:pt x="111" y="300"/>
                    </a:cubicBezTo>
                    <a:cubicBezTo>
                      <a:pt x="397" y="181"/>
                      <a:pt x="670" y="133"/>
                      <a:pt x="956" y="62"/>
                    </a:cubicBezTo>
                    <a:cubicBezTo>
                      <a:pt x="988" y="41"/>
                      <a:pt x="991" y="0"/>
                      <a:pt x="9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4" name="Google Shape;11394;p44"/>
              <p:cNvSpPr/>
              <p:nvPr/>
            </p:nvSpPr>
            <p:spPr>
              <a:xfrm>
                <a:off x="4121125" y="2865050"/>
                <a:ext cx="8875" cy="3625"/>
              </a:xfrm>
              <a:custGeom>
                <a:avLst/>
                <a:gdLst/>
                <a:ahLst/>
                <a:cxnLst/>
                <a:rect l="l" t="t" r="r" b="b"/>
                <a:pathLst>
                  <a:path w="355" h="145" extrusionOk="0">
                    <a:moveTo>
                      <a:pt x="83" y="1"/>
                    </a:moveTo>
                    <a:cubicBezTo>
                      <a:pt x="0" y="1"/>
                      <a:pt x="0" y="145"/>
                      <a:pt x="83" y="145"/>
                    </a:cubicBezTo>
                    <a:cubicBezTo>
                      <a:pt x="86" y="145"/>
                      <a:pt x="89" y="144"/>
                      <a:pt x="92" y="144"/>
                    </a:cubicBezTo>
                    <a:cubicBezTo>
                      <a:pt x="164" y="120"/>
                      <a:pt x="247" y="144"/>
                      <a:pt x="307" y="108"/>
                    </a:cubicBezTo>
                    <a:cubicBezTo>
                      <a:pt x="354" y="96"/>
                      <a:pt x="354" y="49"/>
                      <a:pt x="307" y="37"/>
                    </a:cubicBezTo>
                    <a:cubicBezTo>
                      <a:pt x="235" y="1"/>
                      <a:pt x="164" y="1"/>
                      <a:pt x="92" y="1"/>
                    </a:cubicBezTo>
                    <a:cubicBezTo>
                      <a:pt x="89" y="1"/>
                      <a:pt x="86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5" name="Google Shape;11395;p44"/>
              <p:cNvSpPr/>
              <p:nvPr/>
            </p:nvSpPr>
            <p:spPr>
              <a:xfrm>
                <a:off x="4155575" y="2864475"/>
                <a:ext cx="597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72" extrusionOk="0">
                    <a:moveTo>
                      <a:pt x="48" y="0"/>
                    </a:moveTo>
                    <a:cubicBezTo>
                      <a:pt x="0" y="0"/>
                      <a:pt x="0" y="72"/>
                      <a:pt x="48" y="72"/>
                    </a:cubicBezTo>
                    <a:cubicBezTo>
                      <a:pt x="107" y="72"/>
                      <a:pt x="155" y="72"/>
                      <a:pt x="214" y="60"/>
                    </a:cubicBezTo>
                    <a:cubicBezTo>
                      <a:pt x="238" y="60"/>
                      <a:pt x="238" y="12"/>
                      <a:pt x="214" y="12"/>
                    </a:cubicBezTo>
                    <a:cubicBezTo>
                      <a:pt x="155" y="12"/>
                      <a:pt x="107" y="12"/>
                      <a:pt x="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6" name="Google Shape;11396;p44"/>
              <p:cNvSpPr/>
              <p:nvPr/>
            </p:nvSpPr>
            <p:spPr>
              <a:xfrm>
                <a:off x="4154075" y="2898625"/>
                <a:ext cx="1010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404" h="183" extrusionOk="0">
                    <a:moveTo>
                      <a:pt x="388" y="0"/>
                    </a:moveTo>
                    <a:cubicBezTo>
                      <a:pt x="386" y="0"/>
                      <a:pt x="384" y="1"/>
                      <a:pt x="382" y="4"/>
                    </a:cubicBezTo>
                    <a:cubicBezTo>
                      <a:pt x="263" y="63"/>
                      <a:pt x="120" y="111"/>
                      <a:pt x="1" y="182"/>
                    </a:cubicBezTo>
                    <a:cubicBezTo>
                      <a:pt x="120" y="123"/>
                      <a:pt x="263" y="87"/>
                      <a:pt x="394" y="27"/>
                    </a:cubicBezTo>
                    <a:cubicBezTo>
                      <a:pt x="403" y="18"/>
                      <a:pt x="397" y="0"/>
                      <a:pt x="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7" name="Google Shape;11397;p44"/>
              <p:cNvSpPr/>
              <p:nvPr/>
            </p:nvSpPr>
            <p:spPr>
              <a:xfrm>
                <a:off x="4163000" y="2910600"/>
                <a:ext cx="14925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597" h="132" extrusionOk="0">
                    <a:moveTo>
                      <a:pt x="560" y="1"/>
                    </a:moveTo>
                    <a:cubicBezTo>
                      <a:pt x="443" y="9"/>
                      <a:pt x="331" y="18"/>
                      <a:pt x="220" y="18"/>
                    </a:cubicBezTo>
                    <a:cubicBezTo>
                      <a:pt x="175" y="18"/>
                      <a:pt x="129" y="16"/>
                      <a:pt x="84" y="13"/>
                    </a:cubicBezTo>
                    <a:cubicBezTo>
                      <a:pt x="1" y="13"/>
                      <a:pt x="1" y="132"/>
                      <a:pt x="84" y="132"/>
                    </a:cubicBezTo>
                    <a:cubicBezTo>
                      <a:pt x="239" y="120"/>
                      <a:pt x="418" y="120"/>
                      <a:pt x="572" y="48"/>
                    </a:cubicBezTo>
                    <a:cubicBezTo>
                      <a:pt x="596" y="25"/>
                      <a:pt x="572" y="1"/>
                      <a:pt x="5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8" name="Google Shape;11398;p44"/>
              <p:cNvSpPr/>
              <p:nvPr/>
            </p:nvSpPr>
            <p:spPr>
              <a:xfrm>
                <a:off x="4163100" y="2943300"/>
                <a:ext cx="198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468" extrusionOk="0">
                    <a:moveTo>
                      <a:pt x="712" y="1"/>
                    </a:moveTo>
                    <a:cubicBezTo>
                      <a:pt x="708" y="1"/>
                      <a:pt x="704" y="1"/>
                      <a:pt x="699" y="2"/>
                    </a:cubicBezTo>
                    <a:cubicBezTo>
                      <a:pt x="580" y="26"/>
                      <a:pt x="485" y="74"/>
                      <a:pt x="390" y="133"/>
                    </a:cubicBezTo>
                    <a:cubicBezTo>
                      <a:pt x="294" y="193"/>
                      <a:pt x="211" y="252"/>
                      <a:pt x="104" y="300"/>
                    </a:cubicBezTo>
                    <a:cubicBezTo>
                      <a:pt x="1" y="323"/>
                      <a:pt x="41" y="467"/>
                      <a:pt x="140" y="467"/>
                    </a:cubicBezTo>
                    <a:cubicBezTo>
                      <a:pt x="144" y="467"/>
                      <a:pt x="148" y="467"/>
                      <a:pt x="152" y="467"/>
                    </a:cubicBezTo>
                    <a:cubicBezTo>
                      <a:pt x="271" y="443"/>
                      <a:pt x="390" y="407"/>
                      <a:pt x="497" y="360"/>
                    </a:cubicBezTo>
                    <a:cubicBezTo>
                      <a:pt x="616" y="300"/>
                      <a:pt x="699" y="205"/>
                      <a:pt x="759" y="86"/>
                    </a:cubicBezTo>
                    <a:cubicBezTo>
                      <a:pt x="791" y="53"/>
                      <a:pt x="755" y="1"/>
                      <a:pt x="7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9" name="Google Shape;11399;p44"/>
              <p:cNvSpPr/>
              <p:nvPr/>
            </p:nvSpPr>
            <p:spPr>
              <a:xfrm>
                <a:off x="4179375" y="2978775"/>
                <a:ext cx="14900" cy="39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159" extrusionOk="0">
                    <a:moveTo>
                      <a:pt x="310" y="0"/>
                    </a:moveTo>
                    <a:cubicBezTo>
                      <a:pt x="227" y="0"/>
                      <a:pt x="132" y="12"/>
                      <a:pt x="48" y="24"/>
                    </a:cubicBezTo>
                    <a:cubicBezTo>
                      <a:pt x="1" y="36"/>
                      <a:pt x="1" y="131"/>
                      <a:pt x="48" y="131"/>
                    </a:cubicBezTo>
                    <a:cubicBezTo>
                      <a:pt x="116" y="141"/>
                      <a:pt x="191" y="158"/>
                      <a:pt x="261" y="158"/>
                    </a:cubicBezTo>
                    <a:cubicBezTo>
                      <a:pt x="278" y="158"/>
                      <a:pt x="294" y="157"/>
                      <a:pt x="310" y="155"/>
                    </a:cubicBezTo>
                    <a:cubicBezTo>
                      <a:pt x="394" y="155"/>
                      <a:pt x="489" y="155"/>
                      <a:pt x="572" y="119"/>
                    </a:cubicBezTo>
                    <a:cubicBezTo>
                      <a:pt x="596" y="96"/>
                      <a:pt x="596" y="60"/>
                      <a:pt x="572" y="36"/>
                    </a:cubicBezTo>
                    <a:cubicBezTo>
                      <a:pt x="513" y="0"/>
                      <a:pt x="405" y="0"/>
                      <a:pt x="3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0" name="Google Shape;11400;p44"/>
              <p:cNvSpPr/>
              <p:nvPr/>
            </p:nvSpPr>
            <p:spPr>
              <a:xfrm>
                <a:off x="4209150" y="2988275"/>
                <a:ext cx="805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68" extrusionOk="0">
                    <a:moveTo>
                      <a:pt x="97" y="1"/>
                    </a:moveTo>
                    <a:cubicBezTo>
                      <a:pt x="0" y="1"/>
                      <a:pt x="4" y="168"/>
                      <a:pt x="107" y="168"/>
                    </a:cubicBezTo>
                    <a:cubicBezTo>
                      <a:pt x="179" y="168"/>
                      <a:pt x="227" y="156"/>
                      <a:pt x="286" y="120"/>
                    </a:cubicBezTo>
                    <a:cubicBezTo>
                      <a:pt x="322" y="108"/>
                      <a:pt x="322" y="61"/>
                      <a:pt x="286" y="49"/>
                    </a:cubicBezTo>
                    <a:cubicBezTo>
                      <a:pt x="227" y="13"/>
                      <a:pt x="179" y="1"/>
                      <a:pt x="107" y="1"/>
                    </a:cubicBezTo>
                    <a:cubicBezTo>
                      <a:pt x="104" y="1"/>
                      <a:pt x="101" y="1"/>
                      <a:pt x="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1" name="Google Shape;11401;p44"/>
              <p:cNvSpPr/>
              <p:nvPr/>
            </p:nvSpPr>
            <p:spPr>
              <a:xfrm>
                <a:off x="4159425" y="3015975"/>
                <a:ext cx="32175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58" extrusionOk="0">
                    <a:moveTo>
                      <a:pt x="1227" y="1"/>
                    </a:moveTo>
                    <a:cubicBezTo>
                      <a:pt x="1049" y="36"/>
                      <a:pt x="870" y="108"/>
                      <a:pt x="692" y="179"/>
                    </a:cubicBezTo>
                    <a:cubicBezTo>
                      <a:pt x="489" y="239"/>
                      <a:pt x="287" y="251"/>
                      <a:pt x="60" y="263"/>
                    </a:cubicBezTo>
                    <a:cubicBezTo>
                      <a:pt x="1" y="263"/>
                      <a:pt x="1" y="358"/>
                      <a:pt x="60" y="358"/>
                    </a:cubicBezTo>
                    <a:cubicBezTo>
                      <a:pt x="465" y="358"/>
                      <a:pt x="918" y="298"/>
                      <a:pt x="1263" y="72"/>
                    </a:cubicBezTo>
                    <a:cubicBezTo>
                      <a:pt x="1287" y="36"/>
                      <a:pt x="1275" y="1"/>
                      <a:pt x="1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2" name="Google Shape;11402;p44"/>
              <p:cNvSpPr/>
              <p:nvPr/>
            </p:nvSpPr>
            <p:spPr>
              <a:xfrm>
                <a:off x="4203775" y="3013725"/>
                <a:ext cx="17000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253" extrusionOk="0">
                    <a:moveTo>
                      <a:pt x="384" y="1"/>
                    </a:moveTo>
                    <a:cubicBezTo>
                      <a:pt x="287" y="1"/>
                      <a:pt x="187" y="24"/>
                      <a:pt x="84" y="43"/>
                    </a:cubicBezTo>
                    <a:cubicBezTo>
                      <a:pt x="1" y="55"/>
                      <a:pt x="1" y="198"/>
                      <a:pt x="84" y="222"/>
                    </a:cubicBezTo>
                    <a:cubicBezTo>
                      <a:pt x="184" y="234"/>
                      <a:pt x="280" y="253"/>
                      <a:pt x="375" y="253"/>
                    </a:cubicBezTo>
                    <a:cubicBezTo>
                      <a:pt x="461" y="253"/>
                      <a:pt x="547" y="237"/>
                      <a:pt x="632" y="186"/>
                    </a:cubicBezTo>
                    <a:cubicBezTo>
                      <a:pt x="680" y="162"/>
                      <a:pt x="680" y="79"/>
                      <a:pt x="632" y="67"/>
                    </a:cubicBezTo>
                    <a:cubicBezTo>
                      <a:pt x="550" y="17"/>
                      <a:pt x="468" y="1"/>
                      <a:pt x="3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3" name="Google Shape;11403;p44"/>
              <p:cNvSpPr/>
              <p:nvPr/>
            </p:nvSpPr>
            <p:spPr>
              <a:xfrm>
                <a:off x="4143675" y="3074875"/>
                <a:ext cx="11625" cy="42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70" extrusionOk="0">
                    <a:moveTo>
                      <a:pt x="378" y="0"/>
                    </a:moveTo>
                    <a:cubicBezTo>
                      <a:pt x="276" y="0"/>
                      <a:pt x="190" y="38"/>
                      <a:pt x="95" y="38"/>
                    </a:cubicBezTo>
                    <a:cubicBezTo>
                      <a:pt x="4" y="38"/>
                      <a:pt x="0" y="169"/>
                      <a:pt x="84" y="169"/>
                    </a:cubicBezTo>
                    <a:cubicBezTo>
                      <a:pt x="88" y="169"/>
                      <a:pt x="91" y="169"/>
                      <a:pt x="95" y="169"/>
                    </a:cubicBezTo>
                    <a:cubicBezTo>
                      <a:pt x="214" y="157"/>
                      <a:pt x="321" y="109"/>
                      <a:pt x="417" y="97"/>
                    </a:cubicBezTo>
                    <a:cubicBezTo>
                      <a:pt x="464" y="85"/>
                      <a:pt x="464" y="26"/>
                      <a:pt x="417" y="2"/>
                    </a:cubicBezTo>
                    <a:cubicBezTo>
                      <a:pt x="403" y="1"/>
                      <a:pt x="390" y="0"/>
                      <a:pt x="3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4" name="Google Shape;11404;p44"/>
              <p:cNvSpPr/>
              <p:nvPr/>
            </p:nvSpPr>
            <p:spPr>
              <a:xfrm>
                <a:off x="4126400" y="3106750"/>
                <a:ext cx="167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251" extrusionOk="0">
                    <a:moveTo>
                      <a:pt x="429" y="1"/>
                    </a:moveTo>
                    <a:cubicBezTo>
                      <a:pt x="334" y="1"/>
                      <a:pt x="238" y="13"/>
                      <a:pt x="143" y="13"/>
                    </a:cubicBezTo>
                    <a:cubicBezTo>
                      <a:pt x="0" y="13"/>
                      <a:pt x="0" y="239"/>
                      <a:pt x="143" y="239"/>
                    </a:cubicBezTo>
                    <a:cubicBezTo>
                      <a:pt x="227" y="239"/>
                      <a:pt x="334" y="251"/>
                      <a:pt x="429" y="251"/>
                    </a:cubicBezTo>
                    <a:cubicBezTo>
                      <a:pt x="489" y="251"/>
                      <a:pt x="596" y="215"/>
                      <a:pt x="631" y="180"/>
                    </a:cubicBezTo>
                    <a:cubicBezTo>
                      <a:pt x="667" y="144"/>
                      <a:pt x="667" y="96"/>
                      <a:pt x="631" y="72"/>
                    </a:cubicBezTo>
                    <a:cubicBezTo>
                      <a:pt x="596" y="25"/>
                      <a:pt x="489" y="1"/>
                      <a:pt x="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5" name="Google Shape;11405;p44"/>
              <p:cNvSpPr/>
              <p:nvPr/>
            </p:nvSpPr>
            <p:spPr>
              <a:xfrm>
                <a:off x="4169850" y="3099975"/>
                <a:ext cx="14900" cy="72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291" extrusionOk="0">
                    <a:moveTo>
                      <a:pt x="363" y="1"/>
                    </a:moveTo>
                    <a:cubicBezTo>
                      <a:pt x="259" y="1"/>
                      <a:pt x="148" y="35"/>
                      <a:pt x="72" y="70"/>
                    </a:cubicBezTo>
                    <a:cubicBezTo>
                      <a:pt x="13" y="105"/>
                      <a:pt x="1" y="177"/>
                      <a:pt x="24" y="236"/>
                    </a:cubicBezTo>
                    <a:cubicBezTo>
                      <a:pt x="49" y="277"/>
                      <a:pt x="91" y="290"/>
                      <a:pt x="134" y="290"/>
                    </a:cubicBezTo>
                    <a:cubicBezTo>
                      <a:pt x="153" y="290"/>
                      <a:pt x="173" y="288"/>
                      <a:pt x="191" y="284"/>
                    </a:cubicBezTo>
                    <a:cubicBezTo>
                      <a:pt x="310" y="224"/>
                      <a:pt x="477" y="284"/>
                      <a:pt x="560" y="177"/>
                    </a:cubicBezTo>
                    <a:cubicBezTo>
                      <a:pt x="596" y="141"/>
                      <a:pt x="596" y="105"/>
                      <a:pt x="560" y="70"/>
                    </a:cubicBezTo>
                    <a:cubicBezTo>
                      <a:pt x="510" y="19"/>
                      <a:pt x="438" y="1"/>
                      <a:pt x="3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6" name="Google Shape;11406;p44"/>
              <p:cNvSpPr/>
              <p:nvPr/>
            </p:nvSpPr>
            <p:spPr>
              <a:xfrm>
                <a:off x="4125900" y="3145475"/>
                <a:ext cx="34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264" extrusionOk="0">
                    <a:moveTo>
                      <a:pt x="1051" y="1"/>
                    </a:moveTo>
                    <a:cubicBezTo>
                      <a:pt x="710" y="1"/>
                      <a:pt x="406" y="88"/>
                      <a:pt x="44" y="190"/>
                    </a:cubicBezTo>
                    <a:cubicBezTo>
                      <a:pt x="1" y="212"/>
                      <a:pt x="27" y="263"/>
                      <a:pt x="49" y="263"/>
                    </a:cubicBezTo>
                    <a:cubicBezTo>
                      <a:pt x="52" y="263"/>
                      <a:pt x="54" y="263"/>
                      <a:pt x="56" y="262"/>
                    </a:cubicBezTo>
                    <a:cubicBezTo>
                      <a:pt x="473" y="178"/>
                      <a:pt x="925" y="190"/>
                      <a:pt x="1354" y="95"/>
                    </a:cubicBezTo>
                    <a:cubicBezTo>
                      <a:pt x="1390" y="95"/>
                      <a:pt x="1390" y="35"/>
                      <a:pt x="1354" y="24"/>
                    </a:cubicBezTo>
                    <a:cubicBezTo>
                      <a:pt x="1249" y="8"/>
                      <a:pt x="1148" y="1"/>
                      <a:pt x="10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7" name="Google Shape;11407;p44"/>
              <p:cNvSpPr/>
              <p:nvPr/>
            </p:nvSpPr>
            <p:spPr>
              <a:xfrm>
                <a:off x="4154175" y="3159700"/>
                <a:ext cx="21875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337" extrusionOk="0">
                    <a:moveTo>
                      <a:pt x="807" y="1"/>
                    </a:moveTo>
                    <a:cubicBezTo>
                      <a:pt x="803" y="1"/>
                      <a:pt x="799" y="1"/>
                      <a:pt x="794" y="2"/>
                    </a:cubicBezTo>
                    <a:cubicBezTo>
                      <a:pt x="556" y="62"/>
                      <a:pt x="318" y="133"/>
                      <a:pt x="92" y="193"/>
                    </a:cubicBezTo>
                    <a:cubicBezTo>
                      <a:pt x="1" y="216"/>
                      <a:pt x="30" y="336"/>
                      <a:pt x="126" y="336"/>
                    </a:cubicBezTo>
                    <a:cubicBezTo>
                      <a:pt x="130" y="336"/>
                      <a:pt x="135" y="336"/>
                      <a:pt x="140" y="336"/>
                    </a:cubicBezTo>
                    <a:cubicBezTo>
                      <a:pt x="390" y="276"/>
                      <a:pt x="628" y="240"/>
                      <a:pt x="830" y="98"/>
                    </a:cubicBezTo>
                    <a:cubicBezTo>
                      <a:pt x="874" y="65"/>
                      <a:pt x="857" y="1"/>
                      <a:pt x="8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8" name="Google Shape;11408;p44"/>
              <p:cNvSpPr/>
              <p:nvPr/>
            </p:nvSpPr>
            <p:spPr>
              <a:xfrm>
                <a:off x="4157650" y="3214225"/>
                <a:ext cx="31275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79" extrusionOk="0">
                    <a:moveTo>
                      <a:pt x="72" y="0"/>
                    </a:moveTo>
                    <a:cubicBezTo>
                      <a:pt x="1" y="0"/>
                      <a:pt x="1" y="119"/>
                      <a:pt x="72" y="131"/>
                    </a:cubicBezTo>
                    <a:cubicBezTo>
                      <a:pt x="358" y="140"/>
                      <a:pt x="644" y="178"/>
                      <a:pt x="940" y="178"/>
                    </a:cubicBezTo>
                    <a:cubicBezTo>
                      <a:pt x="1027" y="178"/>
                      <a:pt x="1114" y="175"/>
                      <a:pt x="1203" y="167"/>
                    </a:cubicBezTo>
                    <a:cubicBezTo>
                      <a:pt x="1251" y="167"/>
                      <a:pt x="1251" y="107"/>
                      <a:pt x="1203" y="83"/>
                    </a:cubicBezTo>
                    <a:cubicBezTo>
                      <a:pt x="834" y="48"/>
                      <a:pt x="453" y="0"/>
                      <a:pt x="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9" name="Google Shape;11409;p44"/>
              <p:cNvSpPr/>
              <p:nvPr/>
            </p:nvSpPr>
            <p:spPr>
              <a:xfrm>
                <a:off x="4198450" y="3239825"/>
                <a:ext cx="160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193" extrusionOk="0">
                    <a:moveTo>
                      <a:pt x="393" y="0"/>
                    </a:moveTo>
                    <a:cubicBezTo>
                      <a:pt x="297" y="0"/>
                      <a:pt x="214" y="36"/>
                      <a:pt x="119" y="36"/>
                    </a:cubicBezTo>
                    <a:cubicBezTo>
                      <a:pt x="7" y="36"/>
                      <a:pt x="0" y="193"/>
                      <a:pt x="88" y="193"/>
                    </a:cubicBezTo>
                    <a:cubicBezTo>
                      <a:pt x="94" y="193"/>
                      <a:pt x="100" y="192"/>
                      <a:pt x="107" y="191"/>
                    </a:cubicBezTo>
                    <a:cubicBezTo>
                      <a:pt x="190" y="191"/>
                      <a:pt x="262" y="179"/>
                      <a:pt x="357" y="167"/>
                    </a:cubicBezTo>
                    <a:cubicBezTo>
                      <a:pt x="440" y="143"/>
                      <a:pt x="524" y="107"/>
                      <a:pt x="607" y="83"/>
                    </a:cubicBezTo>
                    <a:cubicBezTo>
                      <a:pt x="643" y="71"/>
                      <a:pt x="643" y="36"/>
                      <a:pt x="607" y="36"/>
                    </a:cubicBezTo>
                    <a:cubicBezTo>
                      <a:pt x="535" y="12"/>
                      <a:pt x="464" y="0"/>
                      <a:pt x="3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0" name="Google Shape;11410;p44"/>
              <p:cNvSpPr/>
              <p:nvPr/>
            </p:nvSpPr>
            <p:spPr>
              <a:xfrm>
                <a:off x="4219575" y="3236825"/>
                <a:ext cx="6967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537" extrusionOk="0">
                    <a:moveTo>
                      <a:pt x="2738" y="1"/>
                    </a:moveTo>
                    <a:cubicBezTo>
                      <a:pt x="1881" y="156"/>
                      <a:pt x="1000" y="299"/>
                      <a:pt x="119" y="358"/>
                    </a:cubicBezTo>
                    <a:cubicBezTo>
                      <a:pt x="24" y="370"/>
                      <a:pt x="0" y="537"/>
                      <a:pt x="119" y="537"/>
                    </a:cubicBezTo>
                    <a:cubicBezTo>
                      <a:pt x="1012" y="465"/>
                      <a:pt x="1881" y="227"/>
                      <a:pt x="2762" y="49"/>
                    </a:cubicBezTo>
                    <a:cubicBezTo>
                      <a:pt x="2786" y="49"/>
                      <a:pt x="2774" y="1"/>
                      <a:pt x="27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1" name="Google Shape;11411;p44"/>
              <p:cNvSpPr/>
              <p:nvPr/>
            </p:nvSpPr>
            <p:spPr>
              <a:xfrm>
                <a:off x="4254950" y="3267575"/>
                <a:ext cx="16125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22" extrusionOk="0">
                    <a:moveTo>
                      <a:pt x="85" y="1"/>
                    </a:moveTo>
                    <a:cubicBezTo>
                      <a:pt x="10" y="1"/>
                      <a:pt x="0" y="131"/>
                      <a:pt x="73" y="152"/>
                    </a:cubicBezTo>
                    <a:cubicBezTo>
                      <a:pt x="169" y="188"/>
                      <a:pt x="252" y="200"/>
                      <a:pt x="347" y="212"/>
                    </a:cubicBezTo>
                    <a:cubicBezTo>
                      <a:pt x="375" y="219"/>
                      <a:pt x="400" y="222"/>
                      <a:pt x="423" y="222"/>
                    </a:cubicBezTo>
                    <a:cubicBezTo>
                      <a:pt x="480" y="222"/>
                      <a:pt x="530" y="205"/>
                      <a:pt x="597" y="188"/>
                    </a:cubicBezTo>
                    <a:cubicBezTo>
                      <a:pt x="645" y="164"/>
                      <a:pt x="645" y="93"/>
                      <a:pt x="597" y="81"/>
                    </a:cubicBezTo>
                    <a:cubicBezTo>
                      <a:pt x="526" y="45"/>
                      <a:pt x="466" y="33"/>
                      <a:pt x="371" y="33"/>
                    </a:cubicBezTo>
                    <a:cubicBezTo>
                      <a:pt x="288" y="33"/>
                      <a:pt x="216" y="21"/>
                      <a:pt x="121" y="9"/>
                    </a:cubicBezTo>
                    <a:cubicBezTo>
                      <a:pt x="108" y="3"/>
                      <a:pt x="96" y="1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2" name="Google Shape;11412;p44"/>
              <p:cNvSpPr/>
              <p:nvPr/>
            </p:nvSpPr>
            <p:spPr>
              <a:xfrm>
                <a:off x="4301425" y="3278500"/>
                <a:ext cx="90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6" h="25" extrusionOk="0">
                    <a:moveTo>
                      <a:pt x="24" y="1"/>
                    </a:moveTo>
                    <a:cubicBezTo>
                      <a:pt x="0" y="1"/>
                      <a:pt x="0" y="25"/>
                      <a:pt x="24" y="25"/>
                    </a:cubicBezTo>
                    <a:cubicBezTo>
                      <a:pt x="36" y="25"/>
                      <a:pt x="3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3" name="Google Shape;11413;p44"/>
              <p:cNvSpPr/>
              <p:nvPr/>
            </p:nvSpPr>
            <p:spPr>
              <a:xfrm>
                <a:off x="4299875" y="3277700"/>
                <a:ext cx="11400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456" h="206" extrusionOk="0">
                    <a:moveTo>
                      <a:pt x="73" y="0"/>
                    </a:moveTo>
                    <a:cubicBezTo>
                      <a:pt x="33" y="0"/>
                      <a:pt x="1" y="63"/>
                      <a:pt x="50" y="92"/>
                    </a:cubicBezTo>
                    <a:cubicBezTo>
                      <a:pt x="116" y="130"/>
                      <a:pt x="250" y="205"/>
                      <a:pt x="349" y="205"/>
                    </a:cubicBezTo>
                    <a:cubicBezTo>
                      <a:pt x="376" y="205"/>
                      <a:pt x="400" y="200"/>
                      <a:pt x="419" y="188"/>
                    </a:cubicBezTo>
                    <a:cubicBezTo>
                      <a:pt x="455" y="164"/>
                      <a:pt x="455" y="140"/>
                      <a:pt x="419" y="128"/>
                    </a:cubicBezTo>
                    <a:cubicBezTo>
                      <a:pt x="384" y="92"/>
                      <a:pt x="336" y="92"/>
                      <a:pt x="277" y="80"/>
                    </a:cubicBezTo>
                    <a:cubicBezTo>
                      <a:pt x="217" y="69"/>
                      <a:pt x="157" y="33"/>
                      <a:pt x="98" y="9"/>
                    </a:cubicBezTo>
                    <a:cubicBezTo>
                      <a:pt x="90" y="3"/>
                      <a:pt x="81" y="0"/>
                      <a:pt x="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4" name="Google Shape;11414;p44"/>
              <p:cNvSpPr/>
              <p:nvPr/>
            </p:nvSpPr>
            <p:spPr>
              <a:xfrm>
                <a:off x="4317800" y="3309775"/>
                <a:ext cx="10425" cy="27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108" extrusionOk="0">
                    <a:moveTo>
                      <a:pt x="60" y="0"/>
                    </a:moveTo>
                    <a:cubicBezTo>
                      <a:pt x="0" y="0"/>
                      <a:pt x="0" y="107"/>
                      <a:pt x="60" y="107"/>
                    </a:cubicBezTo>
                    <a:cubicBezTo>
                      <a:pt x="167" y="107"/>
                      <a:pt x="286" y="95"/>
                      <a:pt x="393" y="71"/>
                    </a:cubicBezTo>
                    <a:cubicBezTo>
                      <a:pt x="417" y="71"/>
                      <a:pt x="417" y="36"/>
                      <a:pt x="393" y="36"/>
                    </a:cubicBezTo>
                    <a:cubicBezTo>
                      <a:pt x="286" y="12"/>
                      <a:pt x="167" y="12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5" name="Google Shape;11415;p44"/>
              <p:cNvSpPr/>
              <p:nvPr/>
            </p:nvSpPr>
            <p:spPr>
              <a:xfrm>
                <a:off x="4373750" y="3337950"/>
                <a:ext cx="31275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02" extrusionOk="0">
                    <a:moveTo>
                      <a:pt x="813" y="0"/>
                    </a:moveTo>
                    <a:cubicBezTo>
                      <a:pt x="548" y="0"/>
                      <a:pt x="278" y="16"/>
                      <a:pt x="24" y="16"/>
                    </a:cubicBezTo>
                    <a:cubicBezTo>
                      <a:pt x="0" y="40"/>
                      <a:pt x="0" y="76"/>
                      <a:pt x="24" y="76"/>
                    </a:cubicBezTo>
                    <a:cubicBezTo>
                      <a:pt x="286" y="76"/>
                      <a:pt x="559" y="102"/>
                      <a:pt x="821" y="102"/>
                    </a:cubicBezTo>
                    <a:cubicBezTo>
                      <a:pt x="952" y="102"/>
                      <a:pt x="1080" y="95"/>
                      <a:pt x="1203" y="76"/>
                    </a:cubicBezTo>
                    <a:cubicBezTo>
                      <a:pt x="1251" y="76"/>
                      <a:pt x="1251" y="16"/>
                      <a:pt x="1203" y="16"/>
                    </a:cubicBezTo>
                    <a:cubicBezTo>
                      <a:pt x="1076" y="4"/>
                      <a:pt x="945" y="0"/>
                      <a:pt x="8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6" name="Google Shape;11416;p44"/>
              <p:cNvSpPr/>
              <p:nvPr/>
            </p:nvSpPr>
            <p:spPr>
              <a:xfrm>
                <a:off x="4438350" y="3339225"/>
                <a:ext cx="9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36" h="13" extrusionOk="0">
                    <a:moveTo>
                      <a:pt x="24" y="1"/>
                    </a:moveTo>
                    <a:cubicBezTo>
                      <a:pt x="0" y="1"/>
                      <a:pt x="0" y="13"/>
                      <a:pt x="24" y="13"/>
                    </a:cubicBezTo>
                    <a:cubicBezTo>
                      <a:pt x="36" y="13"/>
                      <a:pt x="3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7" name="Google Shape;11417;p44"/>
              <p:cNvSpPr/>
              <p:nvPr/>
            </p:nvSpPr>
            <p:spPr>
              <a:xfrm>
                <a:off x="4455600" y="3335350"/>
                <a:ext cx="12825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228" extrusionOk="0">
                    <a:moveTo>
                      <a:pt x="453" y="1"/>
                    </a:moveTo>
                    <a:cubicBezTo>
                      <a:pt x="394" y="1"/>
                      <a:pt x="346" y="37"/>
                      <a:pt x="275" y="49"/>
                    </a:cubicBezTo>
                    <a:cubicBezTo>
                      <a:pt x="215" y="60"/>
                      <a:pt x="144" y="96"/>
                      <a:pt x="84" y="96"/>
                    </a:cubicBezTo>
                    <a:cubicBezTo>
                      <a:pt x="1" y="96"/>
                      <a:pt x="1" y="227"/>
                      <a:pt x="84" y="227"/>
                    </a:cubicBezTo>
                    <a:cubicBezTo>
                      <a:pt x="155" y="227"/>
                      <a:pt x="239" y="215"/>
                      <a:pt x="310" y="180"/>
                    </a:cubicBezTo>
                    <a:cubicBezTo>
                      <a:pt x="382" y="156"/>
                      <a:pt x="453" y="144"/>
                      <a:pt x="501" y="84"/>
                    </a:cubicBezTo>
                    <a:cubicBezTo>
                      <a:pt x="513" y="49"/>
                      <a:pt x="489" y="1"/>
                      <a:pt x="4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8" name="Google Shape;11418;p44"/>
              <p:cNvSpPr/>
              <p:nvPr/>
            </p:nvSpPr>
            <p:spPr>
              <a:xfrm>
                <a:off x="4457775" y="3328975"/>
                <a:ext cx="6300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3" extrusionOk="0">
                    <a:moveTo>
                      <a:pt x="183" y="0"/>
                    </a:moveTo>
                    <a:cubicBezTo>
                      <a:pt x="176" y="0"/>
                      <a:pt x="170" y="2"/>
                      <a:pt x="164" y="6"/>
                    </a:cubicBezTo>
                    <a:cubicBezTo>
                      <a:pt x="116" y="54"/>
                      <a:pt x="92" y="77"/>
                      <a:pt x="33" y="113"/>
                    </a:cubicBezTo>
                    <a:cubicBezTo>
                      <a:pt x="1" y="124"/>
                      <a:pt x="26" y="163"/>
                      <a:pt x="48" y="163"/>
                    </a:cubicBezTo>
                    <a:cubicBezTo>
                      <a:pt x="51" y="163"/>
                      <a:pt x="54" y="162"/>
                      <a:pt x="57" y="161"/>
                    </a:cubicBezTo>
                    <a:cubicBezTo>
                      <a:pt x="116" y="125"/>
                      <a:pt x="164" y="101"/>
                      <a:pt x="211" y="54"/>
                    </a:cubicBezTo>
                    <a:cubicBezTo>
                      <a:pt x="251" y="44"/>
                      <a:pt x="216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9" name="Google Shape;11419;p44"/>
              <p:cNvSpPr/>
              <p:nvPr/>
            </p:nvSpPr>
            <p:spPr>
              <a:xfrm>
                <a:off x="4439525" y="3330900"/>
                <a:ext cx="1150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460" h="126" extrusionOk="0">
                    <a:moveTo>
                      <a:pt x="25" y="0"/>
                    </a:moveTo>
                    <a:cubicBezTo>
                      <a:pt x="1" y="0"/>
                      <a:pt x="1" y="48"/>
                      <a:pt x="25" y="48"/>
                    </a:cubicBezTo>
                    <a:cubicBezTo>
                      <a:pt x="144" y="96"/>
                      <a:pt x="298" y="96"/>
                      <a:pt x="417" y="119"/>
                    </a:cubicBezTo>
                    <a:cubicBezTo>
                      <a:pt x="423" y="123"/>
                      <a:pt x="429" y="125"/>
                      <a:pt x="433" y="125"/>
                    </a:cubicBezTo>
                    <a:cubicBezTo>
                      <a:pt x="456" y="125"/>
                      <a:pt x="459" y="84"/>
                      <a:pt x="429" y="84"/>
                    </a:cubicBezTo>
                    <a:cubicBezTo>
                      <a:pt x="298" y="48"/>
                      <a:pt x="167" y="24"/>
                      <a:pt x="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0" name="Google Shape;11420;p44"/>
              <p:cNvSpPr/>
              <p:nvPr/>
            </p:nvSpPr>
            <p:spPr>
              <a:xfrm>
                <a:off x="4536275" y="3281475"/>
                <a:ext cx="32750" cy="192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77" extrusionOk="0">
                    <a:moveTo>
                      <a:pt x="1310" y="1"/>
                    </a:moveTo>
                    <a:lnTo>
                      <a:pt x="1310" y="1"/>
                    </a:lnTo>
                    <a:cubicBezTo>
                      <a:pt x="1147" y="24"/>
                      <a:pt x="984" y="29"/>
                      <a:pt x="821" y="29"/>
                    </a:cubicBezTo>
                    <a:cubicBezTo>
                      <a:pt x="670" y="29"/>
                      <a:pt x="518" y="24"/>
                      <a:pt x="365" y="24"/>
                    </a:cubicBezTo>
                    <a:cubicBezTo>
                      <a:pt x="248" y="24"/>
                      <a:pt x="131" y="27"/>
                      <a:pt x="12" y="37"/>
                    </a:cubicBezTo>
                    <a:cubicBezTo>
                      <a:pt x="0" y="37"/>
                      <a:pt x="0" y="60"/>
                      <a:pt x="12" y="60"/>
                    </a:cubicBezTo>
                    <a:cubicBezTo>
                      <a:pt x="149" y="72"/>
                      <a:pt x="285" y="77"/>
                      <a:pt x="421" y="77"/>
                    </a:cubicBezTo>
                    <a:cubicBezTo>
                      <a:pt x="723" y="77"/>
                      <a:pt x="1022" y="50"/>
                      <a:pt x="1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1" name="Google Shape;11421;p44"/>
              <p:cNvSpPr/>
              <p:nvPr/>
            </p:nvSpPr>
            <p:spPr>
              <a:xfrm>
                <a:off x="4501450" y="3285950"/>
                <a:ext cx="447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72" extrusionOk="0">
                    <a:moveTo>
                      <a:pt x="131" y="1"/>
                    </a:moveTo>
                    <a:cubicBezTo>
                      <a:pt x="95" y="1"/>
                      <a:pt x="60" y="1"/>
                      <a:pt x="24" y="12"/>
                    </a:cubicBezTo>
                    <a:cubicBezTo>
                      <a:pt x="0" y="12"/>
                      <a:pt x="0" y="60"/>
                      <a:pt x="24" y="60"/>
                    </a:cubicBezTo>
                    <a:cubicBezTo>
                      <a:pt x="60" y="60"/>
                      <a:pt x="95" y="60"/>
                      <a:pt x="131" y="72"/>
                    </a:cubicBezTo>
                    <a:cubicBezTo>
                      <a:pt x="179" y="72"/>
                      <a:pt x="179" y="1"/>
                      <a:pt x="1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2" name="Google Shape;11422;p44"/>
              <p:cNvSpPr/>
              <p:nvPr/>
            </p:nvSpPr>
            <p:spPr>
              <a:xfrm>
                <a:off x="4563050" y="3265375"/>
                <a:ext cx="2017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244" extrusionOk="0">
                    <a:moveTo>
                      <a:pt x="728" y="0"/>
                    </a:moveTo>
                    <a:cubicBezTo>
                      <a:pt x="724" y="0"/>
                      <a:pt x="719" y="1"/>
                      <a:pt x="715" y="2"/>
                    </a:cubicBezTo>
                    <a:cubicBezTo>
                      <a:pt x="596" y="50"/>
                      <a:pt x="477" y="97"/>
                      <a:pt x="358" y="109"/>
                    </a:cubicBezTo>
                    <a:cubicBezTo>
                      <a:pt x="251" y="121"/>
                      <a:pt x="144" y="145"/>
                      <a:pt x="48" y="169"/>
                    </a:cubicBezTo>
                    <a:cubicBezTo>
                      <a:pt x="1" y="181"/>
                      <a:pt x="13" y="240"/>
                      <a:pt x="60" y="240"/>
                    </a:cubicBezTo>
                    <a:cubicBezTo>
                      <a:pt x="82" y="242"/>
                      <a:pt x="104" y="243"/>
                      <a:pt x="126" y="243"/>
                    </a:cubicBezTo>
                    <a:cubicBezTo>
                      <a:pt x="336" y="243"/>
                      <a:pt x="569" y="148"/>
                      <a:pt x="763" y="62"/>
                    </a:cubicBezTo>
                    <a:cubicBezTo>
                      <a:pt x="806" y="51"/>
                      <a:pt x="771" y="0"/>
                      <a:pt x="7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3" name="Google Shape;11423;p44"/>
              <p:cNvSpPr/>
              <p:nvPr/>
            </p:nvSpPr>
            <p:spPr>
              <a:xfrm>
                <a:off x="4587175" y="3247525"/>
                <a:ext cx="17275" cy="39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57" extrusionOk="0">
                    <a:moveTo>
                      <a:pt x="455" y="1"/>
                    </a:moveTo>
                    <a:cubicBezTo>
                      <a:pt x="316" y="1"/>
                      <a:pt x="182" y="8"/>
                      <a:pt x="48" y="61"/>
                    </a:cubicBezTo>
                    <a:cubicBezTo>
                      <a:pt x="0" y="73"/>
                      <a:pt x="0" y="133"/>
                      <a:pt x="60" y="156"/>
                    </a:cubicBezTo>
                    <a:cubicBezTo>
                      <a:pt x="238" y="156"/>
                      <a:pt x="417" y="133"/>
                      <a:pt x="596" y="133"/>
                    </a:cubicBezTo>
                    <a:cubicBezTo>
                      <a:pt x="599" y="133"/>
                      <a:pt x="603" y="133"/>
                      <a:pt x="607" y="133"/>
                    </a:cubicBezTo>
                    <a:cubicBezTo>
                      <a:pt x="691" y="133"/>
                      <a:pt x="687" y="2"/>
                      <a:pt x="596" y="2"/>
                    </a:cubicBezTo>
                    <a:cubicBezTo>
                      <a:pt x="548" y="2"/>
                      <a:pt x="501" y="1"/>
                      <a:pt x="4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4" name="Google Shape;11424;p44"/>
              <p:cNvSpPr/>
              <p:nvPr/>
            </p:nvSpPr>
            <p:spPr>
              <a:xfrm>
                <a:off x="4613075" y="3224600"/>
                <a:ext cx="19950" cy="215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6" extrusionOk="0">
                    <a:moveTo>
                      <a:pt x="379" y="0"/>
                    </a:moveTo>
                    <a:cubicBezTo>
                      <a:pt x="257" y="0"/>
                      <a:pt x="135" y="11"/>
                      <a:pt x="24" y="49"/>
                    </a:cubicBezTo>
                    <a:cubicBezTo>
                      <a:pt x="0" y="49"/>
                      <a:pt x="12" y="85"/>
                      <a:pt x="24" y="85"/>
                    </a:cubicBezTo>
                    <a:cubicBezTo>
                      <a:pt x="274" y="85"/>
                      <a:pt x="536" y="49"/>
                      <a:pt x="786" y="49"/>
                    </a:cubicBezTo>
                    <a:cubicBezTo>
                      <a:pt x="798" y="26"/>
                      <a:pt x="798" y="14"/>
                      <a:pt x="786" y="14"/>
                    </a:cubicBezTo>
                    <a:cubicBezTo>
                      <a:pt x="659" y="14"/>
                      <a:pt x="518" y="0"/>
                      <a:pt x="3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5" name="Google Shape;11425;p44"/>
              <p:cNvSpPr/>
              <p:nvPr/>
            </p:nvSpPr>
            <p:spPr>
              <a:xfrm>
                <a:off x="4590300" y="3226350"/>
                <a:ext cx="842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174" extrusionOk="0">
                    <a:moveTo>
                      <a:pt x="305" y="1"/>
                    </a:moveTo>
                    <a:cubicBezTo>
                      <a:pt x="301" y="1"/>
                      <a:pt x="297" y="2"/>
                      <a:pt x="292" y="3"/>
                    </a:cubicBezTo>
                    <a:cubicBezTo>
                      <a:pt x="209" y="39"/>
                      <a:pt x="101" y="51"/>
                      <a:pt x="30" y="122"/>
                    </a:cubicBezTo>
                    <a:cubicBezTo>
                      <a:pt x="1" y="152"/>
                      <a:pt x="20" y="173"/>
                      <a:pt x="41" y="173"/>
                    </a:cubicBezTo>
                    <a:cubicBezTo>
                      <a:pt x="45" y="173"/>
                      <a:pt x="50" y="172"/>
                      <a:pt x="54" y="170"/>
                    </a:cubicBezTo>
                    <a:cubicBezTo>
                      <a:pt x="149" y="146"/>
                      <a:pt x="232" y="110"/>
                      <a:pt x="316" y="63"/>
                    </a:cubicBezTo>
                    <a:cubicBezTo>
                      <a:pt x="336" y="32"/>
                      <a:pt x="330" y="1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6" name="Google Shape;11426;p44"/>
              <p:cNvSpPr/>
              <p:nvPr/>
            </p:nvSpPr>
            <p:spPr>
              <a:xfrm>
                <a:off x="4572575" y="3233525"/>
                <a:ext cx="9175" cy="2150"/>
              </a:xfrm>
              <a:custGeom>
                <a:avLst/>
                <a:gdLst/>
                <a:ahLst/>
                <a:cxnLst/>
                <a:rect l="l" t="t" r="r" b="b"/>
                <a:pathLst>
                  <a:path w="367" h="86" extrusionOk="0">
                    <a:moveTo>
                      <a:pt x="330" y="0"/>
                    </a:moveTo>
                    <a:cubicBezTo>
                      <a:pt x="327" y="0"/>
                      <a:pt x="325" y="1"/>
                      <a:pt x="322" y="2"/>
                    </a:cubicBezTo>
                    <a:cubicBezTo>
                      <a:pt x="227" y="26"/>
                      <a:pt x="144" y="38"/>
                      <a:pt x="37" y="38"/>
                    </a:cubicBezTo>
                    <a:cubicBezTo>
                      <a:pt x="1" y="38"/>
                      <a:pt x="1" y="85"/>
                      <a:pt x="37" y="85"/>
                    </a:cubicBezTo>
                    <a:cubicBezTo>
                      <a:pt x="144" y="85"/>
                      <a:pt x="227" y="85"/>
                      <a:pt x="334" y="62"/>
                    </a:cubicBezTo>
                    <a:cubicBezTo>
                      <a:pt x="366" y="40"/>
                      <a:pt x="351" y="0"/>
                      <a:pt x="3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7" name="Google Shape;11427;p44"/>
              <p:cNvSpPr/>
              <p:nvPr/>
            </p:nvSpPr>
            <p:spPr>
              <a:xfrm>
                <a:off x="4655925" y="3188525"/>
                <a:ext cx="24575" cy="415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166" extrusionOk="0">
                    <a:moveTo>
                      <a:pt x="944" y="0"/>
                    </a:moveTo>
                    <a:cubicBezTo>
                      <a:pt x="939" y="0"/>
                      <a:pt x="935" y="2"/>
                      <a:pt x="929" y="4"/>
                    </a:cubicBezTo>
                    <a:cubicBezTo>
                      <a:pt x="834" y="12"/>
                      <a:pt x="736" y="12"/>
                      <a:pt x="637" y="12"/>
                    </a:cubicBezTo>
                    <a:lnTo>
                      <a:pt x="637" y="12"/>
                    </a:lnTo>
                    <a:cubicBezTo>
                      <a:pt x="440" y="12"/>
                      <a:pt x="239" y="12"/>
                      <a:pt x="48" y="76"/>
                    </a:cubicBezTo>
                    <a:cubicBezTo>
                      <a:pt x="1" y="88"/>
                      <a:pt x="1" y="159"/>
                      <a:pt x="60" y="159"/>
                    </a:cubicBezTo>
                    <a:cubicBezTo>
                      <a:pt x="113" y="163"/>
                      <a:pt x="166" y="165"/>
                      <a:pt x="219" y="165"/>
                    </a:cubicBezTo>
                    <a:cubicBezTo>
                      <a:pt x="458" y="165"/>
                      <a:pt x="706" y="126"/>
                      <a:pt x="929" y="88"/>
                    </a:cubicBezTo>
                    <a:cubicBezTo>
                      <a:pt x="982" y="77"/>
                      <a:pt x="979" y="0"/>
                      <a:pt x="9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8" name="Google Shape;11428;p44"/>
              <p:cNvSpPr/>
              <p:nvPr/>
            </p:nvSpPr>
            <p:spPr>
              <a:xfrm>
                <a:off x="4656525" y="3186475"/>
                <a:ext cx="6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8" y="0"/>
                    </a:moveTo>
                    <a:cubicBezTo>
                      <a:pt x="1" y="0"/>
                      <a:pt x="2" y="27"/>
                      <a:pt x="12" y="27"/>
                    </a:cubicBezTo>
                    <a:cubicBezTo>
                      <a:pt x="24" y="27"/>
                      <a:pt x="24" y="3"/>
                      <a:pt x="12" y="3"/>
                    </a:cubicBezTo>
                    <a:cubicBezTo>
                      <a:pt x="11" y="1"/>
                      <a:pt x="9" y="0"/>
                      <a:pt x="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9" name="Google Shape;11429;p44"/>
              <p:cNvSpPr/>
              <p:nvPr/>
            </p:nvSpPr>
            <p:spPr>
              <a:xfrm>
                <a:off x="4721125" y="3128125"/>
                <a:ext cx="32750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296" extrusionOk="0">
                    <a:moveTo>
                      <a:pt x="1157" y="0"/>
                    </a:moveTo>
                    <a:cubicBezTo>
                      <a:pt x="1016" y="0"/>
                      <a:pt x="885" y="21"/>
                      <a:pt x="738" y="51"/>
                    </a:cubicBezTo>
                    <a:cubicBezTo>
                      <a:pt x="512" y="75"/>
                      <a:pt x="274" y="87"/>
                      <a:pt x="60" y="170"/>
                    </a:cubicBezTo>
                    <a:cubicBezTo>
                      <a:pt x="24" y="182"/>
                      <a:pt x="0" y="277"/>
                      <a:pt x="60" y="289"/>
                    </a:cubicBezTo>
                    <a:cubicBezTo>
                      <a:pt x="100" y="293"/>
                      <a:pt x="140" y="295"/>
                      <a:pt x="181" y="295"/>
                    </a:cubicBezTo>
                    <a:cubicBezTo>
                      <a:pt x="358" y="295"/>
                      <a:pt x="540" y="258"/>
                      <a:pt x="714" y="229"/>
                    </a:cubicBezTo>
                    <a:cubicBezTo>
                      <a:pt x="917" y="194"/>
                      <a:pt x="1107" y="170"/>
                      <a:pt x="1286" y="87"/>
                    </a:cubicBezTo>
                    <a:cubicBezTo>
                      <a:pt x="1310" y="63"/>
                      <a:pt x="1298" y="15"/>
                      <a:pt x="1250" y="3"/>
                    </a:cubicBezTo>
                    <a:cubicBezTo>
                      <a:pt x="1219" y="1"/>
                      <a:pt x="1188" y="0"/>
                      <a:pt x="11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0" name="Google Shape;11430;p44"/>
              <p:cNvSpPr/>
              <p:nvPr/>
            </p:nvSpPr>
            <p:spPr>
              <a:xfrm>
                <a:off x="4765750" y="3105575"/>
                <a:ext cx="18500" cy="28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15" extrusionOk="0">
                    <a:moveTo>
                      <a:pt x="49" y="0"/>
                    </a:moveTo>
                    <a:cubicBezTo>
                      <a:pt x="1" y="0"/>
                      <a:pt x="1" y="60"/>
                      <a:pt x="37" y="60"/>
                    </a:cubicBezTo>
                    <a:cubicBezTo>
                      <a:pt x="151" y="100"/>
                      <a:pt x="273" y="114"/>
                      <a:pt x="399" y="114"/>
                    </a:cubicBezTo>
                    <a:cubicBezTo>
                      <a:pt x="495" y="114"/>
                      <a:pt x="593" y="106"/>
                      <a:pt x="692" y="96"/>
                    </a:cubicBezTo>
                    <a:cubicBezTo>
                      <a:pt x="739" y="84"/>
                      <a:pt x="739" y="24"/>
                      <a:pt x="692" y="24"/>
                    </a:cubicBezTo>
                    <a:cubicBezTo>
                      <a:pt x="465" y="12"/>
                      <a:pt x="251" y="0"/>
                      <a:pt x="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1" name="Google Shape;11431;p44"/>
              <p:cNvSpPr/>
              <p:nvPr/>
            </p:nvSpPr>
            <p:spPr>
              <a:xfrm>
                <a:off x="4716650" y="3106900"/>
                <a:ext cx="35750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56" extrusionOk="0">
                    <a:moveTo>
                      <a:pt x="567" y="1"/>
                    </a:moveTo>
                    <a:cubicBezTo>
                      <a:pt x="399" y="1"/>
                      <a:pt x="229" y="8"/>
                      <a:pt x="60" y="31"/>
                    </a:cubicBezTo>
                    <a:cubicBezTo>
                      <a:pt x="0" y="31"/>
                      <a:pt x="0" y="114"/>
                      <a:pt x="60" y="126"/>
                    </a:cubicBezTo>
                    <a:cubicBezTo>
                      <a:pt x="220" y="149"/>
                      <a:pt x="386" y="156"/>
                      <a:pt x="553" y="156"/>
                    </a:cubicBezTo>
                    <a:cubicBezTo>
                      <a:pt x="821" y="156"/>
                      <a:pt x="1094" y="138"/>
                      <a:pt x="1358" y="138"/>
                    </a:cubicBezTo>
                    <a:cubicBezTo>
                      <a:pt x="1429" y="138"/>
                      <a:pt x="1429" y="19"/>
                      <a:pt x="1358" y="19"/>
                    </a:cubicBezTo>
                    <a:cubicBezTo>
                      <a:pt x="1101" y="19"/>
                      <a:pt x="836" y="1"/>
                      <a:pt x="5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2" name="Google Shape;11432;p44"/>
              <p:cNvSpPr/>
              <p:nvPr/>
            </p:nvSpPr>
            <p:spPr>
              <a:xfrm>
                <a:off x="4768450" y="3080825"/>
                <a:ext cx="13300" cy="3550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42" extrusionOk="0">
                    <a:moveTo>
                      <a:pt x="477" y="1"/>
                    </a:moveTo>
                    <a:cubicBezTo>
                      <a:pt x="473" y="1"/>
                      <a:pt x="469" y="1"/>
                      <a:pt x="464" y="2"/>
                    </a:cubicBezTo>
                    <a:cubicBezTo>
                      <a:pt x="310" y="38"/>
                      <a:pt x="179" y="2"/>
                      <a:pt x="36" y="50"/>
                    </a:cubicBezTo>
                    <a:cubicBezTo>
                      <a:pt x="0" y="62"/>
                      <a:pt x="0" y="109"/>
                      <a:pt x="36" y="121"/>
                    </a:cubicBezTo>
                    <a:cubicBezTo>
                      <a:pt x="92" y="135"/>
                      <a:pt x="152" y="142"/>
                      <a:pt x="212" y="142"/>
                    </a:cubicBezTo>
                    <a:cubicBezTo>
                      <a:pt x="305" y="142"/>
                      <a:pt x="397" y="126"/>
                      <a:pt x="476" y="97"/>
                    </a:cubicBezTo>
                    <a:cubicBezTo>
                      <a:pt x="531" y="64"/>
                      <a:pt x="525" y="1"/>
                      <a:pt x="4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3" name="Google Shape;11433;p44"/>
              <p:cNvSpPr/>
              <p:nvPr/>
            </p:nvSpPr>
            <p:spPr>
              <a:xfrm>
                <a:off x="4750875" y="3053175"/>
                <a:ext cx="89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04" extrusionOk="0">
                    <a:moveTo>
                      <a:pt x="346" y="1"/>
                    </a:moveTo>
                    <a:cubicBezTo>
                      <a:pt x="350" y="5"/>
                      <a:pt x="353" y="6"/>
                      <a:pt x="354" y="6"/>
                    </a:cubicBezTo>
                    <a:cubicBezTo>
                      <a:pt x="357" y="6"/>
                      <a:pt x="354" y="1"/>
                      <a:pt x="346" y="1"/>
                    </a:cubicBezTo>
                    <a:close/>
                    <a:moveTo>
                      <a:pt x="346" y="1"/>
                    </a:moveTo>
                    <a:lnTo>
                      <a:pt x="346" y="1"/>
                    </a:lnTo>
                    <a:cubicBezTo>
                      <a:pt x="239" y="60"/>
                      <a:pt x="144" y="132"/>
                      <a:pt x="24" y="179"/>
                    </a:cubicBezTo>
                    <a:cubicBezTo>
                      <a:pt x="1" y="179"/>
                      <a:pt x="1" y="203"/>
                      <a:pt x="24" y="203"/>
                    </a:cubicBezTo>
                    <a:cubicBezTo>
                      <a:pt x="155" y="156"/>
                      <a:pt x="251" y="84"/>
                      <a:pt x="3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4" name="Google Shape;11434;p44"/>
              <p:cNvSpPr/>
              <p:nvPr/>
            </p:nvSpPr>
            <p:spPr>
              <a:xfrm>
                <a:off x="4751775" y="3015000"/>
                <a:ext cx="1772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69" extrusionOk="0">
                    <a:moveTo>
                      <a:pt x="612" y="1"/>
                    </a:moveTo>
                    <a:cubicBezTo>
                      <a:pt x="606" y="1"/>
                      <a:pt x="601" y="2"/>
                      <a:pt x="596" y="4"/>
                    </a:cubicBezTo>
                    <a:cubicBezTo>
                      <a:pt x="489" y="40"/>
                      <a:pt x="381" y="63"/>
                      <a:pt x="286" y="75"/>
                    </a:cubicBezTo>
                    <a:cubicBezTo>
                      <a:pt x="191" y="99"/>
                      <a:pt x="119" y="75"/>
                      <a:pt x="48" y="123"/>
                    </a:cubicBezTo>
                    <a:cubicBezTo>
                      <a:pt x="0" y="147"/>
                      <a:pt x="0" y="206"/>
                      <a:pt x="48" y="230"/>
                    </a:cubicBezTo>
                    <a:cubicBezTo>
                      <a:pt x="94" y="258"/>
                      <a:pt x="145" y="269"/>
                      <a:pt x="199" y="269"/>
                    </a:cubicBezTo>
                    <a:cubicBezTo>
                      <a:pt x="354" y="269"/>
                      <a:pt x="528" y="176"/>
                      <a:pt x="643" y="123"/>
                    </a:cubicBezTo>
                    <a:cubicBezTo>
                      <a:pt x="708" y="101"/>
                      <a:pt x="665" y="1"/>
                      <a:pt x="6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5" name="Google Shape;11435;p44"/>
              <p:cNvSpPr/>
              <p:nvPr/>
            </p:nvSpPr>
            <p:spPr>
              <a:xfrm>
                <a:off x="4738975" y="2961500"/>
                <a:ext cx="21450" cy="60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240" extrusionOk="0">
                    <a:moveTo>
                      <a:pt x="798" y="1"/>
                    </a:moveTo>
                    <a:cubicBezTo>
                      <a:pt x="536" y="1"/>
                      <a:pt x="274" y="96"/>
                      <a:pt x="36" y="167"/>
                    </a:cubicBezTo>
                    <a:cubicBezTo>
                      <a:pt x="0" y="179"/>
                      <a:pt x="0" y="227"/>
                      <a:pt x="36" y="227"/>
                    </a:cubicBezTo>
                    <a:cubicBezTo>
                      <a:pt x="72" y="235"/>
                      <a:pt x="108" y="239"/>
                      <a:pt x="143" y="239"/>
                    </a:cubicBezTo>
                    <a:cubicBezTo>
                      <a:pt x="358" y="239"/>
                      <a:pt x="574" y="108"/>
                      <a:pt x="798" y="108"/>
                    </a:cubicBezTo>
                    <a:cubicBezTo>
                      <a:pt x="858" y="108"/>
                      <a:pt x="858" y="1"/>
                      <a:pt x="7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6" name="Google Shape;11436;p44"/>
              <p:cNvSpPr/>
              <p:nvPr/>
            </p:nvSpPr>
            <p:spPr>
              <a:xfrm>
                <a:off x="4718725" y="2961675"/>
                <a:ext cx="6275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85" extrusionOk="0">
                    <a:moveTo>
                      <a:pt x="144" y="1"/>
                    </a:moveTo>
                    <a:cubicBezTo>
                      <a:pt x="103" y="1"/>
                      <a:pt x="65" y="25"/>
                      <a:pt x="48" y="65"/>
                    </a:cubicBezTo>
                    <a:cubicBezTo>
                      <a:pt x="37" y="101"/>
                      <a:pt x="25" y="113"/>
                      <a:pt x="13" y="149"/>
                    </a:cubicBezTo>
                    <a:cubicBezTo>
                      <a:pt x="1" y="172"/>
                      <a:pt x="13" y="184"/>
                      <a:pt x="37" y="184"/>
                    </a:cubicBezTo>
                    <a:cubicBezTo>
                      <a:pt x="60" y="178"/>
                      <a:pt x="84" y="178"/>
                      <a:pt x="105" y="178"/>
                    </a:cubicBezTo>
                    <a:cubicBezTo>
                      <a:pt x="126" y="178"/>
                      <a:pt x="144" y="178"/>
                      <a:pt x="156" y="172"/>
                    </a:cubicBezTo>
                    <a:cubicBezTo>
                      <a:pt x="215" y="160"/>
                      <a:pt x="251" y="65"/>
                      <a:pt x="203" y="18"/>
                    </a:cubicBezTo>
                    <a:cubicBezTo>
                      <a:pt x="184" y="6"/>
                      <a:pt x="164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7" name="Google Shape;11437;p44"/>
              <p:cNvSpPr/>
              <p:nvPr/>
            </p:nvSpPr>
            <p:spPr>
              <a:xfrm>
                <a:off x="4730050" y="2944250"/>
                <a:ext cx="23225" cy="215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6" extrusionOk="0">
                    <a:moveTo>
                      <a:pt x="893" y="0"/>
                    </a:moveTo>
                    <a:cubicBezTo>
                      <a:pt x="607" y="0"/>
                      <a:pt x="310" y="24"/>
                      <a:pt x="36" y="36"/>
                    </a:cubicBezTo>
                    <a:cubicBezTo>
                      <a:pt x="0" y="36"/>
                      <a:pt x="0" y="84"/>
                      <a:pt x="36" y="84"/>
                    </a:cubicBezTo>
                    <a:cubicBezTo>
                      <a:pt x="68" y="85"/>
                      <a:pt x="100" y="85"/>
                      <a:pt x="132" y="85"/>
                    </a:cubicBezTo>
                    <a:cubicBezTo>
                      <a:pt x="388" y="85"/>
                      <a:pt x="650" y="48"/>
                      <a:pt x="893" y="48"/>
                    </a:cubicBezTo>
                    <a:cubicBezTo>
                      <a:pt x="929" y="48"/>
                      <a:pt x="929" y="0"/>
                      <a:pt x="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8" name="Google Shape;11438;p44"/>
              <p:cNvSpPr/>
              <p:nvPr/>
            </p:nvSpPr>
            <p:spPr>
              <a:xfrm>
                <a:off x="4714275" y="2884000"/>
                <a:ext cx="2115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69" extrusionOk="0">
                    <a:moveTo>
                      <a:pt x="427" y="0"/>
                    </a:moveTo>
                    <a:cubicBezTo>
                      <a:pt x="295" y="0"/>
                      <a:pt x="162" y="8"/>
                      <a:pt x="36" y="41"/>
                    </a:cubicBezTo>
                    <a:cubicBezTo>
                      <a:pt x="0" y="53"/>
                      <a:pt x="0" y="112"/>
                      <a:pt x="36" y="124"/>
                    </a:cubicBezTo>
                    <a:cubicBezTo>
                      <a:pt x="143" y="160"/>
                      <a:pt x="262" y="169"/>
                      <a:pt x="383" y="169"/>
                    </a:cubicBezTo>
                    <a:cubicBezTo>
                      <a:pt x="503" y="169"/>
                      <a:pt x="625" y="160"/>
                      <a:pt x="738" y="160"/>
                    </a:cubicBezTo>
                    <a:cubicBezTo>
                      <a:pt x="842" y="160"/>
                      <a:pt x="845" y="5"/>
                      <a:pt x="749" y="5"/>
                    </a:cubicBezTo>
                    <a:cubicBezTo>
                      <a:pt x="746" y="5"/>
                      <a:pt x="742" y="5"/>
                      <a:pt x="738" y="5"/>
                    </a:cubicBezTo>
                    <a:cubicBezTo>
                      <a:pt x="638" y="5"/>
                      <a:pt x="533" y="0"/>
                      <a:pt x="4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9" name="Google Shape;11439;p44"/>
              <p:cNvSpPr/>
              <p:nvPr/>
            </p:nvSpPr>
            <p:spPr>
              <a:xfrm>
                <a:off x="4683300" y="2882025"/>
                <a:ext cx="17000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44" extrusionOk="0">
                    <a:moveTo>
                      <a:pt x="656" y="1"/>
                    </a:moveTo>
                    <a:cubicBezTo>
                      <a:pt x="441" y="60"/>
                      <a:pt x="215" y="25"/>
                      <a:pt x="13" y="96"/>
                    </a:cubicBezTo>
                    <a:cubicBezTo>
                      <a:pt x="1" y="96"/>
                      <a:pt x="1" y="144"/>
                      <a:pt x="13" y="144"/>
                    </a:cubicBezTo>
                    <a:cubicBezTo>
                      <a:pt x="239" y="144"/>
                      <a:pt x="465" y="108"/>
                      <a:pt x="668" y="25"/>
                    </a:cubicBezTo>
                    <a:cubicBezTo>
                      <a:pt x="680" y="25"/>
                      <a:pt x="668" y="1"/>
                      <a:pt x="6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0" name="Google Shape;11440;p44"/>
              <p:cNvSpPr/>
              <p:nvPr/>
            </p:nvSpPr>
            <p:spPr>
              <a:xfrm>
                <a:off x="4659800" y="2849375"/>
                <a:ext cx="11950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43" extrusionOk="0">
                    <a:moveTo>
                      <a:pt x="338" y="0"/>
                    </a:moveTo>
                    <a:cubicBezTo>
                      <a:pt x="298" y="0"/>
                      <a:pt x="256" y="24"/>
                      <a:pt x="238" y="80"/>
                    </a:cubicBezTo>
                    <a:cubicBezTo>
                      <a:pt x="215" y="176"/>
                      <a:pt x="119" y="247"/>
                      <a:pt x="24" y="283"/>
                    </a:cubicBezTo>
                    <a:cubicBezTo>
                      <a:pt x="0" y="307"/>
                      <a:pt x="12" y="342"/>
                      <a:pt x="48" y="342"/>
                    </a:cubicBezTo>
                    <a:cubicBezTo>
                      <a:pt x="203" y="342"/>
                      <a:pt x="346" y="307"/>
                      <a:pt x="417" y="152"/>
                    </a:cubicBezTo>
                    <a:cubicBezTo>
                      <a:pt x="477" y="69"/>
                      <a:pt x="409" y="0"/>
                      <a:pt x="3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1" name="Google Shape;11441;p44"/>
              <p:cNvSpPr/>
              <p:nvPr/>
            </p:nvSpPr>
            <p:spPr>
              <a:xfrm>
                <a:off x="4625275" y="2846900"/>
                <a:ext cx="857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94" extrusionOk="0">
                    <a:moveTo>
                      <a:pt x="224" y="0"/>
                    </a:moveTo>
                    <a:cubicBezTo>
                      <a:pt x="221" y="0"/>
                      <a:pt x="218" y="1"/>
                      <a:pt x="215" y="1"/>
                    </a:cubicBezTo>
                    <a:cubicBezTo>
                      <a:pt x="179" y="1"/>
                      <a:pt x="131" y="1"/>
                      <a:pt x="107" y="13"/>
                    </a:cubicBezTo>
                    <a:cubicBezTo>
                      <a:pt x="72" y="37"/>
                      <a:pt x="60" y="48"/>
                      <a:pt x="24" y="60"/>
                    </a:cubicBezTo>
                    <a:cubicBezTo>
                      <a:pt x="0" y="72"/>
                      <a:pt x="0" y="120"/>
                      <a:pt x="24" y="132"/>
                    </a:cubicBezTo>
                    <a:cubicBezTo>
                      <a:pt x="60" y="156"/>
                      <a:pt x="72" y="168"/>
                      <a:pt x="107" y="179"/>
                    </a:cubicBezTo>
                    <a:cubicBezTo>
                      <a:pt x="143" y="191"/>
                      <a:pt x="191" y="191"/>
                      <a:pt x="215" y="191"/>
                    </a:cubicBezTo>
                    <a:cubicBezTo>
                      <a:pt x="221" y="193"/>
                      <a:pt x="227" y="193"/>
                      <a:pt x="233" y="193"/>
                    </a:cubicBezTo>
                    <a:cubicBezTo>
                      <a:pt x="342" y="193"/>
                      <a:pt x="339" y="0"/>
                      <a:pt x="2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2" name="Google Shape;11442;p44"/>
              <p:cNvSpPr/>
              <p:nvPr/>
            </p:nvSpPr>
            <p:spPr>
              <a:xfrm>
                <a:off x="4604725" y="2823500"/>
                <a:ext cx="19075" cy="32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128" extrusionOk="0">
                    <a:moveTo>
                      <a:pt x="343" y="1"/>
                    </a:moveTo>
                    <a:cubicBezTo>
                      <a:pt x="238" y="1"/>
                      <a:pt x="136" y="10"/>
                      <a:pt x="36" y="32"/>
                    </a:cubicBezTo>
                    <a:cubicBezTo>
                      <a:pt x="1" y="32"/>
                      <a:pt x="1" y="91"/>
                      <a:pt x="36" y="103"/>
                    </a:cubicBezTo>
                    <a:cubicBezTo>
                      <a:pt x="126" y="121"/>
                      <a:pt x="213" y="127"/>
                      <a:pt x="298" y="127"/>
                    </a:cubicBezTo>
                    <a:cubicBezTo>
                      <a:pt x="438" y="127"/>
                      <a:pt x="574" y="111"/>
                      <a:pt x="715" y="103"/>
                    </a:cubicBezTo>
                    <a:cubicBezTo>
                      <a:pt x="763" y="91"/>
                      <a:pt x="763" y="32"/>
                      <a:pt x="715" y="32"/>
                    </a:cubicBezTo>
                    <a:cubicBezTo>
                      <a:pt x="588" y="13"/>
                      <a:pt x="464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3" name="Google Shape;11443;p44"/>
              <p:cNvSpPr/>
              <p:nvPr/>
            </p:nvSpPr>
            <p:spPr>
              <a:xfrm>
                <a:off x="4588650" y="2821550"/>
                <a:ext cx="155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241" extrusionOk="0">
                    <a:moveTo>
                      <a:pt x="464" y="1"/>
                    </a:moveTo>
                    <a:cubicBezTo>
                      <a:pt x="449" y="1"/>
                      <a:pt x="434" y="5"/>
                      <a:pt x="417" y="15"/>
                    </a:cubicBezTo>
                    <a:cubicBezTo>
                      <a:pt x="298" y="98"/>
                      <a:pt x="167" y="110"/>
                      <a:pt x="36" y="146"/>
                    </a:cubicBezTo>
                    <a:cubicBezTo>
                      <a:pt x="1" y="146"/>
                      <a:pt x="1" y="193"/>
                      <a:pt x="36" y="205"/>
                    </a:cubicBezTo>
                    <a:cubicBezTo>
                      <a:pt x="108" y="229"/>
                      <a:pt x="185" y="241"/>
                      <a:pt x="263" y="241"/>
                    </a:cubicBezTo>
                    <a:cubicBezTo>
                      <a:pt x="340" y="241"/>
                      <a:pt x="417" y="229"/>
                      <a:pt x="489" y="205"/>
                    </a:cubicBezTo>
                    <a:cubicBezTo>
                      <a:pt x="623" y="174"/>
                      <a:pt x="561" y="1"/>
                      <a:pt x="4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4" name="Google Shape;11444;p44"/>
              <p:cNvSpPr/>
              <p:nvPr/>
            </p:nvSpPr>
            <p:spPr>
              <a:xfrm>
                <a:off x="4597575" y="2806400"/>
                <a:ext cx="13050" cy="3925"/>
              </a:xfrm>
              <a:custGeom>
                <a:avLst/>
                <a:gdLst/>
                <a:ahLst/>
                <a:cxnLst/>
                <a:rect l="l" t="t" r="r" b="b"/>
                <a:pathLst>
                  <a:path w="522" h="157" extrusionOk="0">
                    <a:moveTo>
                      <a:pt x="476" y="0"/>
                    </a:moveTo>
                    <a:cubicBezTo>
                      <a:pt x="472" y="0"/>
                      <a:pt x="469" y="1"/>
                      <a:pt x="465" y="2"/>
                    </a:cubicBezTo>
                    <a:cubicBezTo>
                      <a:pt x="322" y="25"/>
                      <a:pt x="168" y="61"/>
                      <a:pt x="37" y="121"/>
                    </a:cubicBezTo>
                    <a:cubicBezTo>
                      <a:pt x="1" y="133"/>
                      <a:pt x="25" y="156"/>
                      <a:pt x="49" y="156"/>
                    </a:cubicBezTo>
                    <a:cubicBezTo>
                      <a:pt x="191" y="156"/>
                      <a:pt x="346" y="109"/>
                      <a:pt x="477" y="61"/>
                    </a:cubicBezTo>
                    <a:cubicBezTo>
                      <a:pt x="521" y="61"/>
                      <a:pt x="514" y="0"/>
                      <a:pt x="4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5" name="Google Shape;11445;p44"/>
              <p:cNvSpPr/>
              <p:nvPr/>
            </p:nvSpPr>
            <p:spPr>
              <a:xfrm>
                <a:off x="4591625" y="2790275"/>
                <a:ext cx="9850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83" extrusionOk="0">
                    <a:moveTo>
                      <a:pt x="197" y="1"/>
                    </a:moveTo>
                    <a:cubicBezTo>
                      <a:pt x="153" y="1"/>
                      <a:pt x="108" y="16"/>
                      <a:pt x="60" y="39"/>
                    </a:cubicBezTo>
                    <a:cubicBezTo>
                      <a:pt x="1" y="63"/>
                      <a:pt x="1" y="158"/>
                      <a:pt x="60" y="182"/>
                    </a:cubicBezTo>
                    <a:cubicBezTo>
                      <a:pt x="96" y="194"/>
                      <a:pt x="120" y="230"/>
                      <a:pt x="144" y="242"/>
                    </a:cubicBezTo>
                    <a:cubicBezTo>
                      <a:pt x="175" y="267"/>
                      <a:pt x="210" y="282"/>
                      <a:pt x="244" y="282"/>
                    </a:cubicBezTo>
                    <a:cubicBezTo>
                      <a:pt x="275" y="282"/>
                      <a:pt x="306" y="270"/>
                      <a:pt x="334" y="242"/>
                    </a:cubicBezTo>
                    <a:cubicBezTo>
                      <a:pt x="394" y="182"/>
                      <a:pt x="394" y="99"/>
                      <a:pt x="334" y="51"/>
                    </a:cubicBezTo>
                    <a:cubicBezTo>
                      <a:pt x="287" y="16"/>
                      <a:pt x="242" y="1"/>
                      <a:pt x="1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6" name="Google Shape;11446;p44"/>
              <p:cNvSpPr/>
              <p:nvPr/>
            </p:nvSpPr>
            <p:spPr>
              <a:xfrm>
                <a:off x="4603550" y="2748650"/>
                <a:ext cx="16325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200" extrusionOk="0">
                    <a:moveTo>
                      <a:pt x="593" y="1"/>
                    </a:moveTo>
                    <a:cubicBezTo>
                      <a:pt x="590" y="1"/>
                      <a:pt x="587" y="1"/>
                      <a:pt x="583" y="2"/>
                    </a:cubicBezTo>
                    <a:cubicBezTo>
                      <a:pt x="476" y="37"/>
                      <a:pt x="393" y="61"/>
                      <a:pt x="286" y="73"/>
                    </a:cubicBezTo>
                    <a:cubicBezTo>
                      <a:pt x="202" y="97"/>
                      <a:pt x="119" y="73"/>
                      <a:pt x="36" y="109"/>
                    </a:cubicBezTo>
                    <a:cubicBezTo>
                      <a:pt x="0" y="121"/>
                      <a:pt x="0" y="168"/>
                      <a:pt x="36" y="180"/>
                    </a:cubicBezTo>
                    <a:cubicBezTo>
                      <a:pt x="64" y="194"/>
                      <a:pt x="94" y="199"/>
                      <a:pt x="125" y="199"/>
                    </a:cubicBezTo>
                    <a:cubicBezTo>
                      <a:pt x="174" y="199"/>
                      <a:pt x="228" y="188"/>
                      <a:pt x="286" y="180"/>
                    </a:cubicBezTo>
                    <a:cubicBezTo>
                      <a:pt x="393" y="168"/>
                      <a:pt x="512" y="121"/>
                      <a:pt x="619" y="73"/>
                    </a:cubicBezTo>
                    <a:cubicBezTo>
                      <a:pt x="653" y="73"/>
                      <a:pt x="634" y="1"/>
                      <a:pt x="5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7" name="Google Shape;11447;p44"/>
              <p:cNvSpPr/>
              <p:nvPr/>
            </p:nvSpPr>
            <p:spPr>
              <a:xfrm>
                <a:off x="4600850" y="2732925"/>
                <a:ext cx="1675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274" extrusionOk="0">
                    <a:moveTo>
                      <a:pt x="625" y="1"/>
                    </a:moveTo>
                    <a:cubicBezTo>
                      <a:pt x="616" y="1"/>
                      <a:pt x="607" y="4"/>
                      <a:pt x="596" y="12"/>
                    </a:cubicBezTo>
                    <a:cubicBezTo>
                      <a:pt x="418" y="131"/>
                      <a:pt x="227" y="155"/>
                      <a:pt x="37" y="226"/>
                    </a:cubicBezTo>
                    <a:cubicBezTo>
                      <a:pt x="1" y="250"/>
                      <a:pt x="1" y="274"/>
                      <a:pt x="37" y="274"/>
                    </a:cubicBezTo>
                    <a:cubicBezTo>
                      <a:pt x="251" y="274"/>
                      <a:pt x="465" y="190"/>
                      <a:pt x="632" y="71"/>
                    </a:cubicBezTo>
                    <a:cubicBezTo>
                      <a:pt x="669" y="43"/>
                      <a:pt x="655" y="1"/>
                      <a:pt x="6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8" name="Google Shape;11448;p44"/>
              <p:cNvSpPr/>
              <p:nvPr/>
            </p:nvSpPr>
            <p:spPr>
              <a:xfrm>
                <a:off x="4633000" y="2683450"/>
                <a:ext cx="12525" cy="395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58" extrusionOk="0">
                    <a:moveTo>
                      <a:pt x="146" y="1"/>
                    </a:moveTo>
                    <a:cubicBezTo>
                      <a:pt x="109" y="1"/>
                      <a:pt x="72" y="6"/>
                      <a:pt x="25" y="38"/>
                    </a:cubicBezTo>
                    <a:cubicBezTo>
                      <a:pt x="1" y="50"/>
                      <a:pt x="1" y="98"/>
                      <a:pt x="25" y="121"/>
                    </a:cubicBezTo>
                    <a:cubicBezTo>
                      <a:pt x="96" y="157"/>
                      <a:pt x="144" y="157"/>
                      <a:pt x="203" y="157"/>
                    </a:cubicBezTo>
                    <a:lnTo>
                      <a:pt x="418" y="157"/>
                    </a:lnTo>
                    <a:cubicBezTo>
                      <a:pt x="501" y="145"/>
                      <a:pt x="501" y="26"/>
                      <a:pt x="418" y="2"/>
                    </a:cubicBezTo>
                    <a:lnTo>
                      <a:pt x="203" y="2"/>
                    </a:lnTo>
                    <a:cubicBezTo>
                      <a:pt x="183" y="2"/>
                      <a:pt x="165" y="1"/>
                      <a:pt x="1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9" name="Google Shape;11449;p44"/>
              <p:cNvSpPr/>
              <p:nvPr/>
            </p:nvSpPr>
            <p:spPr>
              <a:xfrm>
                <a:off x="4576750" y="2690350"/>
                <a:ext cx="32475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93" extrusionOk="0">
                    <a:moveTo>
                      <a:pt x="1263" y="0"/>
                    </a:moveTo>
                    <a:cubicBezTo>
                      <a:pt x="1048" y="0"/>
                      <a:pt x="786" y="12"/>
                      <a:pt x="572" y="48"/>
                    </a:cubicBezTo>
                    <a:cubicBezTo>
                      <a:pt x="370" y="72"/>
                      <a:pt x="179" y="107"/>
                      <a:pt x="36" y="203"/>
                    </a:cubicBezTo>
                    <a:cubicBezTo>
                      <a:pt x="1" y="226"/>
                      <a:pt x="1" y="286"/>
                      <a:pt x="48" y="286"/>
                    </a:cubicBezTo>
                    <a:cubicBezTo>
                      <a:pt x="80" y="290"/>
                      <a:pt x="112" y="292"/>
                      <a:pt x="144" y="292"/>
                    </a:cubicBezTo>
                    <a:cubicBezTo>
                      <a:pt x="287" y="292"/>
                      <a:pt x="423" y="251"/>
                      <a:pt x="560" y="203"/>
                    </a:cubicBezTo>
                    <a:cubicBezTo>
                      <a:pt x="810" y="131"/>
                      <a:pt x="1001" y="60"/>
                      <a:pt x="1263" y="48"/>
                    </a:cubicBezTo>
                    <a:cubicBezTo>
                      <a:pt x="1298" y="48"/>
                      <a:pt x="1298" y="0"/>
                      <a:pt x="1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0" name="Google Shape;11450;p44"/>
              <p:cNvSpPr/>
              <p:nvPr/>
            </p:nvSpPr>
            <p:spPr>
              <a:xfrm>
                <a:off x="4650575" y="2671600"/>
                <a:ext cx="107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7" extrusionOk="0">
                    <a:moveTo>
                      <a:pt x="191" y="0"/>
                    </a:moveTo>
                    <a:cubicBezTo>
                      <a:pt x="131" y="0"/>
                      <a:pt x="72" y="24"/>
                      <a:pt x="24" y="60"/>
                    </a:cubicBezTo>
                    <a:cubicBezTo>
                      <a:pt x="0" y="95"/>
                      <a:pt x="24" y="131"/>
                      <a:pt x="60" y="131"/>
                    </a:cubicBezTo>
                    <a:cubicBezTo>
                      <a:pt x="115" y="131"/>
                      <a:pt x="176" y="147"/>
                      <a:pt x="235" y="147"/>
                    </a:cubicBezTo>
                    <a:cubicBezTo>
                      <a:pt x="265" y="147"/>
                      <a:pt x="294" y="143"/>
                      <a:pt x="322" y="131"/>
                    </a:cubicBezTo>
                    <a:cubicBezTo>
                      <a:pt x="357" y="119"/>
                      <a:pt x="429" y="60"/>
                      <a:pt x="369" y="36"/>
                    </a:cubicBezTo>
                    <a:lnTo>
                      <a:pt x="369" y="36"/>
                    </a:lnTo>
                    <a:cubicBezTo>
                      <a:pt x="369" y="32"/>
                      <a:pt x="366" y="29"/>
                      <a:pt x="360" y="25"/>
                    </a:cubicBezTo>
                    <a:lnTo>
                      <a:pt x="360" y="25"/>
                    </a:lnTo>
                    <a:cubicBezTo>
                      <a:pt x="356" y="22"/>
                      <a:pt x="352" y="21"/>
                      <a:pt x="348" y="21"/>
                    </a:cubicBezTo>
                    <a:cubicBezTo>
                      <a:pt x="347" y="21"/>
                      <a:pt x="345" y="21"/>
                      <a:pt x="343" y="22"/>
                    </a:cubicBezTo>
                    <a:lnTo>
                      <a:pt x="343" y="22"/>
                    </a:lnTo>
                    <a:cubicBezTo>
                      <a:pt x="321" y="0"/>
                      <a:pt x="309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1" name="Google Shape;11451;p44"/>
              <p:cNvSpPr/>
              <p:nvPr/>
            </p:nvSpPr>
            <p:spPr>
              <a:xfrm>
                <a:off x="4686700" y="2665050"/>
                <a:ext cx="10325" cy="1850"/>
              </a:xfrm>
              <a:custGeom>
                <a:avLst/>
                <a:gdLst/>
                <a:ahLst/>
                <a:cxnLst/>
                <a:rect l="l" t="t" r="r" b="b"/>
                <a:pathLst>
                  <a:path w="413" h="74" extrusionOk="0">
                    <a:moveTo>
                      <a:pt x="389" y="0"/>
                    </a:moveTo>
                    <a:cubicBezTo>
                      <a:pt x="270" y="0"/>
                      <a:pt x="127" y="0"/>
                      <a:pt x="32" y="24"/>
                    </a:cubicBezTo>
                    <a:cubicBezTo>
                      <a:pt x="1" y="45"/>
                      <a:pt x="5" y="74"/>
                      <a:pt x="30" y="74"/>
                    </a:cubicBezTo>
                    <a:cubicBezTo>
                      <a:pt x="34" y="74"/>
                      <a:pt x="39" y="73"/>
                      <a:pt x="44" y="72"/>
                    </a:cubicBezTo>
                    <a:cubicBezTo>
                      <a:pt x="163" y="48"/>
                      <a:pt x="282" y="48"/>
                      <a:pt x="401" y="48"/>
                    </a:cubicBezTo>
                    <a:cubicBezTo>
                      <a:pt x="402" y="49"/>
                      <a:pt x="403" y="49"/>
                      <a:pt x="404" y="49"/>
                    </a:cubicBezTo>
                    <a:cubicBezTo>
                      <a:pt x="412" y="49"/>
                      <a:pt x="410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2" name="Google Shape;11452;p44"/>
              <p:cNvSpPr/>
              <p:nvPr/>
            </p:nvSpPr>
            <p:spPr>
              <a:xfrm>
                <a:off x="4708325" y="2660550"/>
                <a:ext cx="8950" cy="387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155" extrusionOk="0">
                    <a:moveTo>
                      <a:pt x="272" y="1"/>
                    </a:moveTo>
                    <a:cubicBezTo>
                      <a:pt x="269" y="1"/>
                      <a:pt x="266" y="1"/>
                      <a:pt x="262" y="2"/>
                    </a:cubicBezTo>
                    <a:cubicBezTo>
                      <a:pt x="179" y="2"/>
                      <a:pt x="60" y="2"/>
                      <a:pt x="12" y="85"/>
                    </a:cubicBezTo>
                    <a:cubicBezTo>
                      <a:pt x="0" y="109"/>
                      <a:pt x="12" y="144"/>
                      <a:pt x="36" y="144"/>
                    </a:cubicBezTo>
                    <a:cubicBezTo>
                      <a:pt x="52" y="152"/>
                      <a:pt x="64" y="155"/>
                      <a:pt x="74" y="155"/>
                    </a:cubicBezTo>
                    <a:cubicBezTo>
                      <a:pt x="95" y="155"/>
                      <a:pt x="111" y="144"/>
                      <a:pt x="143" y="144"/>
                    </a:cubicBezTo>
                    <a:lnTo>
                      <a:pt x="262" y="144"/>
                    </a:lnTo>
                    <a:cubicBezTo>
                      <a:pt x="354" y="144"/>
                      <a:pt x="357" y="1"/>
                      <a:pt x="2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3" name="Google Shape;11453;p44"/>
              <p:cNvSpPr/>
              <p:nvPr/>
            </p:nvSpPr>
            <p:spPr>
              <a:xfrm>
                <a:off x="4730050" y="2660475"/>
                <a:ext cx="16325" cy="29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118" extrusionOk="0">
                    <a:moveTo>
                      <a:pt x="242" y="1"/>
                    </a:moveTo>
                    <a:cubicBezTo>
                      <a:pt x="173" y="1"/>
                      <a:pt x="105" y="7"/>
                      <a:pt x="36" y="28"/>
                    </a:cubicBezTo>
                    <a:cubicBezTo>
                      <a:pt x="0" y="52"/>
                      <a:pt x="0" y="76"/>
                      <a:pt x="36" y="88"/>
                    </a:cubicBezTo>
                    <a:cubicBezTo>
                      <a:pt x="99" y="109"/>
                      <a:pt x="169" y="118"/>
                      <a:pt x="240" y="118"/>
                    </a:cubicBezTo>
                    <a:cubicBezTo>
                      <a:pt x="373" y="118"/>
                      <a:pt x="511" y="87"/>
                      <a:pt x="619" y="40"/>
                    </a:cubicBezTo>
                    <a:cubicBezTo>
                      <a:pt x="623" y="42"/>
                      <a:pt x="627" y="42"/>
                      <a:pt x="630" y="42"/>
                    </a:cubicBezTo>
                    <a:cubicBezTo>
                      <a:pt x="652" y="42"/>
                      <a:pt x="641" y="5"/>
                      <a:pt x="619" y="5"/>
                    </a:cubicBezTo>
                    <a:cubicBezTo>
                      <a:pt x="582" y="9"/>
                      <a:pt x="545" y="10"/>
                      <a:pt x="509" y="10"/>
                    </a:cubicBezTo>
                    <a:cubicBezTo>
                      <a:pt x="418" y="10"/>
                      <a:pt x="330" y="1"/>
                      <a:pt x="2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4" name="Google Shape;11454;p44"/>
              <p:cNvSpPr/>
              <p:nvPr/>
            </p:nvSpPr>
            <p:spPr>
              <a:xfrm>
                <a:off x="4752075" y="2668250"/>
                <a:ext cx="17275" cy="247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99" extrusionOk="0">
                    <a:moveTo>
                      <a:pt x="173" y="0"/>
                    </a:moveTo>
                    <a:cubicBezTo>
                      <a:pt x="125" y="0"/>
                      <a:pt x="78" y="3"/>
                      <a:pt x="36" y="15"/>
                    </a:cubicBezTo>
                    <a:cubicBezTo>
                      <a:pt x="0" y="39"/>
                      <a:pt x="0" y="75"/>
                      <a:pt x="36" y="75"/>
                    </a:cubicBezTo>
                    <a:cubicBezTo>
                      <a:pt x="119" y="98"/>
                      <a:pt x="215" y="98"/>
                      <a:pt x="310" y="98"/>
                    </a:cubicBezTo>
                    <a:lnTo>
                      <a:pt x="631" y="98"/>
                    </a:lnTo>
                    <a:cubicBezTo>
                      <a:pt x="691" y="98"/>
                      <a:pt x="691" y="3"/>
                      <a:pt x="631" y="3"/>
                    </a:cubicBezTo>
                    <a:lnTo>
                      <a:pt x="310" y="3"/>
                    </a:lnTo>
                    <a:cubicBezTo>
                      <a:pt x="268" y="3"/>
                      <a:pt x="221" y="0"/>
                      <a:pt x="1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5" name="Google Shape;11455;p44"/>
              <p:cNvSpPr/>
              <p:nvPr/>
            </p:nvSpPr>
            <p:spPr>
              <a:xfrm>
                <a:off x="4804150" y="2684900"/>
                <a:ext cx="1105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7" extrusionOk="0">
                    <a:moveTo>
                      <a:pt x="327" y="20"/>
                    </a:moveTo>
                    <a:cubicBezTo>
                      <a:pt x="331" y="20"/>
                      <a:pt x="331" y="26"/>
                      <a:pt x="316" y="27"/>
                    </a:cubicBezTo>
                    <a:lnTo>
                      <a:pt x="316" y="27"/>
                    </a:lnTo>
                    <a:cubicBezTo>
                      <a:pt x="320" y="22"/>
                      <a:pt x="324" y="20"/>
                      <a:pt x="327" y="20"/>
                    </a:cubicBezTo>
                    <a:close/>
                    <a:moveTo>
                      <a:pt x="330" y="1"/>
                    </a:moveTo>
                    <a:cubicBezTo>
                      <a:pt x="313" y="1"/>
                      <a:pt x="298" y="12"/>
                      <a:pt x="287" y="28"/>
                    </a:cubicBezTo>
                    <a:lnTo>
                      <a:pt x="287" y="28"/>
                    </a:lnTo>
                    <a:cubicBezTo>
                      <a:pt x="251" y="28"/>
                      <a:pt x="227" y="28"/>
                      <a:pt x="179" y="40"/>
                    </a:cubicBezTo>
                    <a:cubicBezTo>
                      <a:pt x="160" y="40"/>
                      <a:pt x="136" y="38"/>
                      <a:pt x="111" y="38"/>
                    </a:cubicBezTo>
                    <a:cubicBezTo>
                      <a:pt x="73" y="38"/>
                      <a:pt x="34" y="42"/>
                      <a:pt x="13" y="63"/>
                    </a:cubicBezTo>
                    <a:cubicBezTo>
                      <a:pt x="1" y="87"/>
                      <a:pt x="1" y="99"/>
                      <a:pt x="13" y="111"/>
                    </a:cubicBezTo>
                    <a:cubicBezTo>
                      <a:pt x="49" y="147"/>
                      <a:pt x="120" y="123"/>
                      <a:pt x="168" y="147"/>
                    </a:cubicBezTo>
                    <a:lnTo>
                      <a:pt x="322" y="147"/>
                    </a:lnTo>
                    <a:cubicBezTo>
                      <a:pt x="430" y="123"/>
                      <a:pt x="441" y="40"/>
                      <a:pt x="346" y="4"/>
                    </a:cubicBezTo>
                    <a:cubicBezTo>
                      <a:pt x="341" y="2"/>
                      <a:pt x="335" y="1"/>
                      <a:pt x="3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6" name="Google Shape;11456;p44"/>
              <p:cNvSpPr/>
              <p:nvPr/>
            </p:nvSpPr>
            <p:spPr>
              <a:xfrm>
                <a:off x="4831250" y="2673175"/>
                <a:ext cx="8650" cy="260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104" extrusionOk="0">
                    <a:moveTo>
                      <a:pt x="187" y="1"/>
                    </a:moveTo>
                    <a:cubicBezTo>
                      <a:pt x="132" y="1"/>
                      <a:pt x="81" y="12"/>
                      <a:pt x="36" y="44"/>
                    </a:cubicBezTo>
                    <a:cubicBezTo>
                      <a:pt x="0" y="56"/>
                      <a:pt x="24" y="104"/>
                      <a:pt x="60" y="104"/>
                    </a:cubicBezTo>
                    <a:cubicBezTo>
                      <a:pt x="155" y="80"/>
                      <a:pt x="262" y="56"/>
                      <a:pt x="346" y="44"/>
                    </a:cubicBezTo>
                    <a:cubicBezTo>
                      <a:pt x="346" y="32"/>
                      <a:pt x="346" y="20"/>
                      <a:pt x="334" y="20"/>
                    </a:cubicBezTo>
                    <a:cubicBezTo>
                      <a:pt x="284" y="9"/>
                      <a:pt x="234" y="1"/>
                      <a:pt x="1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7" name="Google Shape;11457;p44"/>
              <p:cNvSpPr/>
              <p:nvPr/>
            </p:nvSpPr>
            <p:spPr>
              <a:xfrm>
                <a:off x="4838150" y="2662075"/>
                <a:ext cx="65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261" h="123" extrusionOk="0">
                    <a:moveTo>
                      <a:pt x="260" y="0"/>
                    </a:moveTo>
                    <a:lnTo>
                      <a:pt x="260" y="0"/>
                    </a:lnTo>
                    <a:cubicBezTo>
                      <a:pt x="177" y="48"/>
                      <a:pt x="105" y="60"/>
                      <a:pt x="10" y="107"/>
                    </a:cubicBezTo>
                    <a:cubicBezTo>
                      <a:pt x="1" y="107"/>
                      <a:pt x="6" y="122"/>
                      <a:pt x="15" y="122"/>
                    </a:cubicBezTo>
                    <a:cubicBezTo>
                      <a:pt x="17" y="122"/>
                      <a:pt x="20" y="122"/>
                      <a:pt x="22" y="119"/>
                    </a:cubicBezTo>
                    <a:cubicBezTo>
                      <a:pt x="105" y="83"/>
                      <a:pt x="189" y="60"/>
                      <a:pt x="2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8" name="Google Shape;11458;p44"/>
              <p:cNvSpPr/>
              <p:nvPr/>
            </p:nvSpPr>
            <p:spPr>
              <a:xfrm>
                <a:off x="4836300" y="2623950"/>
                <a:ext cx="1342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80" extrusionOk="0">
                    <a:moveTo>
                      <a:pt x="453" y="0"/>
                    </a:moveTo>
                    <a:cubicBezTo>
                      <a:pt x="449" y="0"/>
                      <a:pt x="445" y="1"/>
                      <a:pt x="441" y="1"/>
                    </a:cubicBezTo>
                    <a:cubicBezTo>
                      <a:pt x="310" y="1"/>
                      <a:pt x="144" y="37"/>
                      <a:pt x="25" y="108"/>
                    </a:cubicBezTo>
                    <a:cubicBezTo>
                      <a:pt x="1" y="120"/>
                      <a:pt x="13" y="180"/>
                      <a:pt x="36" y="180"/>
                    </a:cubicBezTo>
                    <a:cubicBezTo>
                      <a:pt x="179" y="180"/>
                      <a:pt x="298" y="144"/>
                      <a:pt x="429" y="144"/>
                    </a:cubicBezTo>
                    <a:cubicBezTo>
                      <a:pt x="532" y="121"/>
                      <a:pt x="536" y="0"/>
                      <a:pt x="4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9" name="Google Shape;11459;p44"/>
              <p:cNvSpPr/>
              <p:nvPr/>
            </p:nvSpPr>
            <p:spPr>
              <a:xfrm>
                <a:off x="4827075" y="2607600"/>
                <a:ext cx="1847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25" extrusionOk="0">
                    <a:moveTo>
                      <a:pt x="620" y="0"/>
                    </a:moveTo>
                    <a:cubicBezTo>
                      <a:pt x="513" y="24"/>
                      <a:pt x="394" y="36"/>
                      <a:pt x="286" y="48"/>
                    </a:cubicBezTo>
                    <a:cubicBezTo>
                      <a:pt x="203" y="60"/>
                      <a:pt x="96" y="60"/>
                      <a:pt x="36" y="143"/>
                    </a:cubicBezTo>
                    <a:cubicBezTo>
                      <a:pt x="1" y="167"/>
                      <a:pt x="24" y="203"/>
                      <a:pt x="48" y="215"/>
                    </a:cubicBezTo>
                    <a:cubicBezTo>
                      <a:pt x="78" y="222"/>
                      <a:pt x="107" y="225"/>
                      <a:pt x="137" y="225"/>
                    </a:cubicBezTo>
                    <a:cubicBezTo>
                      <a:pt x="203" y="225"/>
                      <a:pt x="268" y="211"/>
                      <a:pt x="334" y="203"/>
                    </a:cubicBezTo>
                    <a:cubicBezTo>
                      <a:pt x="441" y="167"/>
                      <a:pt x="548" y="155"/>
                      <a:pt x="667" y="119"/>
                    </a:cubicBezTo>
                    <a:cubicBezTo>
                      <a:pt x="739" y="107"/>
                      <a:pt x="691" y="0"/>
                      <a:pt x="6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0" name="Google Shape;11460;p44"/>
              <p:cNvSpPr/>
              <p:nvPr/>
            </p:nvSpPr>
            <p:spPr>
              <a:xfrm>
                <a:off x="4817250" y="2613250"/>
                <a:ext cx="4775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191" h="39" extrusionOk="0">
                    <a:moveTo>
                      <a:pt x="13" y="0"/>
                    </a:moveTo>
                    <a:cubicBezTo>
                      <a:pt x="1" y="0"/>
                      <a:pt x="1" y="36"/>
                      <a:pt x="13" y="36"/>
                    </a:cubicBezTo>
                    <a:lnTo>
                      <a:pt x="167" y="36"/>
                    </a:lnTo>
                    <a:cubicBezTo>
                      <a:pt x="170" y="37"/>
                      <a:pt x="172" y="38"/>
                      <a:pt x="175" y="38"/>
                    </a:cubicBezTo>
                    <a:cubicBezTo>
                      <a:pt x="191" y="38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1" name="Google Shape;11461;p44"/>
              <p:cNvSpPr/>
              <p:nvPr/>
            </p:nvSpPr>
            <p:spPr>
              <a:xfrm>
                <a:off x="4821725" y="2598375"/>
                <a:ext cx="775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310" h="63" extrusionOk="0">
                    <a:moveTo>
                      <a:pt x="310" y="0"/>
                    </a:moveTo>
                    <a:cubicBezTo>
                      <a:pt x="203" y="0"/>
                      <a:pt x="119" y="0"/>
                      <a:pt x="12" y="36"/>
                    </a:cubicBezTo>
                    <a:cubicBezTo>
                      <a:pt x="2" y="36"/>
                      <a:pt x="1" y="62"/>
                      <a:pt x="15" y="62"/>
                    </a:cubicBezTo>
                    <a:cubicBezTo>
                      <a:pt x="18" y="62"/>
                      <a:pt x="21" y="61"/>
                      <a:pt x="24" y="60"/>
                    </a:cubicBezTo>
                    <a:cubicBezTo>
                      <a:pt x="119" y="36"/>
                      <a:pt x="227" y="12"/>
                      <a:pt x="3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2" name="Google Shape;11462;p44"/>
              <p:cNvSpPr/>
              <p:nvPr/>
            </p:nvSpPr>
            <p:spPr>
              <a:xfrm>
                <a:off x="4811000" y="2589150"/>
                <a:ext cx="14025" cy="357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143" extrusionOk="0">
                    <a:moveTo>
                      <a:pt x="513" y="0"/>
                    </a:moveTo>
                    <a:cubicBezTo>
                      <a:pt x="370" y="71"/>
                      <a:pt x="191" y="107"/>
                      <a:pt x="25" y="107"/>
                    </a:cubicBezTo>
                    <a:cubicBezTo>
                      <a:pt x="1" y="107"/>
                      <a:pt x="1" y="143"/>
                      <a:pt x="25" y="143"/>
                    </a:cubicBezTo>
                    <a:cubicBezTo>
                      <a:pt x="203" y="143"/>
                      <a:pt x="382" y="119"/>
                      <a:pt x="537" y="48"/>
                    </a:cubicBezTo>
                    <a:cubicBezTo>
                      <a:pt x="560" y="24"/>
                      <a:pt x="548" y="0"/>
                      <a:pt x="5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3" name="Google Shape;11463;p44"/>
              <p:cNvSpPr/>
              <p:nvPr/>
            </p:nvSpPr>
            <p:spPr>
              <a:xfrm>
                <a:off x="4798500" y="2584675"/>
                <a:ext cx="12825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32" extrusionOk="0">
                    <a:moveTo>
                      <a:pt x="477" y="0"/>
                    </a:moveTo>
                    <a:cubicBezTo>
                      <a:pt x="334" y="48"/>
                      <a:pt x="167" y="72"/>
                      <a:pt x="24" y="120"/>
                    </a:cubicBezTo>
                    <a:cubicBezTo>
                      <a:pt x="1" y="120"/>
                      <a:pt x="24" y="131"/>
                      <a:pt x="24" y="131"/>
                    </a:cubicBezTo>
                    <a:cubicBezTo>
                      <a:pt x="167" y="108"/>
                      <a:pt x="334" y="72"/>
                      <a:pt x="477" y="24"/>
                    </a:cubicBezTo>
                    <a:cubicBezTo>
                      <a:pt x="513" y="24"/>
                      <a:pt x="513" y="0"/>
                      <a:pt x="4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4" name="Google Shape;11464;p44"/>
              <p:cNvSpPr/>
              <p:nvPr/>
            </p:nvSpPr>
            <p:spPr>
              <a:xfrm>
                <a:off x="4794050" y="2574150"/>
                <a:ext cx="11025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93" extrusionOk="0">
                    <a:moveTo>
                      <a:pt x="416" y="0"/>
                    </a:moveTo>
                    <a:cubicBezTo>
                      <a:pt x="412" y="0"/>
                      <a:pt x="408" y="2"/>
                      <a:pt x="405" y="5"/>
                    </a:cubicBezTo>
                    <a:cubicBezTo>
                      <a:pt x="298" y="136"/>
                      <a:pt x="167" y="207"/>
                      <a:pt x="24" y="255"/>
                    </a:cubicBezTo>
                    <a:cubicBezTo>
                      <a:pt x="3" y="255"/>
                      <a:pt x="0" y="292"/>
                      <a:pt x="25" y="292"/>
                    </a:cubicBezTo>
                    <a:cubicBezTo>
                      <a:pt x="28" y="292"/>
                      <a:pt x="32" y="292"/>
                      <a:pt x="36" y="290"/>
                    </a:cubicBezTo>
                    <a:cubicBezTo>
                      <a:pt x="202" y="243"/>
                      <a:pt x="333" y="171"/>
                      <a:pt x="441" y="29"/>
                    </a:cubicBezTo>
                    <a:cubicBezTo>
                      <a:pt x="441" y="11"/>
                      <a:pt x="428" y="0"/>
                      <a:pt x="4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5" name="Google Shape;11465;p44"/>
              <p:cNvSpPr/>
              <p:nvPr/>
            </p:nvSpPr>
            <p:spPr>
              <a:xfrm>
                <a:off x="4791650" y="2550150"/>
                <a:ext cx="1877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91" extrusionOk="0">
                    <a:moveTo>
                      <a:pt x="691" y="0"/>
                    </a:moveTo>
                    <a:cubicBezTo>
                      <a:pt x="572" y="0"/>
                      <a:pt x="453" y="12"/>
                      <a:pt x="334" y="24"/>
                    </a:cubicBezTo>
                    <a:cubicBezTo>
                      <a:pt x="227" y="36"/>
                      <a:pt x="108" y="60"/>
                      <a:pt x="25" y="131"/>
                    </a:cubicBezTo>
                    <a:cubicBezTo>
                      <a:pt x="1" y="143"/>
                      <a:pt x="25" y="191"/>
                      <a:pt x="60" y="191"/>
                    </a:cubicBezTo>
                    <a:cubicBezTo>
                      <a:pt x="156" y="191"/>
                      <a:pt x="251" y="143"/>
                      <a:pt x="334" y="131"/>
                    </a:cubicBezTo>
                    <a:cubicBezTo>
                      <a:pt x="453" y="96"/>
                      <a:pt x="572" y="96"/>
                      <a:pt x="691" y="84"/>
                    </a:cubicBezTo>
                    <a:cubicBezTo>
                      <a:pt x="751" y="84"/>
                      <a:pt x="751" y="0"/>
                      <a:pt x="6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6" name="Google Shape;11466;p44"/>
              <p:cNvSpPr/>
              <p:nvPr/>
            </p:nvSpPr>
            <p:spPr>
              <a:xfrm>
                <a:off x="4797025" y="2533850"/>
                <a:ext cx="11675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72" extrusionOk="0">
                    <a:moveTo>
                      <a:pt x="409" y="1"/>
                    </a:moveTo>
                    <a:cubicBezTo>
                      <a:pt x="401" y="1"/>
                      <a:pt x="391" y="3"/>
                      <a:pt x="381" y="9"/>
                    </a:cubicBezTo>
                    <a:cubicBezTo>
                      <a:pt x="274" y="69"/>
                      <a:pt x="155" y="69"/>
                      <a:pt x="36" y="93"/>
                    </a:cubicBezTo>
                    <a:cubicBezTo>
                      <a:pt x="0" y="93"/>
                      <a:pt x="0" y="140"/>
                      <a:pt x="36" y="152"/>
                    </a:cubicBezTo>
                    <a:cubicBezTo>
                      <a:pt x="81" y="165"/>
                      <a:pt x="126" y="171"/>
                      <a:pt x="171" y="171"/>
                    </a:cubicBezTo>
                    <a:cubicBezTo>
                      <a:pt x="256" y="171"/>
                      <a:pt x="339" y="147"/>
                      <a:pt x="417" y="93"/>
                    </a:cubicBezTo>
                    <a:cubicBezTo>
                      <a:pt x="466" y="63"/>
                      <a:pt x="450" y="1"/>
                      <a:pt x="4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7" name="Google Shape;11467;p44"/>
              <p:cNvSpPr/>
              <p:nvPr/>
            </p:nvSpPr>
            <p:spPr>
              <a:xfrm>
                <a:off x="4795000" y="2523950"/>
                <a:ext cx="11875" cy="5500"/>
              </a:xfrm>
              <a:custGeom>
                <a:avLst/>
                <a:gdLst/>
                <a:ahLst/>
                <a:cxnLst/>
                <a:rect l="l" t="t" r="r" b="b"/>
                <a:pathLst>
                  <a:path w="475" h="220" extrusionOk="0">
                    <a:moveTo>
                      <a:pt x="438" y="1"/>
                    </a:moveTo>
                    <a:cubicBezTo>
                      <a:pt x="295" y="48"/>
                      <a:pt x="129" y="72"/>
                      <a:pt x="10" y="191"/>
                    </a:cubicBezTo>
                    <a:cubicBezTo>
                      <a:pt x="1" y="209"/>
                      <a:pt x="5" y="220"/>
                      <a:pt x="12" y="220"/>
                    </a:cubicBezTo>
                    <a:cubicBezTo>
                      <a:pt x="15" y="220"/>
                      <a:pt x="18" y="218"/>
                      <a:pt x="22" y="215"/>
                    </a:cubicBezTo>
                    <a:cubicBezTo>
                      <a:pt x="141" y="108"/>
                      <a:pt x="307" y="72"/>
                      <a:pt x="462" y="36"/>
                    </a:cubicBezTo>
                    <a:cubicBezTo>
                      <a:pt x="474" y="36"/>
                      <a:pt x="474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8" name="Google Shape;11468;p44"/>
              <p:cNvSpPr/>
              <p:nvPr/>
            </p:nvSpPr>
            <p:spPr>
              <a:xfrm>
                <a:off x="4759800" y="2529875"/>
                <a:ext cx="270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223" extrusionOk="0">
                    <a:moveTo>
                      <a:pt x="1043" y="0"/>
                    </a:moveTo>
                    <a:cubicBezTo>
                      <a:pt x="1041" y="0"/>
                      <a:pt x="1039" y="1"/>
                      <a:pt x="1037" y="2"/>
                    </a:cubicBezTo>
                    <a:cubicBezTo>
                      <a:pt x="858" y="49"/>
                      <a:pt x="680" y="73"/>
                      <a:pt x="477" y="97"/>
                    </a:cubicBezTo>
                    <a:cubicBezTo>
                      <a:pt x="346" y="109"/>
                      <a:pt x="179" y="97"/>
                      <a:pt x="48" y="133"/>
                    </a:cubicBezTo>
                    <a:cubicBezTo>
                      <a:pt x="13" y="156"/>
                      <a:pt x="1" y="216"/>
                      <a:pt x="48" y="216"/>
                    </a:cubicBezTo>
                    <a:cubicBezTo>
                      <a:pt x="76" y="221"/>
                      <a:pt x="105" y="223"/>
                      <a:pt x="133" y="223"/>
                    </a:cubicBezTo>
                    <a:cubicBezTo>
                      <a:pt x="251" y="223"/>
                      <a:pt x="372" y="190"/>
                      <a:pt x="477" y="180"/>
                    </a:cubicBezTo>
                    <a:cubicBezTo>
                      <a:pt x="680" y="156"/>
                      <a:pt x="858" y="121"/>
                      <a:pt x="1037" y="61"/>
                    </a:cubicBezTo>
                    <a:cubicBezTo>
                      <a:pt x="1080" y="50"/>
                      <a:pt x="1064" y="0"/>
                      <a:pt x="10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9" name="Google Shape;11469;p44"/>
              <p:cNvSpPr/>
              <p:nvPr/>
            </p:nvSpPr>
            <p:spPr>
              <a:xfrm>
                <a:off x="4729750" y="2538525"/>
                <a:ext cx="1937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204" extrusionOk="0">
                    <a:moveTo>
                      <a:pt x="774" y="1"/>
                    </a:moveTo>
                    <a:lnTo>
                      <a:pt x="774" y="1"/>
                    </a:lnTo>
                    <a:cubicBezTo>
                      <a:pt x="524" y="84"/>
                      <a:pt x="286" y="144"/>
                      <a:pt x="36" y="168"/>
                    </a:cubicBezTo>
                    <a:cubicBezTo>
                      <a:pt x="0" y="168"/>
                      <a:pt x="0" y="203"/>
                      <a:pt x="36" y="203"/>
                    </a:cubicBezTo>
                    <a:cubicBezTo>
                      <a:pt x="286" y="203"/>
                      <a:pt x="536" y="120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0" name="Google Shape;11470;p44"/>
              <p:cNvSpPr/>
              <p:nvPr/>
            </p:nvSpPr>
            <p:spPr>
              <a:xfrm>
                <a:off x="4728250" y="2530200"/>
                <a:ext cx="149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597" h="168" extrusionOk="0">
                    <a:moveTo>
                      <a:pt x="584" y="1"/>
                    </a:moveTo>
                    <a:cubicBezTo>
                      <a:pt x="406" y="84"/>
                      <a:pt x="215" y="143"/>
                      <a:pt x="13" y="143"/>
                    </a:cubicBezTo>
                    <a:cubicBezTo>
                      <a:pt x="1" y="143"/>
                      <a:pt x="1" y="167"/>
                      <a:pt x="13" y="167"/>
                    </a:cubicBezTo>
                    <a:cubicBezTo>
                      <a:pt x="215" y="167"/>
                      <a:pt x="406" y="96"/>
                      <a:pt x="596" y="24"/>
                    </a:cubicBezTo>
                    <a:lnTo>
                      <a:pt x="584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1" name="Google Shape;11471;p44"/>
              <p:cNvSpPr/>
              <p:nvPr/>
            </p:nvSpPr>
            <p:spPr>
              <a:xfrm>
                <a:off x="4721775" y="2526925"/>
                <a:ext cx="15150" cy="5425"/>
              </a:xfrm>
              <a:custGeom>
                <a:avLst/>
                <a:gdLst/>
                <a:ahLst/>
                <a:cxnLst/>
                <a:rect l="l" t="t" r="r" b="b"/>
                <a:pathLst>
                  <a:path w="606" h="217" extrusionOk="0">
                    <a:moveTo>
                      <a:pt x="510" y="1"/>
                    </a:moveTo>
                    <a:cubicBezTo>
                      <a:pt x="355" y="13"/>
                      <a:pt x="153" y="48"/>
                      <a:pt x="22" y="167"/>
                    </a:cubicBezTo>
                    <a:cubicBezTo>
                      <a:pt x="0" y="178"/>
                      <a:pt x="17" y="217"/>
                      <a:pt x="46" y="217"/>
                    </a:cubicBezTo>
                    <a:cubicBezTo>
                      <a:pt x="50" y="217"/>
                      <a:pt x="53" y="216"/>
                      <a:pt x="57" y="215"/>
                    </a:cubicBezTo>
                    <a:cubicBezTo>
                      <a:pt x="183" y="186"/>
                      <a:pt x="301" y="149"/>
                      <a:pt x="424" y="149"/>
                    </a:cubicBezTo>
                    <a:cubicBezTo>
                      <a:pt x="452" y="149"/>
                      <a:pt x="481" y="151"/>
                      <a:pt x="510" y="155"/>
                    </a:cubicBezTo>
                    <a:cubicBezTo>
                      <a:pt x="605" y="155"/>
                      <a:pt x="605" y="1"/>
                      <a:pt x="5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2" name="Google Shape;11472;p44"/>
              <p:cNvSpPr/>
              <p:nvPr/>
            </p:nvSpPr>
            <p:spPr>
              <a:xfrm>
                <a:off x="4660100" y="2520975"/>
                <a:ext cx="60975" cy="6000"/>
              </a:xfrm>
              <a:custGeom>
                <a:avLst/>
                <a:gdLst/>
                <a:ahLst/>
                <a:cxnLst/>
                <a:rect l="l" t="t" r="r" b="b"/>
                <a:pathLst>
                  <a:path w="2439" h="240" extrusionOk="0">
                    <a:moveTo>
                      <a:pt x="2417" y="1"/>
                    </a:moveTo>
                    <a:cubicBezTo>
                      <a:pt x="1608" y="108"/>
                      <a:pt x="822" y="215"/>
                      <a:pt x="24" y="227"/>
                    </a:cubicBezTo>
                    <a:cubicBezTo>
                      <a:pt x="0" y="227"/>
                      <a:pt x="0" y="239"/>
                      <a:pt x="24" y="239"/>
                    </a:cubicBezTo>
                    <a:cubicBezTo>
                      <a:pt x="69" y="239"/>
                      <a:pt x="115" y="240"/>
                      <a:pt x="160" y="240"/>
                    </a:cubicBezTo>
                    <a:cubicBezTo>
                      <a:pt x="914" y="240"/>
                      <a:pt x="1677" y="149"/>
                      <a:pt x="2429" y="36"/>
                    </a:cubicBezTo>
                    <a:cubicBezTo>
                      <a:pt x="2430" y="38"/>
                      <a:pt x="2431" y="38"/>
                      <a:pt x="2432" y="38"/>
                    </a:cubicBezTo>
                    <a:cubicBezTo>
                      <a:pt x="2438" y="38"/>
                      <a:pt x="2428" y="1"/>
                      <a:pt x="24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3" name="Google Shape;11473;p44"/>
              <p:cNvSpPr/>
              <p:nvPr/>
            </p:nvSpPr>
            <p:spPr>
              <a:xfrm>
                <a:off x="4679150" y="2498875"/>
                <a:ext cx="10025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206" extrusionOk="0">
                    <a:moveTo>
                      <a:pt x="327" y="0"/>
                    </a:moveTo>
                    <a:cubicBezTo>
                      <a:pt x="321" y="0"/>
                      <a:pt x="316" y="1"/>
                      <a:pt x="310" y="3"/>
                    </a:cubicBezTo>
                    <a:cubicBezTo>
                      <a:pt x="215" y="39"/>
                      <a:pt x="119" y="87"/>
                      <a:pt x="36" y="146"/>
                    </a:cubicBezTo>
                    <a:cubicBezTo>
                      <a:pt x="0" y="158"/>
                      <a:pt x="12" y="206"/>
                      <a:pt x="60" y="206"/>
                    </a:cubicBezTo>
                    <a:cubicBezTo>
                      <a:pt x="167" y="170"/>
                      <a:pt x="250" y="146"/>
                      <a:pt x="357" y="111"/>
                    </a:cubicBezTo>
                    <a:cubicBezTo>
                      <a:pt x="400" y="89"/>
                      <a:pt x="376" y="0"/>
                      <a:pt x="3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4" name="Google Shape;11474;p44"/>
              <p:cNvSpPr/>
              <p:nvPr/>
            </p:nvSpPr>
            <p:spPr>
              <a:xfrm>
                <a:off x="4670500" y="2501625"/>
                <a:ext cx="2425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96" extrusionOk="0">
                    <a:moveTo>
                      <a:pt x="96" y="1"/>
                    </a:moveTo>
                    <a:lnTo>
                      <a:pt x="25" y="72"/>
                    </a:lnTo>
                    <a:cubicBezTo>
                      <a:pt x="1" y="96"/>
                      <a:pt x="25" y="96"/>
                      <a:pt x="37" y="96"/>
                    </a:cubicBezTo>
                    <a:cubicBezTo>
                      <a:pt x="49" y="60"/>
                      <a:pt x="84" y="48"/>
                      <a:pt x="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5" name="Google Shape;11475;p44"/>
              <p:cNvSpPr/>
              <p:nvPr/>
            </p:nvSpPr>
            <p:spPr>
              <a:xfrm>
                <a:off x="4655625" y="2490475"/>
                <a:ext cx="22850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210" extrusionOk="0">
                    <a:moveTo>
                      <a:pt x="173" y="1"/>
                    </a:moveTo>
                    <a:cubicBezTo>
                      <a:pt x="132" y="1"/>
                      <a:pt x="90" y="2"/>
                      <a:pt x="48" y="6"/>
                    </a:cubicBezTo>
                    <a:cubicBezTo>
                      <a:pt x="1" y="6"/>
                      <a:pt x="1" y="66"/>
                      <a:pt x="36" y="78"/>
                    </a:cubicBezTo>
                    <a:cubicBezTo>
                      <a:pt x="275" y="161"/>
                      <a:pt x="525" y="185"/>
                      <a:pt x="775" y="208"/>
                    </a:cubicBezTo>
                    <a:cubicBezTo>
                      <a:pt x="778" y="209"/>
                      <a:pt x="782" y="209"/>
                      <a:pt x="786" y="209"/>
                    </a:cubicBezTo>
                    <a:cubicBezTo>
                      <a:pt x="873" y="209"/>
                      <a:pt x="914" y="78"/>
                      <a:pt x="822" y="78"/>
                    </a:cubicBezTo>
                    <a:cubicBezTo>
                      <a:pt x="612" y="47"/>
                      <a:pt x="393" y="1"/>
                      <a:pt x="1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6" name="Google Shape;11476;p44"/>
              <p:cNvSpPr/>
              <p:nvPr/>
            </p:nvSpPr>
            <p:spPr>
              <a:xfrm>
                <a:off x="4630350" y="2476625"/>
                <a:ext cx="11025" cy="25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00" extrusionOk="0">
                    <a:moveTo>
                      <a:pt x="404" y="0"/>
                    </a:moveTo>
                    <a:cubicBezTo>
                      <a:pt x="273" y="36"/>
                      <a:pt x="143" y="48"/>
                      <a:pt x="23" y="84"/>
                    </a:cubicBezTo>
                    <a:cubicBezTo>
                      <a:pt x="4" y="84"/>
                      <a:pt x="1" y="99"/>
                      <a:pt x="12" y="99"/>
                    </a:cubicBezTo>
                    <a:cubicBezTo>
                      <a:pt x="15" y="99"/>
                      <a:pt x="19" y="98"/>
                      <a:pt x="23" y="96"/>
                    </a:cubicBezTo>
                    <a:cubicBezTo>
                      <a:pt x="154" y="60"/>
                      <a:pt x="285" y="48"/>
                      <a:pt x="404" y="24"/>
                    </a:cubicBezTo>
                    <a:cubicBezTo>
                      <a:pt x="440" y="24"/>
                      <a:pt x="416" y="0"/>
                      <a:pt x="4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7" name="Google Shape;11477;p44"/>
              <p:cNvSpPr/>
              <p:nvPr/>
            </p:nvSpPr>
            <p:spPr>
              <a:xfrm>
                <a:off x="4612475" y="2457275"/>
                <a:ext cx="202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01" extrusionOk="0">
                    <a:moveTo>
                      <a:pt x="727" y="1"/>
                    </a:moveTo>
                    <a:cubicBezTo>
                      <a:pt x="619" y="1"/>
                      <a:pt x="512" y="24"/>
                      <a:pt x="393" y="36"/>
                    </a:cubicBezTo>
                    <a:cubicBezTo>
                      <a:pt x="274" y="48"/>
                      <a:pt x="155" y="48"/>
                      <a:pt x="36" y="108"/>
                    </a:cubicBezTo>
                    <a:cubicBezTo>
                      <a:pt x="0" y="120"/>
                      <a:pt x="24" y="155"/>
                      <a:pt x="48" y="167"/>
                    </a:cubicBezTo>
                    <a:cubicBezTo>
                      <a:pt x="98" y="191"/>
                      <a:pt x="154" y="200"/>
                      <a:pt x="211" y="200"/>
                    </a:cubicBezTo>
                    <a:cubicBezTo>
                      <a:pt x="383" y="200"/>
                      <a:pt x="575" y="120"/>
                      <a:pt x="727" y="120"/>
                    </a:cubicBezTo>
                    <a:cubicBezTo>
                      <a:pt x="810" y="120"/>
                      <a:pt x="810" y="1"/>
                      <a:pt x="7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8" name="Google Shape;11478;p44"/>
              <p:cNvSpPr/>
              <p:nvPr/>
            </p:nvSpPr>
            <p:spPr>
              <a:xfrm>
                <a:off x="4600850" y="2458000"/>
                <a:ext cx="140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51" extrusionOk="0">
                    <a:moveTo>
                      <a:pt x="419" y="0"/>
                    </a:moveTo>
                    <a:cubicBezTo>
                      <a:pt x="407" y="0"/>
                      <a:pt x="395" y="3"/>
                      <a:pt x="382" y="7"/>
                    </a:cubicBezTo>
                    <a:cubicBezTo>
                      <a:pt x="275" y="31"/>
                      <a:pt x="108" y="7"/>
                      <a:pt x="37" y="91"/>
                    </a:cubicBezTo>
                    <a:cubicBezTo>
                      <a:pt x="1" y="126"/>
                      <a:pt x="1" y="150"/>
                      <a:pt x="37" y="186"/>
                    </a:cubicBezTo>
                    <a:cubicBezTo>
                      <a:pt x="74" y="234"/>
                      <a:pt x="134" y="251"/>
                      <a:pt x="201" y="251"/>
                    </a:cubicBezTo>
                    <a:cubicBezTo>
                      <a:pt x="284" y="251"/>
                      <a:pt x="375" y="224"/>
                      <a:pt x="441" y="198"/>
                    </a:cubicBezTo>
                    <a:cubicBezTo>
                      <a:pt x="559" y="176"/>
                      <a:pt x="523" y="0"/>
                      <a:pt x="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9" name="Google Shape;11479;p44"/>
              <p:cNvSpPr/>
              <p:nvPr/>
            </p:nvSpPr>
            <p:spPr>
              <a:xfrm>
                <a:off x="4599975" y="2446275"/>
                <a:ext cx="2235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191" extrusionOk="0">
                    <a:moveTo>
                      <a:pt x="881" y="0"/>
                    </a:moveTo>
                    <a:cubicBezTo>
                      <a:pt x="804" y="6"/>
                      <a:pt x="729" y="6"/>
                      <a:pt x="655" y="6"/>
                    </a:cubicBezTo>
                    <a:cubicBezTo>
                      <a:pt x="581" y="6"/>
                      <a:pt x="506" y="6"/>
                      <a:pt x="429" y="12"/>
                    </a:cubicBezTo>
                    <a:cubicBezTo>
                      <a:pt x="298" y="24"/>
                      <a:pt x="167" y="60"/>
                      <a:pt x="24" y="119"/>
                    </a:cubicBezTo>
                    <a:cubicBezTo>
                      <a:pt x="0" y="131"/>
                      <a:pt x="12" y="191"/>
                      <a:pt x="36" y="191"/>
                    </a:cubicBezTo>
                    <a:cubicBezTo>
                      <a:pt x="155" y="191"/>
                      <a:pt x="274" y="167"/>
                      <a:pt x="405" y="131"/>
                    </a:cubicBezTo>
                    <a:cubicBezTo>
                      <a:pt x="560" y="107"/>
                      <a:pt x="715" y="48"/>
                      <a:pt x="881" y="12"/>
                    </a:cubicBezTo>
                    <a:cubicBezTo>
                      <a:pt x="893" y="12"/>
                      <a:pt x="893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0" name="Google Shape;11480;p44"/>
              <p:cNvSpPr/>
              <p:nvPr/>
            </p:nvSpPr>
            <p:spPr>
              <a:xfrm>
                <a:off x="4589250" y="2433475"/>
                <a:ext cx="24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96" h="27" extrusionOk="0">
                    <a:moveTo>
                      <a:pt x="12" y="0"/>
                    </a:moveTo>
                    <a:cubicBezTo>
                      <a:pt x="1" y="0"/>
                      <a:pt x="1" y="24"/>
                      <a:pt x="12" y="24"/>
                    </a:cubicBezTo>
                    <a:lnTo>
                      <a:pt x="84" y="24"/>
                    </a:lnTo>
                    <a:cubicBezTo>
                      <a:pt x="86" y="26"/>
                      <a:pt x="87" y="26"/>
                      <a:pt x="88" y="26"/>
                    </a:cubicBezTo>
                    <a:cubicBezTo>
                      <a:pt x="96" y="26"/>
                      <a:pt x="94" y="0"/>
                      <a:pt x="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1" name="Google Shape;11481;p44"/>
              <p:cNvSpPr/>
              <p:nvPr/>
            </p:nvSpPr>
            <p:spPr>
              <a:xfrm>
                <a:off x="4535075" y="2391050"/>
                <a:ext cx="30150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306" extrusionOk="0">
                    <a:moveTo>
                      <a:pt x="1122" y="1"/>
                    </a:moveTo>
                    <a:cubicBezTo>
                      <a:pt x="1114" y="1"/>
                      <a:pt x="1105" y="2"/>
                      <a:pt x="1096" y="6"/>
                    </a:cubicBezTo>
                    <a:cubicBezTo>
                      <a:pt x="763" y="114"/>
                      <a:pt x="358" y="54"/>
                      <a:pt x="48" y="209"/>
                    </a:cubicBezTo>
                    <a:cubicBezTo>
                      <a:pt x="1" y="233"/>
                      <a:pt x="36" y="304"/>
                      <a:pt x="84" y="304"/>
                    </a:cubicBezTo>
                    <a:cubicBezTo>
                      <a:pt x="107" y="305"/>
                      <a:pt x="131" y="305"/>
                      <a:pt x="156" y="305"/>
                    </a:cubicBezTo>
                    <a:cubicBezTo>
                      <a:pt x="466" y="305"/>
                      <a:pt x="845" y="237"/>
                      <a:pt x="1132" y="137"/>
                    </a:cubicBezTo>
                    <a:cubicBezTo>
                      <a:pt x="1206" y="116"/>
                      <a:pt x="1186" y="1"/>
                      <a:pt x="1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2" name="Google Shape;11482;p44"/>
              <p:cNvSpPr/>
              <p:nvPr/>
            </p:nvSpPr>
            <p:spPr>
              <a:xfrm>
                <a:off x="4504725" y="2395625"/>
                <a:ext cx="8575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69" extrusionOk="0">
                    <a:moveTo>
                      <a:pt x="275" y="0"/>
                    </a:moveTo>
                    <a:cubicBezTo>
                      <a:pt x="271" y="0"/>
                      <a:pt x="266" y="1"/>
                      <a:pt x="262" y="2"/>
                    </a:cubicBezTo>
                    <a:cubicBezTo>
                      <a:pt x="179" y="50"/>
                      <a:pt x="84" y="62"/>
                      <a:pt x="12" y="121"/>
                    </a:cubicBezTo>
                    <a:cubicBezTo>
                      <a:pt x="0" y="133"/>
                      <a:pt x="12" y="169"/>
                      <a:pt x="48" y="169"/>
                    </a:cubicBezTo>
                    <a:cubicBezTo>
                      <a:pt x="131" y="145"/>
                      <a:pt x="226" y="109"/>
                      <a:pt x="310" y="62"/>
                    </a:cubicBezTo>
                    <a:cubicBezTo>
                      <a:pt x="342" y="51"/>
                      <a:pt x="316" y="0"/>
                      <a:pt x="2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3" name="Google Shape;11483;p44"/>
              <p:cNvSpPr/>
              <p:nvPr/>
            </p:nvSpPr>
            <p:spPr>
              <a:xfrm>
                <a:off x="4518100" y="2370925"/>
                <a:ext cx="12450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81" extrusionOk="0">
                    <a:moveTo>
                      <a:pt x="428" y="1"/>
                    </a:moveTo>
                    <a:cubicBezTo>
                      <a:pt x="425" y="1"/>
                      <a:pt x="421" y="1"/>
                      <a:pt x="418" y="2"/>
                    </a:cubicBezTo>
                    <a:cubicBezTo>
                      <a:pt x="275" y="49"/>
                      <a:pt x="144" y="85"/>
                      <a:pt x="25" y="145"/>
                    </a:cubicBezTo>
                    <a:cubicBezTo>
                      <a:pt x="1" y="157"/>
                      <a:pt x="13" y="180"/>
                      <a:pt x="37" y="180"/>
                    </a:cubicBezTo>
                    <a:cubicBezTo>
                      <a:pt x="180" y="168"/>
                      <a:pt x="311" y="121"/>
                      <a:pt x="442" y="97"/>
                    </a:cubicBezTo>
                    <a:cubicBezTo>
                      <a:pt x="498" y="86"/>
                      <a:pt x="480" y="1"/>
                      <a:pt x="4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4" name="Google Shape;11484;p44"/>
              <p:cNvSpPr/>
              <p:nvPr/>
            </p:nvSpPr>
            <p:spPr>
              <a:xfrm>
                <a:off x="4507400" y="2341550"/>
                <a:ext cx="14925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265" extrusionOk="0">
                    <a:moveTo>
                      <a:pt x="539" y="0"/>
                    </a:moveTo>
                    <a:cubicBezTo>
                      <a:pt x="530" y="0"/>
                      <a:pt x="521" y="3"/>
                      <a:pt x="512" y="10"/>
                    </a:cubicBezTo>
                    <a:cubicBezTo>
                      <a:pt x="441" y="70"/>
                      <a:pt x="358" y="93"/>
                      <a:pt x="250" y="129"/>
                    </a:cubicBezTo>
                    <a:cubicBezTo>
                      <a:pt x="155" y="141"/>
                      <a:pt x="84" y="153"/>
                      <a:pt x="12" y="200"/>
                    </a:cubicBezTo>
                    <a:cubicBezTo>
                      <a:pt x="0" y="212"/>
                      <a:pt x="0" y="248"/>
                      <a:pt x="12" y="260"/>
                    </a:cubicBezTo>
                    <a:cubicBezTo>
                      <a:pt x="33" y="263"/>
                      <a:pt x="54" y="264"/>
                      <a:pt x="75" y="264"/>
                    </a:cubicBezTo>
                    <a:cubicBezTo>
                      <a:pt x="237" y="264"/>
                      <a:pt x="411" y="188"/>
                      <a:pt x="548" y="93"/>
                    </a:cubicBezTo>
                    <a:cubicBezTo>
                      <a:pt x="596" y="55"/>
                      <a:pt x="574" y="0"/>
                      <a:pt x="5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5" name="Google Shape;11485;p44"/>
              <p:cNvSpPr/>
              <p:nvPr/>
            </p:nvSpPr>
            <p:spPr>
              <a:xfrm>
                <a:off x="4492875" y="2313425"/>
                <a:ext cx="13650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546" h="387" extrusionOk="0">
                    <a:moveTo>
                      <a:pt x="274" y="0"/>
                    </a:moveTo>
                    <a:cubicBezTo>
                      <a:pt x="139" y="0"/>
                      <a:pt x="0" y="73"/>
                      <a:pt x="10" y="242"/>
                    </a:cubicBezTo>
                    <a:cubicBezTo>
                      <a:pt x="10" y="266"/>
                      <a:pt x="22" y="302"/>
                      <a:pt x="57" y="302"/>
                    </a:cubicBezTo>
                    <a:cubicBezTo>
                      <a:pt x="93" y="325"/>
                      <a:pt x="141" y="337"/>
                      <a:pt x="188" y="337"/>
                    </a:cubicBezTo>
                    <a:lnTo>
                      <a:pt x="200" y="337"/>
                    </a:lnTo>
                    <a:cubicBezTo>
                      <a:pt x="212" y="337"/>
                      <a:pt x="212" y="361"/>
                      <a:pt x="236" y="361"/>
                    </a:cubicBezTo>
                    <a:cubicBezTo>
                      <a:pt x="268" y="379"/>
                      <a:pt x="302" y="387"/>
                      <a:pt x="335" y="387"/>
                    </a:cubicBezTo>
                    <a:cubicBezTo>
                      <a:pt x="412" y="387"/>
                      <a:pt x="481" y="341"/>
                      <a:pt x="498" y="266"/>
                    </a:cubicBezTo>
                    <a:cubicBezTo>
                      <a:pt x="546" y="182"/>
                      <a:pt x="486" y="40"/>
                      <a:pt x="379" y="16"/>
                    </a:cubicBezTo>
                    <a:cubicBezTo>
                      <a:pt x="346" y="6"/>
                      <a:pt x="310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6" name="Google Shape;11486;p44"/>
              <p:cNvSpPr/>
              <p:nvPr/>
            </p:nvSpPr>
            <p:spPr>
              <a:xfrm>
                <a:off x="4466925" y="2292775"/>
                <a:ext cx="20825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292" extrusionOk="0">
                    <a:moveTo>
                      <a:pt x="704" y="1"/>
                    </a:moveTo>
                    <a:cubicBezTo>
                      <a:pt x="692" y="1"/>
                      <a:pt x="680" y="3"/>
                      <a:pt x="667" y="8"/>
                    </a:cubicBezTo>
                    <a:cubicBezTo>
                      <a:pt x="560" y="32"/>
                      <a:pt x="453" y="80"/>
                      <a:pt x="345" y="92"/>
                    </a:cubicBezTo>
                    <a:cubicBezTo>
                      <a:pt x="262" y="116"/>
                      <a:pt x="155" y="92"/>
                      <a:pt x="72" y="127"/>
                    </a:cubicBezTo>
                    <a:cubicBezTo>
                      <a:pt x="24" y="139"/>
                      <a:pt x="0" y="199"/>
                      <a:pt x="48" y="235"/>
                    </a:cubicBezTo>
                    <a:cubicBezTo>
                      <a:pt x="110" y="276"/>
                      <a:pt x="187" y="292"/>
                      <a:pt x="269" y="292"/>
                    </a:cubicBezTo>
                    <a:cubicBezTo>
                      <a:pt x="422" y="292"/>
                      <a:pt x="595" y="238"/>
                      <a:pt x="726" y="199"/>
                    </a:cubicBezTo>
                    <a:cubicBezTo>
                      <a:pt x="832" y="156"/>
                      <a:pt x="797" y="1"/>
                      <a:pt x="7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7" name="Google Shape;11487;p44"/>
              <p:cNvSpPr/>
              <p:nvPr/>
            </p:nvSpPr>
            <p:spPr>
              <a:xfrm>
                <a:off x="4450850" y="2238850"/>
                <a:ext cx="11025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62" extrusionOk="0">
                    <a:moveTo>
                      <a:pt x="308" y="0"/>
                    </a:moveTo>
                    <a:cubicBezTo>
                      <a:pt x="256" y="0"/>
                      <a:pt x="201" y="40"/>
                      <a:pt x="184" y="95"/>
                    </a:cubicBezTo>
                    <a:lnTo>
                      <a:pt x="184" y="95"/>
                    </a:lnTo>
                    <a:cubicBezTo>
                      <a:pt x="171" y="98"/>
                      <a:pt x="153" y="109"/>
                      <a:pt x="143" y="129"/>
                    </a:cubicBezTo>
                    <a:cubicBezTo>
                      <a:pt x="95" y="141"/>
                      <a:pt x="72" y="165"/>
                      <a:pt x="24" y="189"/>
                    </a:cubicBezTo>
                    <a:cubicBezTo>
                      <a:pt x="12" y="189"/>
                      <a:pt x="0" y="225"/>
                      <a:pt x="24" y="225"/>
                    </a:cubicBezTo>
                    <a:cubicBezTo>
                      <a:pt x="40" y="233"/>
                      <a:pt x="57" y="235"/>
                      <a:pt x="75" y="235"/>
                    </a:cubicBezTo>
                    <a:cubicBezTo>
                      <a:pt x="110" y="235"/>
                      <a:pt x="147" y="225"/>
                      <a:pt x="179" y="225"/>
                    </a:cubicBezTo>
                    <a:lnTo>
                      <a:pt x="214" y="225"/>
                    </a:lnTo>
                    <a:cubicBezTo>
                      <a:pt x="221" y="225"/>
                      <a:pt x="226" y="224"/>
                      <a:pt x="229" y="224"/>
                    </a:cubicBezTo>
                    <a:lnTo>
                      <a:pt x="229" y="224"/>
                    </a:lnTo>
                    <a:cubicBezTo>
                      <a:pt x="249" y="242"/>
                      <a:pt x="273" y="254"/>
                      <a:pt x="297" y="259"/>
                    </a:cubicBezTo>
                    <a:lnTo>
                      <a:pt x="297" y="259"/>
                    </a:lnTo>
                    <a:cubicBezTo>
                      <a:pt x="295" y="257"/>
                      <a:pt x="294" y="255"/>
                      <a:pt x="292" y="253"/>
                    </a:cubicBezTo>
                    <a:lnTo>
                      <a:pt x="292" y="253"/>
                    </a:lnTo>
                    <a:cubicBezTo>
                      <a:pt x="297" y="252"/>
                      <a:pt x="303" y="251"/>
                      <a:pt x="310" y="248"/>
                    </a:cubicBezTo>
                    <a:cubicBezTo>
                      <a:pt x="369" y="225"/>
                      <a:pt x="441" y="201"/>
                      <a:pt x="429" y="129"/>
                    </a:cubicBezTo>
                    <a:cubicBezTo>
                      <a:pt x="429" y="82"/>
                      <a:pt x="393" y="46"/>
                      <a:pt x="369" y="22"/>
                    </a:cubicBezTo>
                    <a:cubicBezTo>
                      <a:pt x="351" y="7"/>
                      <a:pt x="330" y="0"/>
                      <a:pt x="308" y="0"/>
                    </a:cubicBezTo>
                    <a:close/>
                    <a:moveTo>
                      <a:pt x="297" y="259"/>
                    </a:moveTo>
                    <a:cubicBezTo>
                      <a:pt x="297" y="259"/>
                      <a:pt x="297" y="260"/>
                      <a:pt x="298" y="260"/>
                    </a:cubicBezTo>
                    <a:cubicBezTo>
                      <a:pt x="300" y="260"/>
                      <a:pt x="302" y="260"/>
                      <a:pt x="304" y="260"/>
                    </a:cubicBezTo>
                    <a:lnTo>
                      <a:pt x="304" y="260"/>
                    </a:lnTo>
                    <a:cubicBezTo>
                      <a:pt x="301" y="260"/>
                      <a:pt x="299" y="259"/>
                      <a:pt x="297" y="259"/>
                    </a:cubicBezTo>
                    <a:close/>
                    <a:moveTo>
                      <a:pt x="381" y="248"/>
                    </a:moveTo>
                    <a:cubicBezTo>
                      <a:pt x="348" y="248"/>
                      <a:pt x="326" y="258"/>
                      <a:pt x="304" y="260"/>
                    </a:cubicBezTo>
                    <a:lnTo>
                      <a:pt x="304" y="260"/>
                    </a:lnTo>
                    <a:cubicBezTo>
                      <a:pt x="310" y="261"/>
                      <a:pt x="317" y="262"/>
                      <a:pt x="324" y="262"/>
                    </a:cubicBezTo>
                    <a:cubicBezTo>
                      <a:pt x="344" y="262"/>
                      <a:pt x="364" y="257"/>
                      <a:pt x="381" y="248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8" name="Google Shape;11488;p44"/>
              <p:cNvSpPr/>
              <p:nvPr/>
            </p:nvSpPr>
            <p:spPr>
              <a:xfrm>
                <a:off x="4448750" y="2236325"/>
                <a:ext cx="9425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67" extrusionOk="0">
                    <a:moveTo>
                      <a:pt x="226" y="1"/>
                    </a:moveTo>
                    <a:cubicBezTo>
                      <a:pt x="211" y="1"/>
                      <a:pt x="195" y="6"/>
                      <a:pt x="179" y="16"/>
                    </a:cubicBezTo>
                    <a:cubicBezTo>
                      <a:pt x="120" y="64"/>
                      <a:pt x="25" y="123"/>
                      <a:pt x="1" y="195"/>
                    </a:cubicBezTo>
                    <a:cubicBezTo>
                      <a:pt x="1" y="230"/>
                      <a:pt x="25" y="266"/>
                      <a:pt x="60" y="266"/>
                    </a:cubicBezTo>
                    <a:cubicBezTo>
                      <a:pt x="144" y="266"/>
                      <a:pt x="203" y="230"/>
                      <a:pt x="275" y="195"/>
                    </a:cubicBezTo>
                    <a:cubicBezTo>
                      <a:pt x="376" y="154"/>
                      <a:pt x="313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9" name="Google Shape;11489;p44"/>
              <p:cNvSpPr/>
              <p:nvPr/>
            </p:nvSpPr>
            <p:spPr>
              <a:xfrm>
                <a:off x="4426125" y="2173650"/>
                <a:ext cx="1760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97" extrusionOk="0">
                    <a:moveTo>
                      <a:pt x="532" y="1"/>
                    </a:moveTo>
                    <a:cubicBezTo>
                      <a:pt x="345" y="1"/>
                      <a:pt x="143" y="66"/>
                      <a:pt x="37" y="201"/>
                    </a:cubicBezTo>
                    <a:cubicBezTo>
                      <a:pt x="1" y="237"/>
                      <a:pt x="13" y="297"/>
                      <a:pt x="72" y="297"/>
                    </a:cubicBezTo>
                    <a:cubicBezTo>
                      <a:pt x="120" y="297"/>
                      <a:pt x="168" y="297"/>
                      <a:pt x="227" y="273"/>
                    </a:cubicBezTo>
                    <a:cubicBezTo>
                      <a:pt x="287" y="261"/>
                      <a:pt x="346" y="237"/>
                      <a:pt x="382" y="213"/>
                    </a:cubicBezTo>
                    <a:cubicBezTo>
                      <a:pt x="477" y="189"/>
                      <a:pt x="561" y="142"/>
                      <a:pt x="668" y="118"/>
                    </a:cubicBezTo>
                    <a:cubicBezTo>
                      <a:pt x="703" y="118"/>
                      <a:pt x="703" y="23"/>
                      <a:pt x="656" y="11"/>
                    </a:cubicBezTo>
                    <a:cubicBezTo>
                      <a:pt x="616" y="4"/>
                      <a:pt x="574" y="1"/>
                      <a:pt x="5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0" name="Google Shape;11490;p44"/>
              <p:cNvSpPr/>
              <p:nvPr/>
            </p:nvSpPr>
            <p:spPr>
              <a:xfrm>
                <a:off x="4432375" y="2136400"/>
                <a:ext cx="217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202" extrusionOk="0">
                    <a:moveTo>
                      <a:pt x="751" y="1"/>
                    </a:moveTo>
                    <a:cubicBezTo>
                      <a:pt x="608" y="1"/>
                      <a:pt x="477" y="1"/>
                      <a:pt x="346" y="13"/>
                    </a:cubicBezTo>
                    <a:cubicBezTo>
                      <a:pt x="239" y="24"/>
                      <a:pt x="132" y="13"/>
                      <a:pt x="49" y="84"/>
                    </a:cubicBezTo>
                    <a:cubicBezTo>
                      <a:pt x="1" y="120"/>
                      <a:pt x="37" y="179"/>
                      <a:pt x="84" y="191"/>
                    </a:cubicBezTo>
                    <a:cubicBezTo>
                      <a:pt x="112" y="199"/>
                      <a:pt x="144" y="202"/>
                      <a:pt x="178" y="202"/>
                    </a:cubicBezTo>
                    <a:cubicBezTo>
                      <a:pt x="246" y="202"/>
                      <a:pt x="322" y="191"/>
                      <a:pt x="394" y="191"/>
                    </a:cubicBezTo>
                    <a:lnTo>
                      <a:pt x="727" y="191"/>
                    </a:lnTo>
                    <a:cubicBezTo>
                      <a:pt x="858" y="179"/>
                      <a:pt x="870" y="1"/>
                      <a:pt x="7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1" name="Google Shape;11491;p44"/>
              <p:cNvSpPr/>
              <p:nvPr/>
            </p:nvSpPr>
            <p:spPr>
              <a:xfrm>
                <a:off x="4438950" y="2120000"/>
                <a:ext cx="18200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420" extrusionOk="0">
                    <a:moveTo>
                      <a:pt x="577" y="0"/>
                    </a:moveTo>
                    <a:cubicBezTo>
                      <a:pt x="555" y="0"/>
                      <a:pt x="532" y="8"/>
                      <a:pt x="512" y="26"/>
                    </a:cubicBezTo>
                    <a:cubicBezTo>
                      <a:pt x="381" y="180"/>
                      <a:pt x="190" y="216"/>
                      <a:pt x="24" y="335"/>
                    </a:cubicBezTo>
                    <a:cubicBezTo>
                      <a:pt x="2" y="357"/>
                      <a:pt x="0" y="420"/>
                      <a:pt x="28" y="420"/>
                    </a:cubicBezTo>
                    <a:cubicBezTo>
                      <a:pt x="30" y="420"/>
                      <a:pt x="33" y="419"/>
                      <a:pt x="36" y="419"/>
                    </a:cubicBezTo>
                    <a:cubicBezTo>
                      <a:pt x="262" y="395"/>
                      <a:pt x="488" y="299"/>
                      <a:pt x="643" y="157"/>
                    </a:cubicBezTo>
                    <a:cubicBezTo>
                      <a:pt x="727" y="100"/>
                      <a:pt x="657" y="0"/>
                      <a:pt x="5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2" name="Google Shape;11492;p44"/>
              <p:cNvSpPr/>
              <p:nvPr/>
            </p:nvSpPr>
            <p:spPr>
              <a:xfrm>
                <a:off x="4460375" y="2102175"/>
                <a:ext cx="4475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73" extrusionOk="0">
                    <a:moveTo>
                      <a:pt x="82" y="0"/>
                    </a:moveTo>
                    <a:cubicBezTo>
                      <a:pt x="42" y="0"/>
                      <a:pt x="0" y="38"/>
                      <a:pt x="0" y="84"/>
                    </a:cubicBezTo>
                    <a:cubicBezTo>
                      <a:pt x="0" y="128"/>
                      <a:pt x="40" y="173"/>
                      <a:pt x="80" y="173"/>
                    </a:cubicBezTo>
                    <a:cubicBezTo>
                      <a:pt x="93" y="173"/>
                      <a:pt x="107" y="167"/>
                      <a:pt x="119" y="155"/>
                    </a:cubicBezTo>
                    <a:lnTo>
                      <a:pt x="167" y="120"/>
                    </a:lnTo>
                    <a:cubicBezTo>
                      <a:pt x="179" y="96"/>
                      <a:pt x="179" y="72"/>
                      <a:pt x="167" y="60"/>
                    </a:cubicBezTo>
                    <a:lnTo>
                      <a:pt x="119" y="12"/>
                    </a:lnTo>
                    <a:cubicBezTo>
                      <a:pt x="108" y="4"/>
                      <a:pt x="95" y="0"/>
                      <a:pt x="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3" name="Google Shape;11493;p44"/>
              <p:cNvSpPr/>
              <p:nvPr/>
            </p:nvSpPr>
            <p:spPr>
              <a:xfrm>
                <a:off x="4496375" y="2094625"/>
                <a:ext cx="28750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245" extrusionOk="0">
                    <a:moveTo>
                      <a:pt x="1088" y="1"/>
                    </a:moveTo>
                    <a:cubicBezTo>
                      <a:pt x="1083" y="1"/>
                      <a:pt x="1078" y="2"/>
                      <a:pt x="1072" y="5"/>
                    </a:cubicBezTo>
                    <a:cubicBezTo>
                      <a:pt x="918" y="29"/>
                      <a:pt x="739" y="76"/>
                      <a:pt x="560" y="100"/>
                    </a:cubicBezTo>
                    <a:cubicBezTo>
                      <a:pt x="491" y="114"/>
                      <a:pt x="424" y="117"/>
                      <a:pt x="357" y="117"/>
                    </a:cubicBezTo>
                    <a:cubicBezTo>
                      <a:pt x="303" y="117"/>
                      <a:pt x="250" y="115"/>
                      <a:pt x="197" y="115"/>
                    </a:cubicBezTo>
                    <a:cubicBezTo>
                      <a:pt x="147" y="115"/>
                      <a:pt x="98" y="117"/>
                      <a:pt x="48" y="124"/>
                    </a:cubicBezTo>
                    <a:cubicBezTo>
                      <a:pt x="1" y="124"/>
                      <a:pt x="1" y="183"/>
                      <a:pt x="37" y="195"/>
                    </a:cubicBezTo>
                    <a:cubicBezTo>
                      <a:pt x="122" y="230"/>
                      <a:pt x="215" y="244"/>
                      <a:pt x="311" y="244"/>
                    </a:cubicBezTo>
                    <a:cubicBezTo>
                      <a:pt x="574" y="244"/>
                      <a:pt x="861" y="141"/>
                      <a:pt x="1096" y="88"/>
                    </a:cubicBezTo>
                    <a:cubicBezTo>
                      <a:pt x="1149" y="78"/>
                      <a:pt x="1127" y="1"/>
                      <a:pt x="10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4" name="Google Shape;11494;p44"/>
              <p:cNvSpPr/>
              <p:nvPr/>
            </p:nvSpPr>
            <p:spPr>
              <a:xfrm>
                <a:off x="4498775" y="2103650"/>
                <a:ext cx="24125" cy="347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139" extrusionOk="0">
                    <a:moveTo>
                      <a:pt x="223" y="0"/>
                    </a:moveTo>
                    <a:cubicBezTo>
                      <a:pt x="164" y="0"/>
                      <a:pt x="105" y="6"/>
                      <a:pt x="48" y="25"/>
                    </a:cubicBezTo>
                    <a:cubicBezTo>
                      <a:pt x="0" y="37"/>
                      <a:pt x="0" y="96"/>
                      <a:pt x="48" y="120"/>
                    </a:cubicBezTo>
                    <a:cubicBezTo>
                      <a:pt x="104" y="134"/>
                      <a:pt x="165" y="139"/>
                      <a:pt x="229" y="139"/>
                    </a:cubicBezTo>
                    <a:cubicBezTo>
                      <a:pt x="327" y="139"/>
                      <a:pt x="430" y="127"/>
                      <a:pt x="524" y="120"/>
                    </a:cubicBezTo>
                    <a:cubicBezTo>
                      <a:pt x="667" y="96"/>
                      <a:pt x="822" y="72"/>
                      <a:pt x="953" y="37"/>
                    </a:cubicBezTo>
                    <a:cubicBezTo>
                      <a:pt x="964" y="37"/>
                      <a:pt x="964" y="25"/>
                      <a:pt x="953" y="25"/>
                    </a:cubicBezTo>
                    <a:cubicBezTo>
                      <a:pt x="798" y="25"/>
                      <a:pt x="643" y="13"/>
                      <a:pt x="488" y="13"/>
                    </a:cubicBezTo>
                    <a:cubicBezTo>
                      <a:pt x="403" y="13"/>
                      <a:pt x="312" y="0"/>
                      <a:pt x="2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5" name="Google Shape;11495;p44"/>
              <p:cNvSpPr/>
              <p:nvPr/>
            </p:nvSpPr>
            <p:spPr>
              <a:xfrm>
                <a:off x="4510675" y="2110550"/>
                <a:ext cx="12225" cy="217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87" extrusionOk="0">
                    <a:moveTo>
                      <a:pt x="90" y="0"/>
                    </a:moveTo>
                    <a:cubicBezTo>
                      <a:pt x="66" y="0"/>
                      <a:pt x="44" y="3"/>
                      <a:pt x="24" y="11"/>
                    </a:cubicBezTo>
                    <a:cubicBezTo>
                      <a:pt x="0" y="35"/>
                      <a:pt x="0" y="58"/>
                      <a:pt x="24" y="70"/>
                    </a:cubicBezTo>
                    <a:cubicBezTo>
                      <a:pt x="44" y="82"/>
                      <a:pt x="66" y="86"/>
                      <a:pt x="90" y="86"/>
                    </a:cubicBezTo>
                    <a:cubicBezTo>
                      <a:pt x="138" y="86"/>
                      <a:pt x="191" y="70"/>
                      <a:pt x="238" y="70"/>
                    </a:cubicBezTo>
                    <a:cubicBezTo>
                      <a:pt x="310" y="70"/>
                      <a:pt x="381" y="58"/>
                      <a:pt x="477" y="58"/>
                    </a:cubicBezTo>
                    <a:cubicBezTo>
                      <a:pt x="488" y="58"/>
                      <a:pt x="488" y="35"/>
                      <a:pt x="477" y="35"/>
                    </a:cubicBezTo>
                    <a:cubicBezTo>
                      <a:pt x="405" y="35"/>
                      <a:pt x="322" y="11"/>
                      <a:pt x="238" y="11"/>
                    </a:cubicBezTo>
                    <a:cubicBezTo>
                      <a:pt x="191" y="11"/>
                      <a:pt x="138" y="0"/>
                      <a:pt x="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6" name="Google Shape;11496;p44"/>
              <p:cNvSpPr/>
              <p:nvPr/>
            </p:nvSpPr>
            <p:spPr>
              <a:xfrm>
                <a:off x="4516325" y="2118375"/>
                <a:ext cx="7225" cy="197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79" extrusionOk="0">
                    <a:moveTo>
                      <a:pt x="253" y="1"/>
                    </a:moveTo>
                    <a:cubicBezTo>
                      <a:pt x="248" y="1"/>
                      <a:pt x="243" y="3"/>
                      <a:pt x="239" y="7"/>
                    </a:cubicBezTo>
                    <a:cubicBezTo>
                      <a:pt x="179" y="31"/>
                      <a:pt x="96" y="31"/>
                      <a:pt x="24" y="31"/>
                    </a:cubicBezTo>
                    <a:cubicBezTo>
                      <a:pt x="1" y="31"/>
                      <a:pt x="1" y="79"/>
                      <a:pt x="24" y="79"/>
                    </a:cubicBezTo>
                    <a:cubicBezTo>
                      <a:pt x="96" y="79"/>
                      <a:pt x="179" y="79"/>
                      <a:pt x="251" y="43"/>
                    </a:cubicBezTo>
                    <a:cubicBezTo>
                      <a:pt x="289" y="33"/>
                      <a:pt x="273" y="1"/>
                      <a:pt x="2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7" name="Google Shape;11497;p44"/>
              <p:cNvSpPr/>
              <p:nvPr/>
            </p:nvSpPr>
            <p:spPr>
              <a:xfrm>
                <a:off x="4529125" y="2138200"/>
                <a:ext cx="10450" cy="270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08" extrusionOk="0">
                    <a:moveTo>
                      <a:pt x="191" y="0"/>
                    </a:moveTo>
                    <a:cubicBezTo>
                      <a:pt x="131" y="0"/>
                      <a:pt x="96" y="0"/>
                      <a:pt x="36" y="12"/>
                    </a:cubicBezTo>
                    <a:cubicBezTo>
                      <a:pt x="1" y="24"/>
                      <a:pt x="1" y="72"/>
                      <a:pt x="36" y="83"/>
                    </a:cubicBezTo>
                    <a:cubicBezTo>
                      <a:pt x="96" y="107"/>
                      <a:pt x="143" y="107"/>
                      <a:pt x="191" y="107"/>
                    </a:cubicBezTo>
                    <a:cubicBezTo>
                      <a:pt x="262" y="107"/>
                      <a:pt x="310" y="83"/>
                      <a:pt x="382" y="83"/>
                    </a:cubicBezTo>
                    <a:cubicBezTo>
                      <a:pt x="417" y="72"/>
                      <a:pt x="417" y="24"/>
                      <a:pt x="382" y="12"/>
                    </a:cubicBezTo>
                    <a:cubicBezTo>
                      <a:pt x="310" y="12"/>
                      <a:pt x="262" y="0"/>
                      <a:pt x="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8" name="Google Shape;11498;p44"/>
              <p:cNvSpPr/>
              <p:nvPr/>
            </p:nvSpPr>
            <p:spPr>
              <a:xfrm>
                <a:off x="4534775" y="2146825"/>
                <a:ext cx="212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72" extrusionOk="0">
                    <a:moveTo>
                      <a:pt x="48" y="0"/>
                    </a:moveTo>
                    <a:cubicBezTo>
                      <a:pt x="1" y="0"/>
                      <a:pt x="1" y="72"/>
                      <a:pt x="48" y="72"/>
                    </a:cubicBezTo>
                    <a:cubicBezTo>
                      <a:pt x="84" y="72"/>
                      <a:pt x="84" y="0"/>
                      <a:pt x="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9" name="Google Shape;11499;p44"/>
              <p:cNvSpPr/>
              <p:nvPr/>
            </p:nvSpPr>
            <p:spPr>
              <a:xfrm>
                <a:off x="4539250" y="2159250"/>
                <a:ext cx="435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35" extrusionOk="0">
                    <a:moveTo>
                      <a:pt x="116" y="0"/>
                    </a:moveTo>
                    <a:cubicBezTo>
                      <a:pt x="94" y="0"/>
                      <a:pt x="72" y="12"/>
                      <a:pt x="72" y="39"/>
                    </a:cubicBezTo>
                    <a:lnTo>
                      <a:pt x="36" y="75"/>
                    </a:lnTo>
                    <a:cubicBezTo>
                      <a:pt x="0" y="99"/>
                      <a:pt x="0" y="134"/>
                      <a:pt x="48" y="134"/>
                    </a:cubicBezTo>
                    <a:cubicBezTo>
                      <a:pt x="107" y="134"/>
                      <a:pt x="155" y="111"/>
                      <a:pt x="167" y="51"/>
                    </a:cubicBezTo>
                    <a:cubicBezTo>
                      <a:pt x="174" y="18"/>
                      <a:pt x="144" y="0"/>
                      <a:pt x="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0" name="Google Shape;11500;p44"/>
              <p:cNvSpPr/>
              <p:nvPr/>
            </p:nvSpPr>
            <p:spPr>
              <a:xfrm>
                <a:off x="4577350" y="2177250"/>
                <a:ext cx="9475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26" extrusionOk="0">
                    <a:moveTo>
                      <a:pt x="123" y="0"/>
                    </a:moveTo>
                    <a:cubicBezTo>
                      <a:pt x="103" y="0"/>
                      <a:pt x="82" y="3"/>
                      <a:pt x="60" y="10"/>
                    </a:cubicBezTo>
                    <a:cubicBezTo>
                      <a:pt x="12" y="34"/>
                      <a:pt x="0" y="93"/>
                      <a:pt x="36" y="105"/>
                    </a:cubicBezTo>
                    <a:cubicBezTo>
                      <a:pt x="72" y="117"/>
                      <a:pt x="84" y="153"/>
                      <a:pt x="119" y="165"/>
                    </a:cubicBezTo>
                    <a:lnTo>
                      <a:pt x="203" y="212"/>
                    </a:lnTo>
                    <a:cubicBezTo>
                      <a:pt x="218" y="221"/>
                      <a:pt x="233" y="226"/>
                      <a:pt x="247" y="226"/>
                    </a:cubicBezTo>
                    <a:cubicBezTo>
                      <a:pt x="323" y="226"/>
                      <a:pt x="378" y="108"/>
                      <a:pt x="298" y="57"/>
                    </a:cubicBezTo>
                    <a:cubicBezTo>
                      <a:pt x="228" y="22"/>
                      <a:pt x="178" y="0"/>
                      <a:pt x="1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1" name="Google Shape;11501;p44"/>
              <p:cNvSpPr/>
              <p:nvPr/>
            </p:nvSpPr>
            <p:spPr>
              <a:xfrm>
                <a:off x="4577950" y="2153000"/>
                <a:ext cx="7800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312" h="210" extrusionOk="0">
                    <a:moveTo>
                      <a:pt x="184" y="0"/>
                    </a:moveTo>
                    <a:cubicBezTo>
                      <a:pt x="175" y="0"/>
                      <a:pt x="165" y="1"/>
                      <a:pt x="155" y="3"/>
                    </a:cubicBezTo>
                    <a:cubicBezTo>
                      <a:pt x="95" y="15"/>
                      <a:pt x="48" y="27"/>
                      <a:pt x="12" y="75"/>
                    </a:cubicBezTo>
                    <a:cubicBezTo>
                      <a:pt x="0" y="87"/>
                      <a:pt x="0" y="122"/>
                      <a:pt x="12" y="134"/>
                    </a:cubicBezTo>
                    <a:cubicBezTo>
                      <a:pt x="48" y="182"/>
                      <a:pt x="95" y="194"/>
                      <a:pt x="155" y="206"/>
                    </a:cubicBezTo>
                    <a:cubicBezTo>
                      <a:pt x="165" y="208"/>
                      <a:pt x="175" y="209"/>
                      <a:pt x="184" y="209"/>
                    </a:cubicBezTo>
                    <a:cubicBezTo>
                      <a:pt x="312" y="209"/>
                      <a:pt x="312" y="0"/>
                      <a:pt x="1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2" name="Google Shape;11502;p44"/>
              <p:cNvSpPr/>
              <p:nvPr/>
            </p:nvSpPr>
            <p:spPr>
              <a:xfrm>
                <a:off x="4578525" y="2114225"/>
                <a:ext cx="96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387" h="186" extrusionOk="0">
                    <a:moveTo>
                      <a:pt x="257" y="1"/>
                    </a:moveTo>
                    <a:cubicBezTo>
                      <a:pt x="248" y="1"/>
                      <a:pt x="238" y="3"/>
                      <a:pt x="227" y="7"/>
                    </a:cubicBezTo>
                    <a:cubicBezTo>
                      <a:pt x="203" y="19"/>
                      <a:pt x="156" y="19"/>
                      <a:pt x="120" y="30"/>
                    </a:cubicBezTo>
                    <a:lnTo>
                      <a:pt x="37" y="78"/>
                    </a:lnTo>
                    <a:cubicBezTo>
                      <a:pt x="1" y="90"/>
                      <a:pt x="1" y="138"/>
                      <a:pt x="37" y="149"/>
                    </a:cubicBezTo>
                    <a:cubicBezTo>
                      <a:pt x="90" y="173"/>
                      <a:pt x="135" y="185"/>
                      <a:pt x="180" y="185"/>
                    </a:cubicBezTo>
                    <a:cubicBezTo>
                      <a:pt x="224" y="185"/>
                      <a:pt x="269" y="173"/>
                      <a:pt x="322" y="149"/>
                    </a:cubicBezTo>
                    <a:cubicBezTo>
                      <a:pt x="386" y="118"/>
                      <a:pt x="336" y="1"/>
                      <a:pt x="2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3" name="Google Shape;11503;p44"/>
              <p:cNvSpPr/>
              <p:nvPr/>
            </p:nvSpPr>
            <p:spPr>
              <a:xfrm>
                <a:off x="4577950" y="2084475"/>
                <a:ext cx="3125" cy="2375"/>
              </a:xfrm>
              <a:custGeom>
                <a:avLst/>
                <a:gdLst/>
                <a:ahLst/>
                <a:cxnLst/>
                <a:rect l="l" t="t" r="r" b="b"/>
                <a:pathLst>
                  <a:path w="125" h="95" extrusionOk="0">
                    <a:moveTo>
                      <a:pt x="80" y="1"/>
                    </a:moveTo>
                    <a:cubicBezTo>
                      <a:pt x="74" y="1"/>
                      <a:pt x="67" y="2"/>
                      <a:pt x="60" y="6"/>
                    </a:cubicBezTo>
                    <a:cubicBezTo>
                      <a:pt x="48" y="6"/>
                      <a:pt x="48" y="18"/>
                      <a:pt x="24" y="18"/>
                    </a:cubicBezTo>
                    <a:cubicBezTo>
                      <a:pt x="0" y="30"/>
                      <a:pt x="0" y="77"/>
                      <a:pt x="24" y="77"/>
                    </a:cubicBezTo>
                    <a:cubicBezTo>
                      <a:pt x="48" y="77"/>
                      <a:pt x="48" y="89"/>
                      <a:pt x="60" y="89"/>
                    </a:cubicBezTo>
                    <a:cubicBezTo>
                      <a:pt x="67" y="93"/>
                      <a:pt x="74" y="95"/>
                      <a:pt x="80" y="95"/>
                    </a:cubicBezTo>
                    <a:cubicBezTo>
                      <a:pt x="124" y="95"/>
                      <a:pt x="124" y="1"/>
                      <a:pt x="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4" name="Google Shape;11504;p44"/>
              <p:cNvSpPr/>
              <p:nvPr/>
            </p:nvSpPr>
            <p:spPr>
              <a:xfrm>
                <a:off x="4521375" y="2057825"/>
                <a:ext cx="24150" cy="4450"/>
              </a:xfrm>
              <a:custGeom>
                <a:avLst/>
                <a:gdLst/>
                <a:ahLst/>
                <a:cxnLst/>
                <a:rect l="l" t="t" r="r" b="b"/>
                <a:pathLst>
                  <a:path w="966" h="178" extrusionOk="0">
                    <a:moveTo>
                      <a:pt x="870" y="0"/>
                    </a:moveTo>
                    <a:cubicBezTo>
                      <a:pt x="584" y="12"/>
                      <a:pt x="299" y="24"/>
                      <a:pt x="37" y="84"/>
                    </a:cubicBezTo>
                    <a:cubicBezTo>
                      <a:pt x="1" y="84"/>
                      <a:pt x="1" y="143"/>
                      <a:pt x="37" y="143"/>
                    </a:cubicBezTo>
                    <a:cubicBezTo>
                      <a:pt x="156" y="170"/>
                      <a:pt x="280" y="178"/>
                      <a:pt x="406" y="178"/>
                    </a:cubicBezTo>
                    <a:cubicBezTo>
                      <a:pt x="558" y="178"/>
                      <a:pt x="714" y="167"/>
                      <a:pt x="870" y="167"/>
                    </a:cubicBezTo>
                    <a:cubicBezTo>
                      <a:pt x="965" y="167"/>
                      <a:pt x="965" y="0"/>
                      <a:pt x="8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5" name="Google Shape;11505;p44"/>
              <p:cNvSpPr/>
              <p:nvPr/>
            </p:nvSpPr>
            <p:spPr>
              <a:xfrm>
                <a:off x="4510425" y="2055400"/>
                <a:ext cx="5275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211" h="161" extrusionOk="0">
                    <a:moveTo>
                      <a:pt x="153" y="0"/>
                    </a:moveTo>
                    <a:cubicBezTo>
                      <a:pt x="149" y="0"/>
                      <a:pt x="145" y="1"/>
                      <a:pt x="141" y="2"/>
                    </a:cubicBezTo>
                    <a:cubicBezTo>
                      <a:pt x="94" y="50"/>
                      <a:pt x="58" y="74"/>
                      <a:pt x="10" y="121"/>
                    </a:cubicBezTo>
                    <a:cubicBezTo>
                      <a:pt x="1" y="141"/>
                      <a:pt x="15" y="160"/>
                      <a:pt x="27" y="160"/>
                    </a:cubicBezTo>
                    <a:cubicBezTo>
                      <a:pt x="29" y="160"/>
                      <a:pt x="32" y="159"/>
                      <a:pt x="34" y="157"/>
                    </a:cubicBezTo>
                    <a:cubicBezTo>
                      <a:pt x="82" y="109"/>
                      <a:pt x="141" y="97"/>
                      <a:pt x="189" y="50"/>
                    </a:cubicBezTo>
                    <a:cubicBezTo>
                      <a:pt x="210" y="39"/>
                      <a:pt x="184" y="0"/>
                      <a:pt x="1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6" name="Google Shape;11506;p44"/>
              <p:cNvSpPr/>
              <p:nvPr/>
            </p:nvSpPr>
            <p:spPr>
              <a:xfrm>
                <a:off x="4458400" y="2051575"/>
                <a:ext cx="4932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38" extrusionOk="0">
                    <a:moveTo>
                      <a:pt x="1960" y="0"/>
                    </a:moveTo>
                    <a:cubicBezTo>
                      <a:pt x="1341" y="298"/>
                      <a:pt x="663" y="369"/>
                      <a:pt x="20" y="596"/>
                    </a:cubicBezTo>
                    <a:cubicBezTo>
                      <a:pt x="0" y="605"/>
                      <a:pt x="4" y="638"/>
                      <a:pt x="19" y="638"/>
                    </a:cubicBezTo>
                    <a:cubicBezTo>
                      <a:pt x="23" y="638"/>
                      <a:pt x="27" y="636"/>
                      <a:pt x="32" y="631"/>
                    </a:cubicBezTo>
                    <a:cubicBezTo>
                      <a:pt x="686" y="453"/>
                      <a:pt x="1365" y="322"/>
                      <a:pt x="1972" y="12"/>
                    </a:cubicBezTo>
                    <a:cubicBezTo>
                      <a:pt x="1972" y="12"/>
                      <a:pt x="1972" y="0"/>
                      <a:pt x="19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7" name="Google Shape;11507;p44"/>
              <p:cNvSpPr/>
              <p:nvPr/>
            </p:nvSpPr>
            <p:spPr>
              <a:xfrm>
                <a:off x="4458575" y="2044825"/>
                <a:ext cx="23075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315" extrusionOk="0">
                    <a:moveTo>
                      <a:pt x="834" y="1"/>
                    </a:moveTo>
                    <a:cubicBezTo>
                      <a:pt x="823" y="1"/>
                      <a:pt x="811" y="3"/>
                      <a:pt x="798" y="8"/>
                    </a:cubicBezTo>
                    <a:cubicBezTo>
                      <a:pt x="667" y="92"/>
                      <a:pt x="525" y="116"/>
                      <a:pt x="370" y="128"/>
                    </a:cubicBezTo>
                    <a:cubicBezTo>
                      <a:pt x="251" y="151"/>
                      <a:pt x="132" y="151"/>
                      <a:pt x="25" y="211"/>
                    </a:cubicBezTo>
                    <a:cubicBezTo>
                      <a:pt x="1" y="223"/>
                      <a:pt x="1" y="282"/>
                      <a:pt x="36" y="294"/>
                    </a:cubicBezTo>
                    <a:cubicBezTo>
                      <a:pt x="82" y="309"/>
                      <a:pt x="128" y="315"/>
                      <a:pt x="174" y="315"/>
                    </a:cubicBezTo>
                    <a:cubicBezTo>
                      <a:pt x="272" y="315"/>
                      <a:pt x="372" y="290"/>
                      <a:pt x="477" y="282"/>
                    </a:cubicBezTo>
                    <a:cubicBezTo>
                      <a:pt x="620" y="247"/>
                      <a:pt x="763" y="211"/>
                      <a:pt x="882" y="128"/>
                    </a:cubicBezTo>
                    <a:cubicBezTo>
                      <a:pt x="922" y="77"/>
                      <a:pt x="894" y="1"/>
                      <a:pt x="8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8" name="Google Shape;11508;p44"/>
              <p:cNvSpPr/>
              <p:nvPr/>
            </p:nvSpPr>
            <p:spPr>
              <a:xfrm>
                <a:off x="4425550" y="2050975"/>
                <a:ext cx="1817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245" extrusionOk="0">
                    <a:moveTo>
                      <a:pt x="679" y="1"/>
                    </a:moveTo>
                    <a:cubicBezTo>
                      <a:pt x="560" y="36"/>
                      <a:pt x="441" y="60"/>
                      <a:pt x="334" y="96"/>
                    </a:cubicBezTo>
                    <a:cubicBezTo>
                      <a:pt x="238" y="120"/>
                      <a:pt x="131" y="120"/>
                      <a:pt x="24" y="167"/>
                    </a:cubicBezTo>
                    <a:cubicBezTo>
                      <a:pt x="0" y="179"/>
                      <a:pt x="12" y="239"/>
                      <a:pt x="36" y="239"/>
                    </a:cubicBezTo>
                    <a:cubicBezTo>
                      <a:pt x="53" y="243"/>
                      <a:pt x="70" y="244"/>
                      <a:pt x="87" y="244"/>
                    </a:cubicBezTo>
                    <a:cubicBezTo>
                      <a:pt x="177" y="244"/>
                      <a:pt x="267" y="197"/>
                      <a:pt x="357" y="167"/>
                    </a:cubicBezTo>
                    <a:cubicBezTo>
                      <a:pt x="464" y="120"/>
                      <a:pt x="572" y="84"/>
                      <a:pt x="691" y="48"/>
                    </a:cubicBezTo>
                    <a:cubicBezTo>
                      <a:pt x="726" y="36"/>
                      <a:pt x="715" y="1"/>
                      <a:pt x="6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9" name="Google Shape;11509;p44"/>
              <p:cNvSpPr/>
              <p:nvPr/>
            </p:nvSpPr>
            <p:spPr>
              <a:xfrm>
                <a:off x="4423150" y="2038775"/>
                <a:ext cx="18625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745" h="144" extrusionOk="0">
                    <a:moveTo>
                      <a:pt x="715" y="0"/>
                    </a:moveTo>
                    <a:cubicBezTo>
                      <a:pt x="489" y="24"/>
                      <a:pt x="239" y="24"/>
                      <a:pt x="37" y="108"/>
                    </a:cubicBezTo>
                    <a:cubicBezTo>
                      <a:pt x="1" y="119"/>
                      <a:pt x="1" y="143"/>
                      <a:pt x="37" y="143"/>
                    </a:cubicBezTo>
                    <a:cubicBezTo>
                      <a:pt x="251" y="143"/>
                      <a:pt x="489" y="72"/>
                      <a:pt x="715" y="24"/>
                    </a:cubicBezTo>
                    <a:cubicBezTo>
                      <a:pt x="720" y="26"/>
                      <a:pt x="724" y="27"/>
                      <a:pt x="727" y="27"/>
                    </a:cubicBezTo>
                    <a:cubicBezTo>
                      <a:pt x="744" y="27"/>
                      <a:pt x="725" y="0"/>
                      <a:pt x="7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0" name="Google Shape;11510;p44"/>
              <p:cNvSpPr/>
              <p:nvPr/>
            </p:nvSpPr>
            <p:spPr>
              <a:xfrm>
                <a:off x="4405000" y="2034875"/>
                <a:ext cx="15425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71" extrusionOk="0">
                    <a:moveTo>
                      <a:pt x="590" y="0"/>
                    </a:moveTo>
                    <a:cubicBezTo>
                      <a:pt x="588" y="0"/>
                      <a:pt x="586" y="1"/>
                      <a:pt x="584" y="2"/>
                    </a:cubicBezTo>
                    <a:cubicBezTo>
                      <a:pt x="477" y="25"/>
                      <a:pt x="382" y="37"/>
                      <a:pt x="286" y="61"/>
                    </a:cubicBezTo>
                    <a:cubicBezTo>
                      <a:pt x="191" y="85"/>
                      <a:pt x="96" y="85"/>
                      <a:pt x="24" y="121"/>
                    </a:cubicBezTo>
                    <a:cubicBezTo>
                      <a:pt x="1" y="145"/>
                      <a:pt x="13" y="168"/>
                      <a:pt x="36" y="168"/>
                    </a:cubicBezTo>
                    <a:cubicBezTo>
                      <a:pt x="49" y="170"/>
                      <a:pt x="62" y="171"/>
                      <a:pt x="75" y="171"/>
                    </a:cubicBezTo>
                    <a:cubicBezTo>
                      <a:pt x="154" y="171"/>
                      <a:pt x="226" y="141"/>
                      <a:pt x="298" y="121"/>
                    </a:cubicBezTo>
                    <a:cubicBezTo>
                      <a:pt x="382" y="109"/>
                      <a:pt x="489" y="85"/>
                      <a:pt x="584" y="61"/>
                    </a:cubicBezTo>
                    <a:cubicBezTo>
                      <a:pt x="617" y="50"/>
                      <a:pt x="610" y="0"/>
                      <a:pt x="5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1" name="Google Shape;11511;p44"/>
              <p:cNvSpPr/>
              <p:nvPr/>
            </p:nvSpPr>
            <p:spPr>
              <a:xfrm>
                <a:off x="4380600" y="2030150"/>
                <a:ext cx="21150" cy="54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216" extrusionOk="0">
                    <a:moveTo>
                      <a:pt x="738" y="0"/>
                    </a:moveTo>
                    <a:cubicBezTo>
                      <a:pt x="500" y="24"/>
                      <a:pt x="262" y="60"/>
                      <a:pt x="36" y="155"/>
                    </a:cubicBezTo>
                    <a:cubicBezTo>
                      <a:pt x="0" y="167"/>
                      <a:pt x="24" y="214"/>
                      <a:pt x="48" y="214"/>
                    </a:cubicBezTo>
                    <a:cubicBezTo>
                      <a:pt x="65" y="215"/>
                      <a:pt x="83" y="216"/>
                      <a:pt x="100" y="216"/>
                    </a:cubicBezTo>
                    <a:cubicBezTo>
                      <a:pt x="309" y="216"/>
                      <a:pt x="519" y="155"/>
                      <a:pt x="738" y="155"/>
                    </a:cubicBezTo>
                    <a:cubicBezTo>
                      <a:pt x="846" y="155"/>
                      <a:pt x="846" y="0"/>
                      <a:pt x="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2" name="Google Shape;11512;p44"/>
              <p:cNvSpPr/>
              <p:nvPr/>
            </p:nvSpPr>
            <p:spPr>
              <a:xfrm>
                <a:off x="4372250" y="2011675"/>
                <a:ext cx="120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483" h="268" extrusionOk="0">
                    <a:moveTo>
                      <a:pt x="391" y="0"/>
                    </a:moveTo>
                    <a:cubicBezTo>
                      <a:pt x="373" y="0"/>
                      <a:pt x="357" y="7"/>
                      <a:pt x="346" y="25"/>
                    </a:cubicBezTo>
                    <a:cubicBezTo>
                      <a:pt x="299" y="84"/>
                      <a:pt x="251" y="120"/>
                      <a:pt x="191" y="132"/>
                    </a:cubicBezTo>
                    <a:cubicBezTo>
                      <a:pt x="132" y="168"/>
                      <a:pt x="84" y="180"/>
                      <a:pt x="25" y="203"/>
                    </a:cubicBezTo>
                    <a:cubicBezTo>
                      <a:pt x="1" y="227"/>
                      <a:pt x="13" y="263"/>
                      <a:pt x="49" y="263"/>
                    </a:cubicBezTo>
                    <a:cubicBezTo>
                      <a:pt x="68" y="266"/>
                      <a:pt x="88" y="267"/>
                      <a:pt x="108" y="267"/>
                    </a:cubicBezTo>
                    <a:cubicBezTo>
                      <a:pt x="242" y="267"/>
                      <a:pt x="372" y="199"/>
                      <a:pt x="465" y="84"/>
                    </a:cubicBezTo>
                    <a:cubicBezTo>
                      <a:pt x="482" y="42"/>
                      <a:pt x="433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3" name="Google Shape;11513;p44"/>
              <p:cNvSpPr/>
              <p:nvPr/>
            </p:nvSpPr>
            <p:spPr>
              <a:xfrm>
                <a:off x="4371975" y="2008700"/>
                <a:ext cx="9250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49" extrusionOk="0">
                    <a:moveTo>
                      <a:pt x="369" y="1"/>
                    </a:moveTo>
                    <a:cubicBezTo>
                      <a:pt x="250" y="1"/>
                      <a:pt x="131" y="1"/>
                      <a:pt x="12" y="25"/>
                    </a:cubicBezTo>
                    <a:cubicBezTo>
                      <a:pt x="0" y="25"/>
                      <a:pt x="12" y="49"/>
                      <a:pt x="12" y="49"/>
                    </a:cubicBezTo>
                    <a:cubicBezTo>
                      <a:pt x="131" y="13"/>
                      <a:pt x="250" y="13"/>
                      <a:pt x="3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4" name="Google Shape;11514;p44"/>
              <p:cNvSpPr/>
              <p:nvPr/>
            </p:nvSpPr>
            <p:spPr>
              <a:xfrm>
                <a:off x="4374050" y="1998300"/>
                <a:ext cx="128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251" extrusionOk="0">
                    <a:moveTo>
                      <a:pt x="417" y="0"/>
                    </a:moveTo>
                    <a:cubicBezTo>
                      <a:pt x="286" y="0"/>
                      <a:pt x="96" y="60"/>
                      <a:pt x="12" y="179"/>
                    </a:cubicBezTo>
                    <a:cubicBezTo>
                      <a:pt x="0" y="203"/>
                      <a:pt x="12" y="250"/>
                      <a:pt x="60" y="250"/>
                    </a:cubicBezTo>
                    <a:cubicBezTo>
                      <a:pt x="119" y="238"/>
                      <a:pt x="167" y="226"/>
                      <a:pt x="227" y="179"/>
                    </a:cubicBezTo>
                    <a:cubicBezTo>
                      <a:pt x="286" y="143"/>
                      <a:pt x="346" y="119"/>
                      <a:pt x="417" y="119"/>
                    </a:cubicBezTo>
                    <a:cubicBezTo>
                      <a:pt x="421" y="120"/>
                      <a:pt x="425" y="120"/>
                      <a:pt x="429" y="120"/>
                    </a:cubicBezTo>
                    <a:cubicBezTo>
                      <a:pt x="512" y="120"/>
                      <a:pt x="508" y="0"/>
                      <a:pt x="4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5" name="Google Shape;11515;p44"/>
              <p:cNvSpPr/>
              <p:nvPr/>
            </p:nvSpPr>
            <p:spPr>
              <a:xfrm>
                <a:off x="4366900" y="1981625"/>
                <a:ext cx="16975" cy="41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64" extrusionOk="0">
                    <a:moveTo>
                      <a:pt x="596" y="0"/>
                    </a:moveTo>
                    <a:cubicBezTo>
                      <a:pt x="501" y="0"/>
                      <a:pt x="405" y="0"/>
                      <a:pt x="298" y="12"/>
                    </a:cubicBezTo>
                    <a:cubicBezTo>
                      <a:pt x="215" y="24"/>
                      <a:pt x="108" y="24"/>
                      <a:pt x="36" y="72"/>
                    </a:cubicBezTo>
                    <a:cubicBezTo>
                      <a:pt x="1" y="84"/>
                      <a:pt x="1" y="143"/>
                      <a:pt x="48" y="155"/>
                    </a:cubicBezTo>
                    <a:cubicBezTo>
                      <a:pt x="65" y="161"/>
                      <a:pt x="83" y="163"/>
                      <a:pt x="102" y="163"/>
                    </a:cubicBezTo>
                    <a:cubicBezTo>
                      <a:pt x="160" y="163"/>
                      <a:pt x="223" y="140"/>
                      <a:pt x="286" y="131"/>
                    </a:cubicBezTo>
                    <a:lnTo>
                      <a:pt x="596" y="84"/>
                    </a:lnTo>
                    <a:cubicBezTo>
                      <a:pt x="601" y="84"/>
                      <a:pt x="605" y="85"/>
                      <a:pt x="610" y="85"/>
                    </a:cubicBezTo>
                    <a:cubicBezTo>
                      <a:pt x="679" y="85"/>
                      <a:pt x="674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6" name="Google Shape;11516;p44"/>
              <p:cNvSpPr/>
              <p:nvPr/>
            </p:nvSpPr>
            <p:spPr>
              <a:xfrm>
                <a:off x="4373750" y="1965675"/>
                <a:ext cx="25425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224" extrusionOk="0">
                    <a:moveTo>
                      <a:pt x="619" y="1"/>
                    </a:moveTo>
                    <a:cubicBezTo>
                      <a:pt x="568" y="1"/>
                      <a:pt x="516" y="3"/>
                      <a:pt x="465" y="7"/>
                    </a:cubicBezTo>
                    <a:cubicBezTo>
                      <a:pt x="322" y="19"/>
                      <a:pt x="167" y="19"/>
                      <a:pt x="48" y="115"/>
                    </a:cubicBezTo>
                    <a:cubicBezTo>
                      <a:pt x="0" y="138"/>
                      <a:pt x="12" y="222"/>
                      <a:pt x="72" y="222"/>
                    </a:cubicBezTo>
                    <a:cubicBezTo>
                      <a:pt x="83" y="223"/>
                      <a:pt x="94" y="223"/>
                      <a:pt x="105" y="223"/>
                    </a:cubicBezTo>
                    <a:cubicBezTo>
                      <a:pt x="215" y="223"/>
                      <a:pt x="335" y="174"/>
                      <a:pt x="465" y="174"/>
                    </a:cubicBezTo>
                    <a:cubicBezTo>
                      <a:pt x="503" y="167"/>
                      <a:pt x="543" y="164"/>
                      <a:pt x="583" y="164"/>
                    </a:cubicBezTo>
                    <a:cubicBezTo>
                      <a:pt x="679" y="164"/>
                      <a:pt x="780" y="181"/>
                      <a:pt x="882" y="198"/>
                    </a:cubicBezTo>
                    <a:cubicBezTo>
                      <a:pt x="888" y="200"/>
                      <a:pt x="895" y="200"/>
                      <a:pt x="901" y="200"/>
                    </a:cubicBezTo>
                    <a:cubicBezTo>
                      <a:pt x="983" y="200"/>
                      <a:pt x="1017" y="65"/>
                      <a:pt x="917" y="43"/>
                    </a:cubicBezTo>
                    <a:cubicBezTo>
                      <a:pt x="822" y="11"/>
                      <a:pt x="721" y="1"/>
                      <a:pt x="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7" name="Google Shape;11517;p44"/>
              <p:cNvSpPr/>
              <p:nvPr/>
            </p:nvSpPr>
            <p:spPr>
              <a:xfrm>
                <a:off x="4392800" y="1960275"/>
                <a:ext cx="7625" cy="302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1" extrusionOk="0">
                    <a:moveTo>
                      <a:pt x="87" y="1"/>
                    </a:moveTo>
                    <a:cubicBezTo>
                      <a:pt x="60" y="1"/>
                      <a:pt x="35" y="6"/>
                      <a:pt x="12" y="21"/>
                    </a:cubicBezTo>
                    <a:cubicBezTo>
                      <a:pt x="0" y="33"/>
                      <a:pt x="0" y="57"/>
                      <a:pt x="12" y="81"/>
                    </a:cubicBezTo>
                    <a:cubicBezTo>
                      <a:pt x="84" y="104"/>
                      <a:pt x="155" y="92"/>
                      <a:pt x="239" y="116"/>
                    </a:cubicBezTo>
                    <a:cubicBezTo>
                      <a:pt x="243" y="119"/>
                      <a:pt x="247" y="121"/>
                      <a:pt x="252" y="121"/>
                    </a:cubicBezTo>
                    <a:cubicBezTo>
                      <a:pt x="282" y="121"/>
                      <a:pt x="304" y="55"/>
                      <a:pt x="262" y="45"/>
                    </a:cubicBezTo>
                    <a:cubicBezTo>
                      <a:pt x="213" y="28"/>
                      <a:pt x="147" y="1"/>
                      <a:pt x="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8" name="Google Shape;11518;p44"/>
              <p:cNvSpPr/>
              <p:nvPr/>
            </p:nvSpPr>
            <p:spPr>
              <a:xfrm>
                <a:off x="4384475" y="1953775"/>
                <a:ext cx="23825" cy="592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237" extrusionOk="0">
                    <a:moveTo>
                      <a:pt x="454" y="0"/>
                    </a:moveTo>
                    <a:cubicBezTo>
                      <a:pt x="304" y="0"/>
                      <a:pt x="157" y="31"/>
                      <a:pt x="48" y="102"/>
                    </a:cubicBezTo>
                    <a:cubicBezTo>
                      <a:pt x="0" y="126"/>
                      <a:pt x="0" y="198"/>
                      <a:pt x="60" y="221"/>
                    </a:cubicBezTo>
                    <a:cubicBezTo>
                      <a:pt x="99" y="232"/>
                      <a:pt x="139" y="237"/>
                      <a:pt x="179" y="237"/>
                    </a:cubicBezTo>
                    <a:cubicBezTo>
                      <a:pt x="271" y="237"/>
                      <a:pt x="365" y="214"/>
                      <a:pt x="464" y="198"/>
                    </a:cubicBezTo>
                    <a:cubicBezTo>
                      <a:pt x="607" y="174"/>
                      <a:pt x="786" y="138"/>
                      <a:pt x="941" y="126"/>
                    </a:cubicBezTo>
                    <a:cubicBezTo>
                      <a:pt x="953" y="126"/>
                      <a:pt x="953" y="126"/>
                      <a:pt x="941" y="114"/>
                    </a:cubicBezTo>
                    <a:cubicBezTo>
                      <a:pt x="812" y="43"/>
                      <a:pt x="631" y="0"/>
                      <a:pt x="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9" name="Google Shape;11519;p44"/>
              <p:cNvSpPr/>
              <p:nvPr/>
            </p:nvSpPr>
            <p:spPr>
              <a:xfrm>
                <a:off x="4315400" y="1948000"/>
                <a:ext cx="102725" cy="9475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379" extrusionOk="0">
                    <a:moveTo>
                      <a:pt x="4061" y="0"/>
                    </a:moveTo>
                    <a:cubicBezTo>
                      <a:pt x="3710" y="54"/>
                      <a:pt x="3358" y="57"/>
                      <a:pt x="3009" y="57"/>
                    </a:cubicBezTo>
                    <a:cubicBezTo>
                      <a:pt x="2965" y="57"/>
                      <a:pt x="2921" y="57"/>
                      <a:pt x="2878" y="57"/>
                    </a:cubicBezTo>
                    <a:cubicBezTo>
                      <a:pt x="2572" y="57"/>
                      <a:pt x="2267" y="59"/>
                      <a:pt x="1965" y="95"/>
                    </a:cubicBezTo>
                    <a:cubicBezTo>
                      <a:pt x="1322" y="155"/>
                      <a:pt x="679" y="214"/>
                      <a:pt x="60" y="274"/>
                    </a:cubicBezTo>
                    <a:cubicBezTo>
                      <a:pt x="1" y="274"/>
                      <a:pt x="1" y="369"/>
                      <a:pt x="60" y="369"/>
                    </a:cubicBezTo>
                    <a:cubicBezTo>
                      <a:pt x="154" y="376"/>
                      <a:pt x="247" y="379"/>
                      <a:pt x="341" y="379"/>
                    </a:cubicBezTo>
                    <a:cubicBezTo>
                      <a:pt x="929" y="379"/>
                      <a:pt x="1523" y="262"/>
                      <a:pt x="2108" y="191"/>
                    </a:cubicBezTo>
                    <a:cubicBezTo>
                      <a:pt x="2763" y="119"/>
                      <a:pt x="3430" y="179"/>
                      <a:pt x="4073" y="60"/>
                    </a:cubicBezTo>
                    <a:cubicBezTo>
                      <a:pt x="4108" y="60"/>
                      <a:pt x="4085" y="0"/>
                      <a:pt x="40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0" name="Google Shape;11520;p44"/>
              <p:cNvSpPr/>
              <p:nvPr/>
            </p:nvSpPr>
            <p:spPr>
              <a:xfrm>
                <a:off x="4398150" y="1943675"/>
                <a:ext cx="2592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27" extrusionOk="0">
                    <a:moveTo>
                      <a:pt x="496" y="0"/>
                    </a:moveTo>
                    <a:cubicBezTo>
                      <a:pt x="340" y="0"/>
                      <a:pt x="185" y="6"/>
                      <a:pt x="36" y="30"/>
                    </a:cubicBezTo>
                    <a:cubicBezTo>
                      <a:pt x="1" y="30"/>
                      <a:pt x="1" y="102"/>
                      <a:pt x="36" y="102"/>
                    </a:cubicBezTo>
                    <a:cubicBezTo>
                      <a:pt x="160" y="121"/>
                      <a:pt x="284" y="126"/>
                      <a:pt x="408" y="126"/>
                    </a:cubicBezTo>
                    <a:cubicBezTo>
                      <a:pt x="594" y="126"/>
                      <a:pt x="779" y="114"/>
                      <a:pt x="965" y="114"/>
                    </a:cubicBezTo>
                    <a:cubicBezTo>
                      <a:pt x="1037" y="114"/>
                      <a:pt x="1037" y="6"/>
                      <a:pt x="965" y="6"/>
                    </a:cubicBezTo>
                    <a:cubicBezTo>
                      <a:pt x="810" y="6"/>
                      <a:pt x="653" y="0"/>
                      <a:pt x="4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1" name="Google Shape;11521;p44"/>
              <p:cNvSpPr/>
              <p:nvPr/>
            </p:nvSpPr>
            <p:spPr>
              <a:xfrm>
                <a:off x="4389825" y="1937600"/>
                <a:ext cx="3067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46" extrusionOk="0">
                    <a:moveTo>
                      <a:pt x="541" y="1"/>
                    </a:moveTo>
                    <a:cubicBezTo>
                      <a:pt x="372" y="1"/>
                      <a:pt x="203" y="7"/>
                      <a:pt x="36" y="23"/>
                    </a:cubicBezTo>
                    <a:cubicBezTo>
                      <a:pt x="0" y="23"/>
                      <a:pt x="0" y="83"/>
                      <a:pt x="36" y="83"/>
                    </a:cubicBezTo>
                    <a:cubicBezTo>
                      <a:pt x="405" y="130"/>
                      <a:pt x="786" y="118"/>
                      <a:pt x="1155" y="142"/>
                    </a:cubicBezTo>
                    <a:cubicBezTo>
                      <a:pt x="1162" y="144"/>
                      <a:pt x="1168" y="145"/>
                      <a:pt x="1173" y="145"/>
                    </a:cubicBezTo>
                    <a:cubicBezTo>
                      <a:pt x="1226" y="145"/>
                      <a:pt x="1220" y="45"/>
                      <a:pt x="1155" y="23"/>
                    </a:cubicBezTo>
                    <a:cubicBezTo>
                      <a:pt x="953" y="10"/>
                      <a:pt x="747" y="1"/>
                      <a:pt x="5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2" name="Google Shape;11522;p44"/>
              <p:cNvSpPr/>
              <p:nvPr/>
            </p:nvSpPr>
            <p:spPr>
              <a:xfrm>
                <a:off x="4270750" y="1935775"/>
                <a:ext cx="1378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501" extrusionOk="0">
                    <a:moveTo>
                      <a:pt x="5490" y="1"/>
                    </a:moveTo>
                    <a:cubicBezTo>
                      <a:pt x="3692" y="96"/>
                      <a:pt x="1811" y="25"/>
                      <a:pt x="37" y="418"/>
                    </a:cubicBezTo>
                    <a:cubicBezTo>
                      <a:pt x="1" y="430"/>
                      <a:pt x="13" y="501"/>
                      <a:pt x="60" y="501"/>
                    </a:cubicBezTo>
                    <a:cubicBezTo>
                      <a:pt x="1870" y="406"/>
                      <a:pt x="3704" y="287"/>
                      <a:pt x="5502" y="60"/>
                    </a:cubicBezTo>
                    <a:cubicBezTo>
                      <a:pt x="5513" y="49"/>
                      <a:pt x="5513" y="1"/>
                      <a:pt x="54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3" name="Google Shape;11523;p44"/>
              <p:cNvSpPr/>
              <p:nvPr/>
            </p:nvSpPr>
            <p:spPr>
              <a:xfrm>
                <a:off x="4777425" y="2607000"/>
                <a:ext cx="32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130" h="64" extrusionOk="0">
                    <a:moveTo>
                      <a:pt x="105" y="0"/>
                    </a:moveTo>
                    <a:cubicBezTo>
                      <a:pt x="58" y="0"/>
                      <a:pt x="46" y="12"/>
                      <a:pt x="10" y="24"/>
                    </a:cubicBezTo>
                    <a:cubicBezTo>
                      <a:pt x="1" y="44"/>
                      <a:pt x="7" y="63"/>
                      <a:pt x="29" y="63"/>
                    </a:cubicBezTo>
                    <a:cubicBezTo>
                      <a:pt x="34" y="63"/>
                      <a:pt x="39" y="62"/>
                      <a:pt x="46" y="60"/>
                    </a:cubicBezTo>
                    <a:cubicBezTo>
                      <a:pt x="54" y="52"/>
                      <a:pt x="74" y="38"/>
                      <a:pt x="93" y="38"/>
                    </a:cubicBezTo>
                    <a:cubicBezTo>
                      <a:pt x="101" y="38"/>
                      <a:pt x="110" y="41"/>
                      <a:pt x="117" y="48"/>
                    </a:cubicBezTo>
                    <a:cubicBezTo>
                      <a:pt x="129" y="48"/>
                      <a:pt x="129" y="0"/>
                      <a:pt x="1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4" name="Google Shape;11524;p44"/>
              <p:cNvSpPr/>
              <p:nvPr/>
            </p:nvSpPr>
            <p:spPr>
              <a:xfrm>
                <a:off x="4767550" y="2578725"/>
                <a:ext cx="4175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167" h="50" extrusionOk="0">
                    <a:moveTo>
                      <a:pt x="36" y="0"/>
                    </a:moveTo>
                    <a:cubicBezTo>
                      <a:pt x="0" y="0"/>
                      <a:pt x="0" y="48"/>
                      <a:pt x="36" y="48"/>
                    </a:cubicBezTo>
                    <a:lnTo>
                      <a:pt x="143" y="48"/>
                    </a:lnTo>
                    <a:cubicBezTo>
                      <a:pt x="145" y="49"/>
                      <a:pt x="147" y="50"/>
                      <a:pt x="149" y="50"/>
                    </a:cubicBezTo>
                    <a:cubicBezTo>
                      <a:pt x="167" y="50"/>
                      <a:pt x="165" y="0"/>
                      <a:pt x="1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5" name="Google Shape;11525;p44"/>
              <p:cNvSpPr/>
              <p:nvPr/>
            </p:nvSpPr>
            <p:spPr>
              <a:xfrm>
                <a:off x="4644325" y="2658800"/>
                <a:ext cx="13400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225" extrusionOk="0">
                    <a:moveTo>
                      <a:pt x="393" y="0"/>
                    </a:moveTo>
                    <a:cubicBezTo>
                      <a:pt x="322" y="0"/>
                      <a:pt x="262" y="12"/>
                      <a:pt x="191" y="24"/>
                    </a:cubicBezTo>
                    <a:cubicBezTo>
                      <a:pt x="119" y="36"/>
                      <a:pt x="84" y="72"/>
                      <a:pt x="24" y="119"/>
                    </a:cubicBezTo>
                    <a:cubicBezTo>
                      <a:pt x="0" y="143"/>
                      <a:pt x="12" y="191"/>
                      <a:pt x="36" y="203"/>
                    </a:cubicBezTo>
                    <a:cubicBezTo>
                      <a:pt x="77" y="211"/>
                      <a:pt x="112" y="225"/>
                      <a:pt x="150" y="225"/>
                    </a:cubicBezTo>
                    <a:cubicBezTo>
                      <a:pt x="167" y="225"/>
                      <a:pt x="184" y="222"/>
                      <a:pt x="203" y="214"/>
                    </a:cubicBezTo>
                    <a:cubicBezTo>
                      <a:pt x="262" y="203"/>
                      <a:pt x="322" y="203"/>
                      <a:pt x="381" y="203"/>
                    </a:cubicBezTo>
                    <a:cubicBezTo>
                      <a:pt x="536" y="203"/>
                      <a:pt x="536" y="0"/>
                      <a:pt x="3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6" name="Google Shape;11526;p44"/>
              <p:cNvSpPr/>
              <p:nvPr/>
            </p:nvSpPr>
            <p:spPr>
              <a:xfrm>
                <a:off x="4566325" y="2744950"/>
                <a:ext cx="10150" cy="350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140" extrusionOk="0">
                    <a:moveTo>
                      <a:pt x="170" y="1"/>
                    </a:moveTo>
                    <a:cubicBezTo>
                      <a:pt x="120" y="1"/>
                      <a:pt x="72" y="7"/>
                      <a:pt x="37" y="31"/>
                    </a:cubicBezTo>
                    <a:cubicBezTo>
                      <a:pt x="1" y="43"/>
                      <a:pt x="1" y="90"/>
                      <a:pt x="37" y="102"/>
                    </a:cubicBezTo>
                    <a:cubicBezTo>
                      <a:pt x="92" y="134"/>
                      <a:pt x="158" y="139"/>
                      <a:pt x="224" y="139"/>
                    </a:cubicBezTo>
                    <a:cubicBezTo>
                      <a:pt x="257" y="139"/>
                      <a:pt x="291" y="138"/>
                      <a:pt x="322" y="138"/>
                    </a:cubicBezTo>
                    <a:cubicBezTo>
                      <a:pt x="406" y="138"/>
                      <a:pt x="406" y="7"/>
                      <a:pt x="322" y="7"/>
                    </a:cubicBezTo>
                    <a:cubicBezTo>
                      <a:pt x="275" y="7"/>
                      <a:pt x="221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7" name="Google Shape;11527;p44"/>
              <p:cNvSpPr/>
              <p:nvPr/>
            </p:nvSpPr>
            <p:spPr>
              <a:xfrm>
                <a:off x="4662175" y="2894500"/>
                <a:ext cx="12425" cy="2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112" extrusionOk="0">
                    <a:moveTo>
                      <a:pt x="440" y="1"/>
                    </a:moveTo>
                    <a:cubicBezTo>
                      <a:pt x="437" y="1"/>
                      <a:pt x="433" y="1"/>
                      <a:pt x="429" y="2"/>
                    </a:cubicBezTo>
                    <a:cubicBezTo>
                      <a:pt x="358" y="14"/>
                      <a:pt x="274" y="14"/>
                      <a:pt x="203" y="14"/>
                    </a:cubicBezTo>
                    <a:cubicBezTo>
                      <a:pt x="143" y="14"/>
                      <a:pt x="84" y="14"/>
                      <a:pt x="24" y="38"/>
                    </a:cubicBezTo>
                    <a:cubicBezTo>
                      <a:pt x="1" y="49"/>
                      <a:pt x="1" y="97"/>
                      <a:pt x="24" y="97"/>
                    </a:cubicBezTo>
                    <a:cubicBezTo>
                      <a:pt x="54" y="109"/>
                      <a:pt x="93" y="112"/>
                      <a:pt x="132" y="112"/>
                    </a:cubicBezTo>
                    <a:cubicBezTo>
                      <a:pt x="170" y="112"/>
                      <a:pt x="209" y="109"/>
                      <a:pt x="239" y="109"/>
                    </a:cubicBezTo>
                    <a:cubicBezTo>
                      <a:pt x="310" y="109"/>
                      <a:pt x="382" y="97"/>
                      <a:pt x="441" y="73"/>
                    </a:cubicBezTo>
                    <a:cubicBezTo>
                      <a:pt x="497" y="73"/>
                      <a:pt x="490" y="1"/>
                      <a:pt x="4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8" name="Google Shape;11528;p44"/>
              <p:cNvSpPr/>
              <p:nvPr/>
            </p:nvSpPr>
            <p:spPr>
              <a:xfrm>
                <a:off x="4683025" y="2955225"/>
                <a:ext cx="97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147" extrusionOk="0">
                    <a:moveTo>
                      <a:pt x="300" y="1"/>
                    </a:moveTo>
                    <a:cubicBezTo>
                      <a:pt x="295" y="1"/>
                      <a:pt x="291" y="1"/>
                      <a:pt x="286" y="2"/>
                    </a:cubicBezTo>
                    <a:cubicBezTo>
                      <a:pt x="226" y="14"/>
                      <a:pt x="191" y="14"/>
                      <a:pt x="131" y="14"/>
                    </a:cubicBezTo>
                    <a:cubicBezTo>
                      <a:pt x="83" y="14"/>
                      <a:pt x="36" y="14"/>
                      <a:pt x="12" y="49"/>
                    </a:cubicBezTo>
                    <a:cubicBezTo>
                      <a:pt x="0" y="61"/>
                      <a:pt x="0" y="85"/>
                      <a:pt x="12" y="109"/>
                    </a:cubicBezTo>
                    <a:cubicBezTo>
                      <a:pt x="40" y="137"/>
                      <a:pt x="83" y="147"/>
                      <a:pt x="129" y="147"/>
                    </a:cubicBezTo>
                    <a:cubicBezTo>
                      <a:pt x="200" y="147"/>
                      <a:pt x="278" y="123"/>
                      <a:pt x="322" y="109"/>
                    </a:cubicBezTo>
                    <a:cubicBezTo>
                      <a:pt x="389" y="86"/>
                      <a:pt x="372" y="1"/>
                      <a:pt x="3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9" name="Google Shape;11529;p44"/>
              <p:cNvSpPr/>
              <p:nvPr/>
            </p:nvSpPr>
            <p:spPr>
              <a:xfrm>
                <a:off x="4663975" y="3007650"/>
                <a:ext cx="13900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44" extrusionOk="0">
                    <a:moveTo>
                      <a:pt x="418" y="11"/>
                    </a:moveTo>
                    <a:cubicBezTo>
                      <a:pt x="413" y="11"/>
                      <a:pt x="409" y="11"/>
                      <a:pt x="405" y="12"/>
                    </a:cubicBezTo>
                    <a:cubicBezTo>
                      <a:pt x="286" y="36"/>
                      <a:pt x="143" y="0"/>
                      <a:pt x="60" y="107"/>
                    </a:cubicBezTo>
                    <a:cubicBezTo>
                      <a:pt x="12" y="143"/>
                      <a:pt x="0" y="238"/>
                      <a:pt x="60" y="286"/>
                    </a:cubicBezTo>
                    <a:cubicBezTo>
                      <a:pt x="104" y="327"/>
                      <a:pt x="150" y="343"/>
                      <a:pt x="197" y="343"/>
                    </a:cubicBezTo>
                    <a:cubicBezTo>
                      <a:pt x="301" y="343"/>
                      <a:pt x="406" y="261"/>
                      <a:pt x="488" y="179"/>
                    </a:cubicBezTo>
                    <a:cubicBezTo>
                      <a:pt x="556" y="111"/>
                      <a:pt x="495" y="11"/>
                      <a:pt x="418" y="1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0" name="Google Shape;11530;p44"/>
              <p:cNvSpPr/>
              <p:nvPr/>
            </p:nvSpPr>
            <p:spPr>
              <a:xfrm>
                <a:off x="4659800" y="3096100"/>
                <a:ext cx="665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91" extrusionOk="0">
                    <a:moveTo>
                      <a:pt x="134" y="1"/>
                    </a:moveTo>
                    <a:cubicBezTo>
                      <a:pt x="110" y="1"/>
                      <a:pt x="83" y="14"/>
                      <a:pt x="60" y="46"/>
                    </a:cubicBezTo>
                    <a:cubicBezTo>
                      <a:pt x="48" y="70"/>
                      <a:pt x="24" y="70"/>
                      <a:pt x="12" y="82"/>
                    </a:cubicBezTo>
                    <a:cubicBezTo>
                      <a:pt x="0" y="105"/>
                      <a:pt x="0" y="141"/>
                      <a:pt x="12" y="153"/>
                    </a:cubicBezTo>
                    <a:cubicBezTo>
                      <a:pt x="31" y="179"/>
                      <a:pt x="57" y="190"/>
                      <a:pt x="87" y="190"/>
                    </a:cubicBezTo>
                    <a:cubicBezTo>
                      <a:pt x="112" y="190"/>
                      <a:pt x="139" y="182"/>
                      <a:pt x="167" y="165"/>
                    </a:cubicBezTo>
                    <a:cubicBezTo>
                      <a:pt x="266" y="120"/>
                      <a:pt x="209" y="1"/>
                      <a:pt x="1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1" name="Google Shape;11531;p44"/>
              <p:cNvSpPr/>
              <p:nvPr/>
            </p:nvSpPr>
            <p:spPr>
              <a:xfrm>
                <a:off x="4446975" y="3278800"/>
                <a:ext cx="195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23" extrusionOk="0">
                    <a:moveTo>
                      <a:pt x="619" y="0"/>
                    </a:moveTo>
                    <a:cubicBezTo>
                      <a:pt x="615" y="0"/>
                      <a:pt x="611" y="0"/>
                      <a:pt x="608" y="1"/>
                    </a:cubicBezTo>
                    <a:cubicBezTo>
                      <a:pt x="554" y="13"/>
                      <a:pt x="503" y="19"/>
                      <a:pt x="453" y="19"/>
                    </a:cubicBezTo>
                    <a:cubicBezTo>
                      <a:pt x="402" y="19"/>
                      <a:pt x="352" y="13"/>
                      <a:pt x="298" y="1"/>
                    </a:cubicBezTo>
                    <a:cubicBezTo>
                      <a:pt x="191" y="1"/>
                      <a:pt x="108" y="1"/>
                      <a:pt x="36" y="96"/>
                    </a:cubicBezTo>
                    <a:cubicBezTo>
                      <a:pt x="0" y="144"/>
                      <a:pt x="0" y="179"/>
                      <a:pt x="36" y="227"/>
                    </a:cubicBezTo>
                    <a:cubicBezTo>
                      <a:pt x="108" y="322"/>
                      <a:pt x="215" y="322"/>
                      <a:pt x="310" y="322"/>
                    </a:cubicBezTo>
                    <a:cubicBezTo>
                      <a:pt x="417" y="298"/>
                      <a:pt x="536" y="287"/>
                      <a:pt x="643" y="275"/>
                    </a:cubicBezTo>
                    <a:cubicBezTo>
                      <a:pt x="783" y="228"/>
                      <a:pt x="763" y="0"/>
                      <a:pt x="6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2" name="Google Shape;11532;p44"/>
              <p:cNvSpPr/>
              <p:nvPr/>
            </p:nvSpPr>
            <p:spPr>
              <a:xfrm>
                <a:off x="4351725" y="3275125"/>
                <a:ext cx="1312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1" extrusionOk="0">
                    <a:moveTo>
                      <a:pt x="285" y="0"/>
                    </a:moveTo>
                    <a:cubicBezTo>
                      <a:pt x="246" y="0"/>
                      <a:pt x="206" y="9"/>
                      <a:pt x="167" y="29"/>
                    </a:cubicBezTo>
                    <a:cubicBezTo>
                      <a:pt x="119" y="53"/>
                      <a:pt x="96" y="76"/>
                      <a:pt x="60" y="124"/>
                    </a:cubicBezTo>
                    <a:cubicBezTo>
                      <a:pt x="0" y="195"/>
                      <a:pt x="0" y="303"/>
                      <a:pt x="60" y="362"/>
                    </a:cubicBezTo>
                    <a:cubicBezTo>
                      <a:pt x="96" y="386"/>
                      <a:pt x="119" y="422"/>
                      <a:pt x="167" y="445"/>
                    </a:cubicBezTo>
                    <a:cubicBezTo>
                      <a:pt x="209" y="470"/>
                      <a:pt x="253" y="481"/>
                      <a:pt x="295" y="481"/>
                    </a:cubicBezTo>
                    <a:cubicBezTo>
                      <a:pt x="418" y="481"/>
                      <a:pt x="524" y="385"/>
                      <a:pt x="524" y="243"/>
                    </a:cubicBezTo>
                    <a:cubicBezTo>
                      <a:pt x="524" y="97"/>
                      <a:pt x="413" y="0"/>
                      <a:pt x="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3" name="Google Shape;11533;p44"/>
              <p:cNvSpPr/>
              <p:nvPr/>
            </p:nvSpPr>
            <p:spPr>
              <a:xfrm>
                <a:off x="4201100" y="3199000"/>
                <a:ext cx="10650" cy="5475"/>
              </a:xfrm>
              <a:custGeom>
                <a:avLst/>
                <a:gdLst/>
                <a:ahLst/>
                <a:cxnLst/>
                <a:rect l="l" t="t" r="r" b="b"/>
                <a:pathLst>
                  <a:path w="426" h="219" extrusionOk="0">
                    <a:moveTo>
                      <a:pt x="284" y="0"/>
                    </a:moveTo>
                    <a:cubicBezTo>
                      <a:pt x="278" y="0"/>
                      <a:pt x="270" y="1"/>
                      <a:pt x="263" y="2"/>
                    </a:cubicBezTo>
                    <a:cubicBezTo>
                      <a:pt x="168" y="2"/>
                      <a:pt x="84" y="2"/>
                      <a:pt x="13" y="73"/>
                    </a:cubicBezTo>
                    <a:cubicBezTo>
                      <a:pt x="1" y="97"/>
                      <a:pt x="1" y="133"/>
                      <a:pt x="13" y="145"/>
                    </a:cubicBezTo>
                    <a:cubicBezTo>
                      <a:pt x="60" y="208"/>
                      <a:pt x="113" y="219"/>
                      <a:pt x="171" y="219"/>
                    </a:cubicBezTo>
                    <a:cubicBezTo>
                      <a:pt x="201" y="219"/>
                      <a:pt x="231" y="216"/>
                      <a:pt x="263" y="216"/>
                    </a:cubicBezTo>
                    <a:cubicBezTo>
                      <a:pt x="267" y="216"/>
                      <a:pt x="270" y="217"/>
                      <a:pt x="274" y="217"/>
                    </a:cubicBezTo>
                    <a:cubicBezTo>
                      <a:pt x="422" y="217"/>
                      <a:pt x="426" y="0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4" name="Google Shape;11534;p44"/>
              <p:cNvSpPr/>
              <p:nvPr/>
            </p:nvSpPr>
            <p:spPr>
              <a:xfrm>
                <a:off x="4215550" y="2921025"/>
                <a:ext cx="477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74" extrusionOk="0">
                    <a:moveTo>
                      <a:pt x="96" y="0"/>
                    </a:moveTo>
                    <a:cubicBezTo>
                      <a:pt x="48" y="0"/>
                      <a:pt x="0" y="36"/>
                      <a:pt x="18" y="108"/>
                    </a:cubicBezTo>
                    <a:lnTo>
                      <a:pt x="18" y="120"/>
                    </a:lnTo>
                    <a:cubicBezTo>
                      <a:pt x="24" y="155"/>
                      <a:pt x="60" y="173"/>
                      <a:pt x="96" y="173"/>
                    </a:cubicBezTo>
                    <a:cubicBezTo>
                      <a:pt x="131" y="173"/>
                      <a:pt x="167" y="155"/>
                      <a:pt x="173" y="120"/>
                    </a:cubicBezTo>
                    <a:lnTo>
                      <a:pt x="173" y="108"/>
                    </a:lnTo>
                    <a:cubicBezTo>
                      <a:pt x="191" y="36"/>
                      <a:pt x="143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5" name="Google Shape;11535;p44"/>
              <p:cNvSpPr/>
              <p:nvPr/>
            </p:nvSpPr>
            <p:spPr>
              <a:xfrm>
                <a:off x="4128775" y="2815950"/>
                <a:ext cx="240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96" h="37" extrusionOk="0">
                    <a:moveTo>
                      <a:pt x="24" y="1"/>
                    </a:moveTo>
                    <a:cubicBezTo>
                      <a:pt x="1" y="1"/>
                      <a:pt x="1" y="36"/>
                      <a:pt x="24" y="36"/>
                    </a:cubicBezTo>
                    <a:lnTo>
                      <a:pt x="84" y="36"/>
                    </a:lnTo>
                    <a:cubicBezTo>
                      <a:pt x="96" y="36"/>
                      <a:pt x="96" y="1"/>
                      <a:pt x="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6" name="Google Shape;11536;p44"/>
              <p:cNvSpPr/>
              <p:nvPr/>
            </p:nvSpPr>
            <p:spPr>
              <a:xfrm>
                <a:off x="4110625" y="2785550"/>
                <a:ext cx="9125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365" h="169" extrusionOk="0">
                    <a:moveTo>
                      <a:pt x="297" y="1"/>
                    </a:moveTo>
                    <a:cubicBezTo>
                      <a:pt x="294" y="1"/>
                      <a:pt x="290" y="1"/>
                      <a:pt x="286" y="2"/>
                    </a:cubicBezTo>
                    <a:cubicBezTo>
                      <a:pt x="215" y="26"/>
                      <a:pt x="60" y="14"/>
                      <a:pt x="12" y="109"/>
                    </a:cubicBezTo>
                    <a:cubicBezTo>
                      <a:pt x="0" y="133"/>
                      <a:pt x="12" y="169"/>
                      <a:pt x="48" y="169"/>
                    </a:cubicBezTo>
                    <a:cubicBezTo>
                      <a:pt x="96" y="169"/>
                      <a:pt x="119" y="145"/>
                      <a:pt x="167" y="133"/>
                    </a:cubicBezTo>
                    <a:cubicBezTo>
                      <a:pt x="215" y="121"/>
                      <a:pt x="250" y="121"/>
                      <a:pt x="298" y="97"/>
                    </a:cubicBezTo>
                    <a:cubicBezTo>
                      <a:pt x="365" y="75"/>
                      <a:pt x="348" y="1"/>
                      <a:pt x="2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7" name="Google Shape;11537;p44"/>
              <p:cNvSpPr/>
              <p:nvPr/>
            </p:nvSpPr>
            <p:spPr>
              <a:xfrm>
                <a:off x="4038875" y="2754150"/>
                <a:ext cx="11050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256" extrusionOk="0">
                    <a:moveTo>
                      <a:pt x="166" y="1"/>
                    </a:moveTo>
                    <a:cubicBezTo>
                      <a:pt x="128" y="1"/>
                      <a:pt x="92" y="10"/>
                      <a:pt x="60" y="32"/>
                    </a:cubicBezTo>
                    <a:cubicBezTo>
                      <a:pt x="1" y="79"/>
                      <a:pt x="1" y="151"/>
                      <a:pt x="60" y="210"/>
                    </a:cubicBezTo>
                    <a:cubicBezTo>
                      <a:pt x="94" y="243"/>
                      <a:pt x="136" y="256"/>
                      <a:pt x="180" y="256"/>
                    </a:cubicBezTo>
                    <a:cubicBezTo>
                      <a:pt x="248" y="256"/>
                      <a:pt x="320" y="227"/>
                      <a:pt x="370" y="198"/>
                    </a:cubicBezTo>
                    <a:cubicBezTo>
                      <a:pt x="441" y="163"/>
                      <a:pt x="441" y="79"/>
                      <a:pt x="370" y="56"/>
                    </a:cubicBezTo>
                    <a:cubicBezTo>
                      <a:pt x="303" y="26"/>
                      <a:pt x="231" y="1"/>
                      <a:pt x="1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8" name="Google Shape;11538;p44"/>
              <p:cNvSpPr/>
              <p:nvPr/>
            </p:nvSpPr>
            <p:spPr>
              <a:xfrm>
                <a:off x="3988275" y="2667725"/>
                <a:ext cx="7175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144" extrusionOk="0">
                    <a:moveTo>
                      <a:pt x="191" y="0"/>
                    </a:moveTo>
                    <a:cubicBezTo>
                      <a:pt x="132" y="12"/>
                      <a:pt x="72" y="12"/>
                      <a:pt x="13" y="36"/>
                    </a:cubicBezTo>
                    <a:cubicBezTo>
                      <a:pt x="1" y="60"/>
                      <a:pt x="1" y="84"/>
                      <a:pt x="13" y="96"/>
                    </a:cubicBezTo>
                    <a:cubicBezTo>
                      <a:pt x="72" y="131"/>
                      <a:pt x="132" y="131"/>
                      <a:pt x="191" y="143"/>
                    </a:cubicBezTo>
                    <a:cubicBezTo>
                      <a:pt x="287" y="143"/>
                      <a:pt x="287" y="0"/>
                      <a:pt x="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9" name="Google Shape;11539;p44"/>
              <p:cNvSpPr/>
              <p:nvPr/>
            </p:nvSpPr>
            <p:spPr>
              <a:xfrm>
                <a:off x="3967750" y="2594475"/>
                <a:ext cx="6575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61" extrusionOk="0">
                    <a:moveTo>
                      <a:pt x="153" y="0"/>
                    </a:moveTo>
                    <a:cubicBezTo>
                      <a:pt x="134" y="0"/>
                      <a:pt x="113" y="11"/>
                      <a:pt x="96" y="37"/>
                    </a:cubicBezTo>
                    <a:cubicBezTo>
                      <a:pt x="72" y="73"/>
                      <a:pt x="48" y="85"/>
                      <a:pt x="36" y="97"/>
                    </a:cubicBezTo>
                    <a:cubicBezTo>
                      <a:pt x="0" y="109"/>
                      <a:pt x="12" y="156"/>
                      <a:pt x="48" y="156"/>
                    </a:cubicBezTo>
                    <a:cubicBezTo>
                      <a:pt x="61" y="159"/>
                      <a:pt x="74" y="161"/>
                      <a:pt x="88" y="161"/>
                    </a:cubicBezTo>
                    <a:cubicBezTo>
                      <a:pt x="126" y="161"/>
                      <a:pt x="165" y="150"/>
                      <a:pt x="191" y="132"/>
                    </a:cubicBezTo>
                    <a:cubicBezTo>
                      <a:pt x="262" y="97"/>
                      <a:pt x="213" y="0"/>
                      <a:pt x="1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0" name="Google Shape;11540;p44"/>
              <p:cNvSpPr/>
              <p:nvPr/>
            </p:nvSpPr>
            <p:spPr>
              <a:xfrm>
                <a:off x="3952375" y="2444000"/>
                <a:ext cx="61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27" extrusionOk="0">
                    <a:moveTo>
                      <a:pt x="119" y="1"/>
                    </a:moveTo>
                    <a:cubicBezTo>
                      <a:pt x="66" y="1"/>
                      <a:pt x="11" y="42"/>
                      <a:pt x="20" y="103"/>
                    </a:cubicBezTo>
                    <a:cubicBezTo>
                      <a:pt x="21" y="102"/>
                      <a:pt x="21" y="102"/>
                      <a:pt x="22" y="101"/>
                    </a:cubicBezTo>
                    <a:lnTo>
                      <a:pt x="22" y="101"/>
                    </a:lnTo>
                    <a:cubicBezTo>
                      <a:pt x="1" y="151"/>
                      <a:pt x="14" y="213"/>
                      <a:pt x="68" y="222"/>
                    </a:cubicBezTo>
                    <a:cubicBezTo>
                      <a:pt x="80" y="225"/>
                      <a:pt x="94" y="227"/>
                      <a:pt x="108" y="227"/>
                    </a:cubicBezTo>
                    <a:cubicBezTo>
                      <a:pt x="145" y="227"/>
                      <a:pt x="181" y="216"/>
                      <a:pt x="199" y="198"/>
                    </a:cubicBezTo>
                    <a:cubicBezTo>
                      <a:pt x="246" y="139"/>
                      <a:pt x="246" y="43"/>
                      <a:pt x="175" y="20"/>
                    </a:cubicBezTo>
                    <a:cubicBezTo>
                      <a:pt x="159" y="7"/>
                      <a:pt x="139" y="1"/>
                      <a:pt x="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1" name="Google Shape;11541;p44"/>
              <p:cNvSpPr/>
              <p:nvPr/>
            </p:nvSpPr>
            <p:spPr>
              <a:xfrm>
                <a:off x="3796300" y="2355775"/>
                <a:ext cx="5075" cy="270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08" extrusionOk="0">
                    <a:moveTo>
                      <a:pt x="131" y="1"/>
                    </a:moveTo>
                    <a:cubicBezTo>
                      <a:pt x="84" y="1"/>
                      <a:pt x="60" y="1"/>
                      <a:pt x="12" y="36"/>
                    </a:cubicBezTo>
                    <a:cubicBezTo>
                      <a:pt x="0" y="48"/>
                      <a:pt x="0" y="72"/>
                      <a:pt x="12" y="72"/>
                    </a:cubicBezTo>
                    <a:cubicBezTo>
                      <a:pt x="60" y="96"/>
                      <a:pt x="84" y="108"/>
                      <a:pt x="131" y="108"/>
                    </a:cubicBezTo>
                    <a:cubicBezTo>
                      <a:pt x="203" y="108"/>
                      <a:pt x="203" y="1"/>
                      <a:pt x="1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2" name="Google Shape;11542;p44"/>
              <p:cNvSpPr/>
              <p:nvPr/>
            </p:nvSpPr>
            <p:spPr>
              <a:xfrm>
                <a:off x="3759675" y="2339275"/>
                <a:ext cx="627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88" extrusionOk="0">
                    <a:moveTo>
                      <a:pt x="148" y="0"/>
                    </a:moveTo>
                    <a:cubicBezTo>
                      <a:pt x="134" y="0"/>
                      <a:pt x="120" y="5"/>
                      <a:pt x="108" y="18"/>
                    </a:cubicBezTo>
                    <a:cubicBezTo>
                      <a:pt x="60" y="65"/>
                      <a:pt x="1" y="101"/>
                      <a:pt x="48" y="172"/>
                    </a:cubicBezTo>
                    <a:cubicBezTo>
                      <a:pt x="54" y="184"/>
                      <a:pt x="69" y="187"/>
                      <a:pt x="84" y="187"/>
                    </a:cubicBezTo>
                    <a:cubicBezTo>
                      <a:pt x="99" y="187"/>
                      <a:pt x="114" y="184"/>
                      <a:pt x="120" y="184"/>
                    </a:cubicBezTo>
                    <a:cubicBezTo>
                      <a:pt x="156" y="172"/>
                      <a:pt x="168" y="161"/>
                      <a:pt x="203" y="125"/>
                    </a:cubicBezTo>
                    <a:cubicBezTo>
                      <a:pt x="251" y="78"/>
                      <a:pt x="200" y="0"/>
                      <a:pt x="1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3" name="Google Shape;11543;p44"/>
              <p:cNvSpPr/>
              <p:nvPr/>
            </p:nvSpPr>
            <p:spPr>
              <a:xfrm>
                <a:off x="3643300" y="2285075"/>
                <a:ext cx="10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174" extrusionOk="0">
                    <a:moveTo>
                      <a:pt x="329" y="1"/>
                    </a:moveTo>
                    <a:cubicBezTo>
                      <a:pt x="320" y="1"/>
                      <a:pt x="309" y="3"/>
                      <a:pt x="298" y="7"/>
                    </a:cubicBezTo>
                    <a:cubicBezTo>
                      <a:pt x="215" y="31"/>
                      <a:pt x="120" y="43"/>
                      <a:pt x="36" y="90"/>
                    </a:cubicBezTo>
                    <a:cubicBezTo>
                      <a:pt x="12" y="102"/>
                      <a:pt x="1" y="138"/>
                      <a:pt x="36" y="150"/>
                    </a:cubicBezTo>
                    <a:cubicBezTo>
                      <a:pt x="70" y="167"/>
                      <a:pt x="106" y="173"/>
                      <a:pt x="142" y="173"/>
                    </a:cubicBezTo>
                    <a:cubicBezTo>
                      <a:pt x="207" y="173"/>
                      <a:pt x="273" y="153"/>
                      <a:pt x="334" y="138"/>
                    </a:cubicBezTo>
                    <a:cubicBezTo>
                      <a:pt x="407" y="106"/>
                      <a:pt x="398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4" name="Google Shape;11544;p44"/>
              <p:cNvSpPr/>
              <p:nvPr/>
            </p:nvSpPr>
            <p:spPr>
              <a:xfrm>
                <a:off x="3658475" y="2255625"/>
                <a:ext cx="2500" cy="195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78" extrusionOk="0">
                    <a:moveTo>
                      <a:pt x="95" y="1"/>
                    </a:moveTo>
                    <a:cubicBezTo>
                      <a:pt x="92" y="1"/>
                      <a:pt x="88" y="2"/>
                      <a:pt x="84" y="6"/>
                    </a:cubicBezTo>
                    <a:cubicBezTo>
                      <a:pt x="100" y="6"/>
                      <a:pt x="100" y="1"/>
                      <a:pt x="95" y="1"/>
                    </a:cubicBezTo>
                    <a:close/>
                    <a:moveTo>
                      <a:pt x="84" y="6"/>
                    </a:moveTo>
                    <a:cubicBezTo>
                      <a:pt x="60" y="30"/>
                      <a:pt x="36" y="54"/>
                      <a:pt x="1" y="66"/>
                    </a:cubicBezTo>
                    <a:lnTo>
                      <a:pt x="1" y="78"/>
                    </a:lnTo>
                    <a:cubicBezTo>
                      <a:pt x="48" y="66"/>
                      <a:pt x="60" y="30"/>
                      <a:pt x="84" y="6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5" name="Google Shape;11545;p44"/>
              <p:cNvSpPr/>
              <p:nvPr/>
            </p:nvSpPr>
            <p:spPr>
              <a:xfrm>
                <a:off x="3618000" y="2147675"/>
                <a:ext cx="14450" cy="642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57" extrusionOk="0">
                    <a:moveTo>
                      <a:pt x="414" y="0"/>
                    </a:moveTo>
                    <a:cubicBezTo>
                      <a:pt x="408" y="0"/>
                      <a:pt x="401" y="1"/>
                      <a:pt x="393" y="2"/>
                    </a:cubicBezTo>
                    <a:cubicBezTo>
                      <a:pt x="334" y="26"/>
                      <a:pt x="251" y="26"/>
                      <a:pt x="191" y="38"/>
                    </a:cubicBezTo>
                    <a:cubicBezTo>
                      <a:pt x="120" y="50"/>
                      <a:pt x="72" y="62"/>
                      <a:pt x="36" y="121"/>
                    </a:cubicBezTo>
                    <a:cubicBezTo>
                      <a:pt x="0" y="157"/>
                      <a:pt x="12" y="216"/>
                      <a:pt x="60" y="228"/>
                    </a:cubicBezTo>
                    <a:cubicBezTo>
                      <a:pt x="99" y="248"/>
                      <a:pt x="131" y="257"/>
                      <a:pt x="164" y="257"/>
                    </a:cubicBezTo>
                    <a:cubicBezTo>
                      <a:pt x="191" y="257"/>
                      <a:pt x="218" y="251"/>
                      <a:pt x="251" y="240"/>
                    </a:cubicBezTo>
                    <a:cubicBezTo>
                      <a:pt x="334" y="228"/>
                      <a:pt x="393" y="228"/>
                      <a:pt x="465" y="216"/>
                    </a:cubicBezTo>
                    <a:cubicBezTo>
                      <a:pt x="577" y="183"/>
                      <a:pt x="530" y="0"/>
                      <a:pt x="4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6" name="Google Shape;11546;p44"/>
              <p:cNvSpPr/>
              <p:nvPr/>
            </p:nvSpPr>
            <p:spPr>
              <a:xfrm>
                <a:off x="3706775" y="2109925"/>
                <a:ext cx="3525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53" extrusionOk="0">
                    <a:moveTo>
                      <a:pt x="129" y="0"/>
                    </a:moveTo>
                    <a:cubicBezTo>
                      <a:pt x="81" y="0"/>
                      <a:pt x="57" y="0"/>
                      <a:pt x="9" y="24"/>
                    </a:cubicBezTo>
                    <a:cubicBezTo>
                      <a:pt x="1" y="41"/>
                      <a:pt x="5" y="52"/>
                      <a:pt x="12" y="52"/>
                    </a:cubicBezTo>
                    <a:cubicBezTo>
                      <a:pt x="15" y="52"/>
                      <a:pt x="18" y="51"/>
                      <a:pt x="21" y="48"/>
                    </a:cubicBezTo>
                    <a:cubicBezTo>
                      <a:pt x="57" y="12"/>
                      <a:pt x="81" y="12"/>
                      <a:pt x="129" y="12"/>
                    </a:cubicBezTo>
                    <a:cubicBezTo>
                      <a:pt x="140" y="12"/>
                      <a:pt x="140" y="0"/>
                      <a:pt x="1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7" name="Google Shape;11547;p44"/>
              <p:cNvSpPr/>
              <p:nvPr/>
            </p:nvSpPr>
            <p:spPr>
              <a:xfrm>
                <a:off x="3742725" y="2062350"/>
                <a:ext cx="6275" cy="59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36" extrusionOk="0">
                    <a:moveTo>
                      <a:pt x="72" y="93"/>
                    </a:moveTo>
                    <a:cubicBezTo>
                      <a:pt x="67" y="103"/>
                      <a:pt x="64" y="113"/>
                      <a:pt x="62" y="122"/>
                    </a:cubicBezTo>
                    <a:lnTo>
                      <a:pt x="62" y="122"/>
                    </a:lnTo>
                    <a:cubicBezTo>
                      <a:pt x="61" y="120"/>
                      <a:pt x="61" y="119"/>
                      <a:pt x="60" y="117"/>
                    </a:cubicBezTo>
                    <a:cubicBezTo>
                      <a:pt x="60" y="117"/>
                      <a:pt x="60" y="93"/>
                      <a:pt x="72" y="93"/>
                    </a:cubicBezTo>
                    <a:close/>
                    <a:moveTo>
                      <a:pt x="60" y="141"/>
                    </a:moveTo>
                    <a:cubicBezTo>
                      <a:pt x="60" y="142"/>
                      <a:pt x="60" y="144"/>
                      <a:pt x="60" y="145"/>
                    </a:cubicBezTo>
                    <a:lnTo>
                      <a:pt x="60" y="145"/>
                    </a:lnTo>
                    <a:cubicBezTo>
                      <a:pt x="60" y="148"/>
                      <a:pt x="60" y="151"/>
                      <a:pt x="60" y="153"/>
                    </a:cubicBezTo>
                    <a:lnTo>
                      <a:pt x="60" y="141"/>
                    </a:lnTo>
                    <a:close/>
                    <a:moveTo>
                      <a:pt x="72" y="187"/>
                    </a:moveTo>
                    <a:lnTo>
                      <a:pt x="72" y="187"/>
                    </a:lnTo>
                    <a:cubicBezTo>
                      <a:pt x="72" y="188"/>
                      <a:pt x="73" y="190"/>
                      <a:pt x="74" y="191"/>
                    </a:cubicBezTo>
                    <a:lnTo>
                      <a:pt x="74" y="191"/>
                    </a:lnTo>
                    <a:cubicBezTo>
                      <a:pt x="73" y="190"/>
                      <a:pt x="72" y="189"/>
                      <a:pt x="72" y="189"/>
                    </a:cubicBezTo>
                    <a:cubicBezTo>
                      <a:pt x="72" y="188"/>
                      <a:pt x="72" y="187"/>
                      <a:pt x="72" y="187"/>
                    </a:cubicBezTo>
                    <a:close/>
                    <a:moveTo>
                      <a:pt x="121" y="0"/>
                    </a:moveTo>
                    <a:cubicBezTo>
                      <a:pt x="99" y="0"/>
                      <a:pt x="78" y="7"/>
                      <a:pt x="60" y="22"/>
                    </a:cubicBezTo>
                    <a:cubicBezTo>
                      <a:pt x="12" y="69"/>
                      <a:pt x="0" y="177"/>
                      <a:pt x="72" y="200"/>
                    </a:cubicBezTo>
                    <a:cubicBezTo>
                      <a:pt x="88" y="211"/>
                      <a:pt x="97" y="217"/>
                      <a:pt x="98" y="217"/>
                    </a:cubicBezTo>
                    <a:cubicBezTo>
                      <a:pt x="99" y="217"/>
                      <a:pt x="99" y="217"/>
                      <a:pt x="98" y="216"/>
                    </a:cubicBezTo>
                    <a:lnTo>
                      <a:pt x="98" y="216"/>
                    </a:lnTo>
                    <a:cubicBezTo>
                      <a:pt x="115" y="228"/>
                      <a:pt x="137" y="235"/>
                      <a:pt x="158" y="235"/>
                    </a:cubicBezTo>
                    <a:cubicBezTo>
                      <a:pt x="189" y="235"/>
                      <a:pt x="220" y="221"/>
                      <a:pt x="238" y="189"/>
                    </a:cubicBezTo>
                    <a:cubicBezTo>
                      <a:pt x="250" y="141"/>
                      <a:pt x="250" y="117"/>
                      <a:pt x="238" y="81"/>
                    </a:cubicBezTo>
                    <a:cubicBezTo>
                      <a:pt x="214" y="32"/>
                      <a:pt x="167" y="0"/>
                      <a:pt x="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8" name="Google Shape;11548;p44"/>
              <p:cNvSpPr/>
              <p:nvPr/>
            </p:nvSpPr>
            <p:spPr>
              <a:xfrm>
                <a:off x="3806725" y="1994950"/>
                <a:ext cx="1160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464" h="147" extrusionOk="0">
                    <a:moveTo>
                      <a:pt x="387" y="1"/>
                    </a:moveTo>
                    <a:cubicBezTo>
                      <a:pt x="381" y="1"/>
                      <a:pt x="375" y="2"/>
                      <a:pt x="369" y="3"/>
                    </a:cubicBezTo>
                    <a:cubicBezTo>
                      <a:pt x="250" y="3"/>
                      <a:pt x="143" y="27"/>
                      <a:pt x="48" y="63"/>
                    </a:cubicBezTo>
                    <a:cubicBezTo>
                      <a:pt x="0" y="75"/>
                      <a:pt x="0" y="134"/>
                      <a:pt x="48" y="134"/>
                    </a:cubicBezTo>
                    <a:cubicBezTo>
                      <a:pt x="92" y="143"/>
                      <a:pt x="132" y="145"/>
                      <a:pt x="172" y="145"/>
                    </a:cubicBezTo>
                    <a:cubicBezTo>
                      <a:pt x="215" y="145"/>
                      <a:pt x="256" y="143"/>
                      <a:pt x="298" y="143"/>
                    </a:cubicBezTo>
                    <a:cubicBezTo>
                      <a:pt x="321" y="143"/>
                      <a:pt x="345" y="143"/>
                      <a:pt x="369" y="146"/>
                    </a:cubicBezTo>
                    <a:cubicBezTo>
                      <a:pt x="458" y="146"/>
                      <a:pt x="464" y="1"/>
                      <a:pt x="3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9" name="Google Shape;11549;p44"/>
              <p:cNvSpPr/>
              <p:nvPr/>
            </p:nvSpPr>
            <p:spPr>
              <a:xfrm>
                <a:off x="3872500" y="1977100"/>
                <a:ext cx="2305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76" extrusionOk="0">
                    <a:moveTo>
                      <a:pt x="795" y="1"/>
                    </a:moveTo>
                    <a:cubicBezTo>
                      <a:pt x="789" y="1"/>
                      <a:pt x="782" y="1"/>
                      <a:pt x="774" y="3"/>
                    </a:cubicBezTo>
                    <a:cubicBezTo>
                      <a:pt x="536" y="27"/>
                      <a:pt x="274" y="74"/>
                      <a:pt x="48" y="181"/>
                    </a:cubicBezTo>
                    <a:cubicBezTo>
                      <a:pt x="0" y="193"/>
                      <a:pt x="12" y="265"/>
                      <a:pt x="60" y="265"/>
                    </a:cubicBezTo>
                    <a:cubicBezTo>
                      <a:pt x="99" y="273"/>
                      <a:pt x="140" y="276"/>
                      <a:pt x="181" y="276"/>
                    </a:cubicBezTo>
                    <a:cubicBezTo>
                      <a:pt x="388" y="276"/>
                      <a:pt x="611" y="191"/>
                      <a:pt x="810" y="181"/>
                    </a:cubicBezTo>
                    <a:cubicBezTo>
                      <a:pt x="922" y="159"/>
                      <a:pt x="897" y="1"/>
                      <a:pt x="7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0" name="Google Shape;11550;p44"/>
              <p:cNvSpPr/>
              <p:nvPr/>
            </p:nvSpPr>
            <p:spPr>
              <a:xfrm>
                <a:off x="3895125" y="1998600"/>
                <a:ext cx="114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94" extrusionOk="0">
                    <a:moveTo>
                      <a:pt x="203" y="0"/>
                    </a:moveTo>
                    <a:cubicBezTo>
                      <a:pt x="143" y="0"/>
                      <a:pt x="84" y="12"/>
                      <a:pt x="36" y="24"/>
                    </a:cubicBezTo>
                    <a:cubicBezTo>
                      <a:pt x="0" y="48"/>
                      <a:pt x="0" y="83"/>
                      <a:pt x="36" y="107"/>
                    </a:cubicBezTo>
                    <a:cubicBezTo>
                      <a:pt x="72" y="119"/>
                      <a:pt x="143" y="143"/>
                      <a:pt x="179" y="167"/>
                    </a:cubicBezTo>
                    <a:cubicBezTo>
                      <a:pt x="226" y="179"/>
                      <a:pt x="274" y="179"/>
                      <a:pt x="310" y="191"/>
                    </a:cubicBezTo>
                    <a:cubicBezTo>
                      <a:pt x="318" y="192"/>
                      <a:pt x="326" y="193"/>
                      <a:pt x="333" y="193"/>
                    </a:cubicBezTo>
                    <a:cubicBezTo>
                      <a:pt x="423" y="193"/>
                      <a:pt x="456" y="70"/>
                      <a:pt x="357" y="48"/>
                    </a:cubicBezTo>
                    <a:cubicBezTo>
                      <a:pt x="322" y="24"/>
                      <a:pt x="250" y="12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1" name="Google Shape;11551;p44"/>
              <p:cNvSpPr/>
              <p:nvPr/>
            </p:nvSpPr>
            <p:spPr>
              <a:xfrm>
                <a:off x="4179375" y="2613250"/>
                <a:ext cx="2652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227" extrusionOk="0">
                    <a:moveTo>
                      <a:pt x="344" y="0"/>
                    </a:moveTo>
                    <a:cubicBezTo>
                      <a:pt x="240" y="0"/>
                      <a:pt x="139" y="14"/>
                      <a:pt x="48" y="48"/>
                    </a:cubicBezTo>
                    <a:cubicBezTo>
                      <a:pt x="1" y="60"/>
                      <a:pt x="1" y="120"/>
                      <a:pt x="48" y="155"/>
                    </a:cubicBezTo>
                    <a:cubicBezTo>
                      <a:pt x="191" y="203"/>
                      <a:pt x="349" y="209"/>
                      <a:pt x="508" y="209"/>
                    </a:cubicBezTo>
                    <a:cubicBezTo>
                      <a:pt x="561" y="209"/>
                      <a:pt x="614" y="208"/>
                      <a:pt x="667" y="208"/>
                    </a:cubicBezTo>
                    <a:cubicBezTo>
                      <a:pt x="773" y="208"/>
                      <a:pt x="878" y="211"/>
                      <a:pt x="977" y="227"/>
                    </a:cubicBezTo>
                    <a:cubicBezTo>
                      <a:pt x="1037" y="227"/>
                      <a:pt x="1060" y="131"/>
                      <a:pt x="1001" y="120"/>
                    </a:cubicBezTo>
                    <a:cubicBezTo>
                      <a:pt x="806" y="63"/>
                      <a:pt x="567" y="0"/>
                      <a:pt x="3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2" name="Google Shape;11552;p44"/>
              <p:cNvSpPr/>
              <p:nvPr/>
            </p:nvSpPr>
            <p:spPr>
              <a:xfrm>
                <a:off x="4165975" y="2578550"/>
                <a:ext cx="12025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325" extrusionOk="0">
                    <a:moveTo>
                      <a:pt x="298" y="0"/>
                    </a:moveTo>
                    <a:cubicBezTo>
                      <a:pt x="260" y="0"/>
                      <a:pt x="218" y="19"/>
                      <a:pt x="179" y="67"/>
                    </a:cubicBezTo>
                    <a:cubicBezTo>
                      <a:pt x="156" y="91"/>
                      <a:pt x="120" y="126"/>
                      <a:pt x="108" y="150"/>
                    </a:cubicBezTo>
                    <a:cubicBezTo>
                      <a:pt x="96" y="186"/>
                      <a:pt x="84" y="198"/>
                      <a:pt x="49" y="210"/>
                    </a:cubicBezTo>
                    <a:cubicBezTo>
                      <a:pt x="1" y="234"/>
                      <a:pt x="25" y="305"/>
                      <a:pt x="60" y="317"/>
                    </a:cubicBezTo>
                    <a:cubicBezTo>
                      <a:pt x="82" y="322"/>
                      <a:pt x="104" y="324"/>
                      <a:pt x="126" y="324"/>
                    </a:cubicBezTo>
                    <a:cubicBezTo>
                      <a:pt x="210" y="324"/>
                      <a:pt x="292" y="288"/>
                      <a:pt x="358" y="222"/>
                    </a:cubicBezTo>
                    <a:cubicBezTo>
                      <a:pt x="480" y="143"/>
                      <a:pt x="404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3" name="Google Shape;11553;p44"/>
              <p:cNvSpPr/>
              <p:nvPr/>
            </p:nvSpPr>
            <p:spPr>
              <a:xfrm>
                <a:off x="4470475" y="2623700"/>
                <a:ext cx="165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285" extrusionOk="0">
                    <a:moveTo>
                      <a:pt x="493" y="0"/>
                    </a:moveTo>
                    <a:cubicBezTo>
                      <a:pt x="477" y="0"/>
                      <a:pt x="460" y="4"/>
                      <a:pt x="442" y="11"/>
                    </a:cubicBezTo>
                    <a:cubicBezTo>
                      <a:pt x="382" y="47"/>
                      <a:pt x="311" y="59"/>
                      <a:pt x="239" y="71"/>
                    </a:cubicBezTo>
                    <a:cubicBezTo>
                      <a:pt x="180" y="94"/>
                      <a:pt x="120" y="106"/>
                      <a:pt x="49" y="130"/>
                    </a:cubicBezTo>
                    <a:cubicBezTo>
                      <a:pt x="1" y="154"/>
                      <a:pt x="1" y="225"/>
                      <a:pt x="49" y="237"/>
                    </a:cubicBezTo>
                    <a:cubicBezTo>
                      <a:pt x="120" y="249"/>
                      <a:pt x="203" y="285"/>
                      <a:pt x="275" y="285"/>
                    </a:cubicBezTo>
                    <a:cubicBezTo>
                      <a:pt x="370" y="285"/>
                      <a:pt x="453" y="249"/>
                      <a:pt x="537" y="202"/>
                    </a:cubicBezTo>
                    <a:cubicBezTo>
                      <a:pt x="662" y="160"/>
                      <a:pt x="605" y="0"/>
                      <a:pt x="4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4" name="Google Shape;11554;p44"/>
              <p:cNvSpPr/>
              <p:nvPr/>
            </p:nvSpPr>
            <p:spPr>
              <a:xfrm>
                <a:off x="4424650" y="2496575"/>
                <a:ext cx="24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72" extrusionOk="0">
                    <a:moveTo>
                      <a:pt x="48" y="0"/>
                    </a:moveTo>
                    <a:cubicBezTo>
                      <a:pt x="0" y="12"/>
                      <a:pt x="0" y="72"/>
                      <a:pt x="48" y="72"/>
                    </a:cubicBezTo>
                    <a:cubicBezTo>
                      <a:pt x="96" y="72"/>
                      <a:pt x="96" y="0"/>
                      <a:pt x="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5" name="Google Shape;11555;p44"/>
              <p:cNvSpPr/>
              <p:nvPr/>
            </p:nvSpPr>
            <p:spPr>
              <a:xfrm>
                <a:off x="4320775" y="2316975"/>
                <a:ext cx="1580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02" extrusionOk="0">
                    <a:moveTo>
                      <a:pt x="548" y="1"/>
                    </a:moveTo>
                    <a:cubicBezTo>
                      <a:pt x="527" y="1"/>
                      <a:pt x="504" y="13"/>
                      <a:pt x="488" y="40"/>
                    </a:cubicBezTo>
                    <a:cubicBezTo>
                      <a:pt x="420" y="158"/>
                      <a:pt x="263" y="187"/>
                      <a:pt x="130" y="187"/>
                    </a:cubicBezTo>
                    <a:cubicBezTo>
                      <a:pt x="101" y="187"/>
                      <a:pt x="73" y="185"/>
                      <a:pt x="48" y="183"/>
                    </a:cubicBezTo>
                    <a:cubicBezTo>
                      <a:pt x="12" y="183"/>
                      <a:pt x="0" y="231"/>
                      <a:pt x="36" y="243"/>
                    </a:cubicBezTo>
                    <a:cubicBezTo>
                      <a:pt x="109" y="284"/>
                      <a:pt x="177" y="302"/>
                      <a:pt x="258" y="302"/>
                    </a:cubicBezTo>
                    <a:cubicBezTo>
                      <a:pt x="295" y="302"/>
                      <a:pt x="336" y="298"/>
                      <a:pt x="381" y="291"/>
                    </a:cubicBezTo>
                    <a:cubicBezTo>
                      <a:pt x="476" y="255"/>
                      <a:pt x="560" y="195"/>
                      <a:pt x="607" y="112"/>
                    </a:cubicBezTo>
                    <a:cubicBezTo>
                      <a:pt x="631" y="48"/>
                      <a:pt x="591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6" name="Google Shape;11556;p44"/>
              <p:cNvSpPr/>
              <p:nvPr/>
            </p:nvSpPr>
            <p:spPr>
              <a:xfrm>
                <a:off x="4063900" y="2105150"/>
                <a:ext cx="47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190" h="27" extrusionOk="0">
                    <a:moveTo>
                      <a:pt x="12" y="1"/>
                    </a:moveTo>
                    <a:cubicBezTo>
                      <a:pt x="0" y="1"/>
                      <a:pt x="0" y="24"/>
                      <a:pt x="12" y="24"/>
                    </a:cubicBezTo>
                    <a:lnTo>
                      <a:pt x="155" y="24"/>
                    </a:lnTo>
                    <a:cubicBezTo>
                      <a:pt x="160" y="26"/>
                      <a:pt x="164" y="27"/>
                      <a:pt x="168" y="27"/>
                    </a:cubicBezTo>
                    <a:cubicBezTo>
                      <a:pt x="190" y="27"/>
                      <a:pt x="185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7" name="Google Shape;11557;p44"/>
              <p:cNvSpPr/>
              <p:nvPr/>
            </p:nvSpPr>
            <p:spPr>
              <a:xfrm>
                <a:off x="4109850" y="2027425"/>
                <a:ext cx="14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279" extrusionOk="0">
                    <a:moveTo>
                      <a:pt x="532" y="0"/>
                    </a:moveTo>
                    <a:cubicBezTo>
                      <a:pt x="528" y="0"/>
                      <a:pt x="524" y="1"/>
                      <a:pt x="519" y="2"/>
                    </a:cubicBezTo>
                    <a:cubicBezTo>
                      <a:pt x="365" y="85"/>
                      <a:pt x="186" y="145"/>
                      <a:pt x="31" y="228"/>
                    </a:cubicBezTo>
                    <a:cubicBezTo>
                      <a:pt x="0" y="249"/>
                      <a:pt x="14" y="278"/>
                      <a:pt x="34" y="278"/>
                    </a:cubicBezTo>
                    <a:cubicBezTo>
                      <a:pt x="37" y="278"/>
                      <a:pt x="40" y="277"/>
                      <a:pt x="43" y="276"/>
                    </a:cubicBezTo>
                    <a:cubicBezTo>
                      <a:pt x="222" y="216"/>
                      <a:pt x="389" y="145"/>
                      <a:pt x="567" y="73"/>
                    </a:cubicBezTo>
                    <a:cubicBezTo>
                      <a:pt x="589" y="52"/>
                      <a:pt x="571" y="0"/>
                      <a:pt x="5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8" name="Google Shape;11558;p44"/>
              <p:cNvSpPr/>
              <p:nvPr/>
            </p:nvSpPr>
            <p:spPr>
              <a:xfrm>
                <a:off x="3919575" y="2238550"/>
                <a:ext cx="8500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37" extrusionOk="0">
                    <a:moveTo>
                      <a:pt x="195" y="0"/>
                    </a:moveTo>
                    <a:cubicBezTo>
                      <a:pt x="140" y="0"/>
                      <a:pt x="88" y="33"/>
                      <a:pt x="82" y="105"/>
                    </a:cubicBezTo>
                    <a:lnTo>
                      <a:pt x="82" y="105"/>
                    </a:lnTo>
                    <a:cubicBezTo>
                      <a:pt x="82" y="105"/>
                      <a:pt x="82" y="106"/>
                      <a:pt x="82" y="106"/>
                    </a:cubicBezTo>
                    <a:cubicBezTo>
                      <a:pt x="70" y="118"/>
                      <a:pt x="70" y="129"/>
                      <a:pt x="58" y="153"/>
                    </a:cubicBezTo>
                    <a:lnTo>
                      <a:pt x="10" y="237"/>
                    </a:lnTo>
                    <a:cubicBezTo>
                      <a:pt x="0" y="278"/>
                      <a:pt x="16" y="337"/>
                      <a:pt x="59" y="337"/>
                    </a:cubicBezTo>
                    <a:cubicBezTo>
                      <a:pt x="66" y="337"/>
                      <a:pt x="74" y="335"/>
                      <a:pt x="82" y="332"/>
                    </a:cubicBezTo>
                    <a:cubicBezTo>
                      <a:pt x="129" y="320"/>
                      <a:pt x="189" y="320"/>
                      <a:pt x="237" y="284"/>
                    </a:cubicBezTo>
                    <a:cubicBezTo>
                      <a:pt x="272" y="260"/>
                      <a:pt x="320" y="213"/>
                      <a:pt x="320" y="153"/>
                    </a:cubicBezTo>
                    <a:cubicBezTo>
                      <a:pt x="340" y="55"/>
                      <a:pt x="266" y="0"/>
                      <a:pt x="1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9" name="Google Shape;11559;p44"/>
              <p:cNvSpPr/>
              <p:nvPr/>
            </p:nvSpPr>
            <p:spPr>
              <a:xfrm>
                <a:off x="3997500" y="2290600"/>
                <a:ext cx="7175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84" extrusionOk="0">
                    <a:moveTo>
                      <a:pt x="239" y="0"/>
                    </a:moveTo>
                    <a:cubicBezTo>
                      <a:pt x="168" y="0"/>
                      <a:pt x="96" y="24"/>
                      <a:pt x="37" y="24"/>
                    </a:cubicBezTo>
                    <a:cubicBezTo>
                      <a:pt x="1" y="24"/>
                      <a:pt x="1" y="60"/>
                      <a:pt x="37" y="60"/>
                    </a:cubicBezTo>
                    <a:cubicBezTo>
                      <a:pt x="108" y="60"/>
                      <a:pt x="180" y="83"/>
                      <a:pt x="239" y="83"/>
                    </a:cubicBezTo>
                    <a:cubicBezTo>
                      <a:pt x="287" y="83"/>
                      <a:pt x="28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0" name="Google Shape;11560;p44"/>
              <p:cNvSpPr/>
              <p:nvPr/>
            </p:nvSpPr>
            <p:spPr>
              <a:xfrm>
                <a:off x="4402925" y="2865725"/>
                <a:ext cx="4475" cy="3525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41" extrusionOk="0">
                    <a:moveTo>
                      <a:pt x="125" y="1"/>
                    </a:moveTo>
                    <a:cubicBezTo>
                      <a:pt x="113" y="1"/>
                      <a:pt x="101" y="4"/>
                      <a:pt x="96" y="10"/>
                    </a:cubicBezTo>
                    <a:cubicBezTo>
                      <a:pt x="84" y="34"/>
                      <a:pt x="84" y="34"/>
                      <a:pt x="36" y="57"/>
                    </a:cubicBezTo>
                    <a:cubicBezTo>
                      <a:pt x="0" y="69"/>
                      <a:pt x="0" y="117"/>
                      <a:pt x="36" y="129"/>
                    </a:cubicBezTo>
                    <a:cubicBezTo>
                      <a:pt x="54" y="135"/>
                      <a:pt x="75" y="141"/>
                      <a:pt x="96" y="141"/>
                    </a:cubicBezTo>
                    <a:cubicBezTo>
                      <a:pt x="116" y="141"/>
                      <a:pt x="137" y="135"/>
                      <a:pt x="155" y="117"/>
                    </a:cubicBezTo>
                    <a:cubicBezTo>
                      <a:pt x="179" y="81"/>
                      <a:pt x="167" y="34"/>
                      <a:pt x="155" y="10"/>
                    </a:cubicBezTo>
                    <a:cubicBezTo>
                      <a:pt x="149" y="4"/>
                      <a:pt x="137" y="1"/>
                      <a:pt x="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1" name="Google Shape;11561;p44"/>
              <p:cNvSpPr/>
              <p:nvPr/>
            </p:nvSpPr>
            <p:spPr>
              <a:xfrm>
                <a:off x="4486850" y="2865950"/>
                <a:ext cx="149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597" h="168" extrusionOk="0">
                    <a:moveTo>
                      <a:pt x="489" y="1"/>
                    </a:moveTo>
                    <a:cubicBezTo>
                      <a:pt x="346" y="1"/>
                      <a:pt x="191" y="1"/>
                      <a:pt x="48" y="25"/>
                    </a:cubicBezTo>
                    <a:cubicBezTo>
                      <a:pt x="1" y="48"/>
                      <a:pt x="1" y="120"/>
                      <a:pt x="48" y="132"/>
                    </a:cubicBezTo>
                    <a:cubicBezTo>
                      <a:pt x="191" y="168"/>
                      <a:pt x="346" y="168"/>
                      <a:pt x="489" y="168"/>
                    </a:cubicBezTo>
                    <a:cubicBezTo>
                      <a:pt x="596" y="156"/>
                      <a:pt x="596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2" name="Google Shape;11562;p44"/>
              <p:cNvSpPr/>
              <p:nvPr/>
            </p:nvSpPr>
            <p:spPr>
              <a:xfrm>
                <a:off x="4271350" y="3001975"/>
                <a:ext cx="10650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426" h="300" extrusionOk="0">
                    <a:moveTo>
                      <a:pt x="249" y="1"/>
                    </a:moveTo>
                    <a:cubicBezTo>
                      <a:pt x="245" y="1"/>
                      <a:pt x="242" y="1"/>
                      <a:pt x="239" y="1"/>
                    </a:cubicBezTo>
                    <a:cubicBezTo>
                      <a:pt x="176" y="1"/>
                      <a:pt x="113" y="21"/>
                      <a:pt x="75" y="68"/>
                    </a:cubicBezTo>
                    <a:lnTo>
                      <a:pt x="75" y="68"/>
                    </a:lnTo>
                    <a:cubicBezTo>
                      <a:pt x="66" y="74"/>
                      <a:pt x="57" y="78"/>
                      <a:pt x="48" y="96"/>
                    </a:cubicBezTo>
                    <a:cubicBezTo>
                      <a:pt x="1" y="120"/>
                      <a:pt x="1" y="180"/>
                      <a:pt x="48" y="215"/>
                    </a:cubicBezTo>
                    <a:cubicBezTo>
                      <a:pt x="55" y="222"/>
                      <a:pt x="62" y="225"/>
                      <a:pt x="70" y="229"/>
                    </a:cubicBezTo>
                    <a:lnTo>
                      <a:pt x="70" y="229"/>
                    </a:lnTo>
                    <a:cubicBezTo>
                      <a:pt x="106" y="283"/>
                      <a:pt x="172" y="299"/>
                      <a:pt x="239" y="299"/>
                    </a:cubicBezTo>
                    <a:cubicBezTo>
                      <a:pt x="245" y="299"/>
                      <a:pt x="252" y="300"/>
                      <a:pt x="258" y="300"/>
                    </a:cubicBezTo>
                    <a:cubicBezTo>
                      <a:pt x="426" y="300"/>
                      <a:pt x="423" y="1"/>
                      <a:pt x="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3" name="Google Shape;11563;p44"/>
              <p:cNvSpPr/>
              <p:nvPr/>
            </p:nvSpPr>
            <p:spPr>
              <a:xfrm>
                <a:off x="4280275" y="2823100"/>
                <a:ext cx="6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13" extrusionOk="0">
                    <a:moveTo>
                      <a:pt x="13" y="0"/>
                    </a:moveTo>
                    <a:cubicBezTo>
                      <a:pt x="1" y="0"/>
                      <a:pt x="1" y="12"/>
                      <a:pt x="13" y="12"/>
                    </a:cubicBezTo>
                    <a:cubicBezTo>
                      <a:pt x="25" y="12"/>
                      <a:pt x="25" y="0"/>
                      <a:pt x="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4" name="Google Shape;11564;p44"/>
              <p:cNvSpPr/>
              <p:nvPr/>
            </p:nvSpPr>
            <p:spPr>
              <a:xfrm>
                <a:off x="4078175" y="2634975"/>
                <a:ext cx="11325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00" extrusionOk="0">
                    <a:moveTo>
                      <a:pt x="298" y="1"/>
                    </a:moveTo>
                    <a:cubicBezTo>
                      <a:pt x="239" y="13"/>
                      <a:pt x="191" y="13"/>
                      <a:pt x="143" y="36"/>
                    </a:cubicBezTo>
                    <a:lnTo>
                      <a:pt x="48" y="84"/>
                    </a:lnTo>
                    <a:cubicBezTo>
                      <a:pt x="1" y="120"/>
                      <a:pt x="1" y="179"/>
                      <a:pt x="48" y="203"/>
                    </a:cubicBezTo>
                    <a:lnTo>
                      <a:pt x="143" y="251"/>
                    </a:lnTo>
                    <a:cubicBezTo>
                      <a:pt x="203" y="274"/>
                      <a:pt x="227" y="298"/>
                      <a:pt x="298" y="298"/>
                    </a:cubicBezTo>
                    <a:cubicBezTo>
                      <a:pt x="304" y="299"/>
                      <a:pt x="309" y="299"/>
                      <a:pt x="314" y="299"/>
                    </a:cubicBezTo>
                    <a:cubicBezTo>
                      <a:pt x="400" y="299"/>
                      <a:pt x="453" y="211"/>
                      <a:pt x="453" y="143"/>
                    </a:cubicBezTo>
                    <a:cubicBezTo>
                      <a:pt x="453" y="84"/>
                      <a:pt x="393" y="1"/>
                      <a:pt x="2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5" name="Google Shape;11565;p44"/>
              <p:cNvSpPr/>
              <p:nvPr/>
            </p:nvSpPr>
            <p:spPr>
              <a:xfrm>
                <a:off x="4098125" y="2375425"/>
                <a:ext cx="62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" extrusionOk="0">
                    <a:moveTo>
                      <a:pt x="12" y="0"/>
                    </a:moveTo>
                    <a:cubicBezTo>
                      <a:pt x="0" y="0"/>
                      <a:pt x="0" y="24"/>
                      <a:pt x="12" y="24"/>
                    </a:cubicBezTo>
                    <a:cubicBezTo>
                      <a:pt x="24" y="24"/>
                      <a:pt x="24" y="0"/>
                      <a:pt x="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6" name="Google Shape;11566;p44"/>
              <p:cNvSpPr/>
              <p:nvPr/>
            </p:nvSpPr>
            <p:spPr>
              <a:xfrm>
                <a:off x="4110925" y="2323950"/>
                <a:ext cx="13075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523" h="270" extrusionOk="0">
                    <a:moveTo>
                      <a:pt x="427" y="0"/>
                    </a:moveTo>
                    <a:cubicBezTo>
                      <a:pt x="416" y="0"/>
                      <a:pt x="405" y="4"/>
                      <a:pt x="393" y="12"/>
                    </a:cubicBezTo>
                    <a:cubicBezTo>
                      <a:pt x="274" y="71"/>
                      <a:pt x="179" y="131"/>
                      <a:pt x="48" y="178"/>
                    </a:cubicBezTo>
                    <a:cubicBezTo>
                      <a:pt x="0" y="190"/>
                      <a:pt x="0" y="250"/>
                      <a:pt x="48" y="262"/>
                    </a:cubicBezTo>
                    <a:cubicBezTo>
                      <a:pt x="71" y="267"/>
                      <a:pt x="93" y="269"/>
                      <a:pt x="115" y="269"/>
                    </a:cubicBezTo>
                    <a:cubicBezTo>
                      <a:pt x="239" y="269"/>
                      <a:pt x="341" y="191"/>
                      <a:pt x="453" y="131"/>
                    </a:cubicBezTo>
                    <a:cubicBezTo>
                      <a:pt x="523" y="91"/>
                      <a:pt x="484" y="0"/>
                      <a:pt x="4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7" name="Google Shape;11567;p44"/>
              <p:cNvSpPr/>
              <p:nvPr/>
            </p:nvSpPr>
            <p:spPr>
              <a:xfrm>
                <a:off x="4152300" y="2266725"/>
                <a:ext cx="550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27" extrusionOk="0">
                    <a:moveTo>
                      <a:pt x="128" y="0"/>
                    </a:moveTo>
                    <a:cubicBezTo>
                      <a:pt x="122" y="0"/>
                      <a:pt x="115" y="1"/>
                      <a:pt x="107" y="3"/>
                    </a:cubicBezTo>
                    <a:cubicBezTo>
                      <a:pt x="72" y="26"/>
                      <a:pt x="48" y="26"/>
                      <a:pt x="12" y="38"/>
                    </a:cubicBezTo>
                    <a:cubicBezTo>
                      <a:pt x="0" y="50"/>
                      <a:pt x="0" y="86"/>
                      <a:pt x="12" y="98"/>
                    </a:cubicBezTo>
                    <a:cubicBezTo>
                      <a:pt x="36" y="110"/>
                      <a:pt x="72" y="122"/>
                      <a:pt x="107" y="122"/>
                    </a:cubicBezTo>
                    <a:cubicBezTo>
                      <a:pt x="118" y="125"/>
                      <a:pt x="128" y="126"/>
                      <a:pt x="137" y="126"/>
                    </a:cubicBezTo>
                    <a:cubicBezTo>
                      <a:pt x="219" y="126"/>
                      <a:pt x="216" y="0"/>
                      <a:pt x="1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8" name="Google Shape;11568;p44"/>
              <p:cNvSpPr/>
              <p:nvPr/>
            </p:nvSpPr>
            <p:spPr>
              <a:xfrm>
                <a:off x="4304100" y="2038475"/>
                <a:ext cx="22650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81" extrusionOk="0">
                    <a:moveTo>
                      <a:pt x="786" y="1"/>
                    </a:moveTo>
                    <a:cubicBezTo>
                      <a:pt x="548" y="1"/>
                      <a:pt x="298" y="1"/>
                      <a:pt x="60" y="24"/>
                    </a:cubicBezTo>
                    <a:cubicBezTo>
                      <a:pt x="0" y="48"/>
                      <a:pt x="0" y="131"/>
                      <a:pt x="60" y="143"/>
                    </a:cubicBezTo>
                    <a:cubicBezTo>
                      <a:pt x="219" y="175"/>
                      <a:pt x="383" y="180"/>
                      <a:pt x="545" y="180"/>
                    </a:cubicBezTo>
                    <a:cubicBezTo>
                      <a:pt x="626" y="180"/>
                      <a:pt x="707" y="179"/>
                      <a:pt x="786" y="179"/>
                    </a:cubicBezTo>
                    <a:cubicBezTo>
                      <a:pt x="790" y="179"/>
                      <a:pt x="793" y="180"/>
                      <a:pt x="797" y="180"/>
                    </a:cubicBezTo>
                    <a:cubicBezTo>
                      <a:pt x="905" y="180"/>
                      <a:pt x="902" y="1"/>
                      <a:pt x="7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9" name="Google Shape;11569;p44"/>
              <p:cNvSpPr/>
              <p:nvPr/>
            </p:nvSpPr>
            <p:spPr>
              <a:xfrm>
                <a:off x="4102875" y="2108425"/>
                <a:ext cx="1610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99" extrusionOk="0">
                    <a:moveTo>
                      <a:pt x="96" y="0"/>
                    </a:moveTo>
                    <a:cubicBezTo>
                      <a:pt x="36" y="0"/>
                      <a:pt x="1" y="60"/>
                      <a:pt x="13" y="120"/>
                    </a:cubicBezTo>
                    <a:cubicBezTo>
                      <a:pt x="55" y="289"/>
                      <a:pt x="257" y="298"/>
                      <a:pt x="410" y="298"/>
                    </a:cubicBezTo>
                    <a:cubicBezTo>
                      <a:pt x="430" y="298"/>
                      <a:pt x="448" y="298"/>
                      <a:pt x="465" y="298"/>
                    </a:cubicBezTo>
                    <a:cubicBezTo>
                      <a:pt x="469" y="298"/>
                      <a:pt x="472" y="299"/>
                      <a:pt x="476" y="299"/>
                    </a:cubicBezTo>
                    <a:cubicBezTo>
                      <a:pt x="644" y="299"/>
                      <a:pt x="640" y="24"/>
                      <a:pt x="465" y="24"/>
                    </a:cubicBezTo>
                    <a:cubicBezTo>
                      <a:pt x="346" y="24"/>
                      <a:pt x="227" y="12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0" name="Google Shape;11570;p44"/>
              <p:cNvSpPr/>
              <p:nvPr/>
            </p:nvSpPr>
            <p:spPr>
              <a:xfrm>
                <a:off x="4396675" y="2494475"/>
                <a:ext cx="835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39" extrusionOk="0">
                    <a:moveTo>
                      <a:pt x="167" y="1"/>
                    </a:moveTo>
                    <a:cubicBezTo>
                      <a:pt x="0" y="1"/>
                      <a:pt x="0" y="239"/>
                      <a:pt x="167" y="239"/>
                    </a:cubicBezTo>
                    <a:cubicBezTo>
                      <a:pt x="334" y="239"/>
                      <a:pt x="334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1" name="Google Shape;11571;p44"/>
              <p:cNvSpPr/>
              <p:nvPr/>
            </p:nvSpPr>
            <p:spPr>
              <a:xfrm>
                <a:off x="3745100" y="2567475"/>
                <a:ext cx="140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273" extrusionOk="0">
                    <a:moveTo>
                      <a:pt x="389" y="0"/>
                    </a:moveTo>
                    <a:cubicBezTo>
                      <a:pt x="345" y="0"/>
                      <a:pt x="304" y="13"/>
                      <a:pt x="262" y="34"/>
                    </a:cubicBezTo>
                    <a:cubicBezTo>
                      <a:pt x="191" y="57"/>
                      <a:pt x="0" y="93"/>
                      <a:pt x="24" y="200"/>
                    </a:cubicBezTo>
                    <a:cubicBezTo>
                      <a:pt x="30" y="255"/>
                      <a:pt x="71" y="272"/>
                      <a:pt x="120" y="272"/>
                    </a:cubicBezTo>
                    <a:cubicBezTo>
                      <a:pt x="178" y="272"/>
                      <a:pt x="248" y="249"/>
                      <a:pt x="286" y="236"/>
                    </a:cubicBezTo>
                    <a:cubicBezTo>
                      <a:pt x="334" y="224"/>
                      <a:pt x="393" y="212"/>
                      <a:pt x="441" y="200"/>
                    </a:cubicBezTo>
                    <a:cubicBezTo>
                      <a:pt x="465" y="176"/>
                      <a:pt x="477" y="153"/>
                      <a:pt x="512" y="141"/>
                    </a:cubicBezTo>
                    <a:cubicBezTo>
                      <a:pt x="560" y="105"/>
                      <a:pt x="548" y="34"/>
                      <a:pt x="489" y="22"/>
                    </a:cubicBezTo>
                    <a:cubicBezTo>
                      <a:pt x="454" y="7"/>
                      <a:pt x="421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2" name="Google Shape;11572;p44"/>
              <p:cNvSpPr/>
              <p:nvPr/>
            </p:nvSpPr>
            <p:spPr>
              <a:xfrm>
                <a:off x="3738850" y="2559650"/>
                <a:ext cx="216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66" h="347" extrusionOk="0">
                    <a:moveTo>
                      <a:pt x="806" y="0"/>
                    </a:moveTo>
                    <a:cubicBezTo>
                      <a:pt x="804" y="0"/>
                      <a:pt x="801" y="0"/>
                      <a:pt x="798" y="1"/>
                    </a:cubicBezTo>
                    <a:cubicBezTo>
                      <a:pt x="500" y="49"/>
                      <a:pt x="274" y="132"/>
                      <a:pt x="24" y="299"/>
                    </a:cubicBezTo>
                    <a:cubicBezTo>
                      <a:pt x="0" y="311"/>
                      <a:pt x="24" y="347"/>
                      <a:pt x="36" y="347"/>
                    </a:cubicBezTo>
                    <a:cubicBezTo>
                      <a:pt x="298" y="275"/>
                      <a:pt x="560" y="168"/>
                      <a:pt x="822" y="97"/>
                    </a:cubicBezTo>
                    <a:cubicBezTo>
                      <a:pt x="866" y="64"/>
                      <a:pt x="839" y="0"/>
                      <a:pt x="8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3" name="Google Shape;11573;p44"/>
              <p:cNvSpPr/>
              <p:nvPr/>
            </p:nvSpPr>
            <p:spPr>
              <a:xfrm>
                <a:off x="3743325" y="2540625"/>
                <a:ext cx="1340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147" extrusionOk="0">
                    <a:moveTo>
                      <a:pt x="452" y="0"/>
                    </a:moveTo>
                    <a:cubicBezTo>
                      <a:pt x="298" y="0"/>
                      <a:pt x="167" y="24"/>
                      <a:pt x="36" y="60"/>
                    </a:cubicBezTo>
                    <a:cubicBezTo>
                      <a:pt x="0" y="84"/>
                      <a:pt x="0" y="119"/>
                      <a:pt x="36" y="119"/>
                    </a:cubicBezTo>
                    <a:cubicBezTo>
                      <a:pt x="91" y="140"/>
                      <a:pt x="146" y="147"/>
                      <a:pt x="204" y="147"/>
                    </a:cubicBezTo>
                    <a:cubicBezTo>
                      <a:pt x="282" y="147"/>
                      <a:pt x="363" y="133"/>
                      <a:pt x="452" y="119"/>
                    </a:cubicBezTo>
                    <a:cubicBezTo>
                      <a:pt x="459" y="121"/>
                      <a:pt x="465" y="122"/>
                      <a:pt x="470" y="122"/>
                    </a:cubicBezTo>
                    <a:cubicBezTo>
                      <a:pt x="535" y="122"/>
                      <a:pt x="529" y="0"/>
                      <a:pt x="4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4" name="Google Shape;11574;p44"/>
              <p:cNvSpPr/>
              <p:nvPr/>
            </p:nvSpPr>
            <p:spPr>
              <a:xfrm>
                <a:off x="3721000" y="2542975"/>
                <a:ext cx="11525" cy="2725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09" extrusionOk="0">
                    <a:moveTo>
                      <a:pt x="415" y="0"/>
                    </a:moveTo>
                    <a:cubicBezTo>
                      <a:pt x="412" y="0"/>
                      <a:pt x="409" y="1"/>
                      <a:pt x="405" y="2"/>
                    </a:cubicBezTo>
                    <a:cubicBezTo>
                      <a:pt x="286" y="25"/>
                      <a:pt x="155" y="25"/>
                      <a:pt x="36" y="61"/>
                    </a:cubicBezTo>
                    <a:cubicBezTo>
                      <a:pt x="0" y="73"/>
                      <a:pt x="0" y="109"/>
                      <a:pt x="36" y="109"/>
                    </a:cubicBezTo>
                    <a:cubicBezTo>
                      <a:pt x="167" y="109"/>
                      <a:pt x="286" y="85"/>
                      <a:pt x="417" y="61"/>
                    </a:cubicBezTo>
                    <a:cubicBezTo>
                      <a:pt x="461" y="61"/>
                      <a:pt x="454" y="0"/>
                      <a:pt x="4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5" name="Google Shape;11575;p44"/>
              <p:cNvSpPr/>
              <p:nvPr/>
            </p:nvSpPr>
            <p:spPr>
              <a:xfrm>
                <a:off x="3733200" y="2520100"/>
                <a:ext cx="10825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2" extrusionOk="0">
                    <a:moveTo>
                      <a:pt x="387" y="1"/>
                    </a:moveTo>
                    <a:cubicBezTo>
                      <a:pt x="381" y="1"/>
                      <a:pt x="374" y="4"/>
                      <a:pt x="369" y="12"/>
                    </a:cubicBezTo>
                    <a:cubicBezTo>
                      <a:pt x="262" y="83"/>
                      <a:pt x="155" y="95"/>
                      <a:pt x="36" y="95"/>
                    </a:cubicBezTo>
                    <a:cubicBezTo>
                      <a:pt x="0" y="95"/>
                      <a:pt x="0" y="143"/>
                      <a:pt x="36" y="143"/>
                    </a:cubicBezTo>
                    <a:cubicBezTo>
                      <a:pt x="72" y="156"/>
                      <a:pt x="109" y="162"/>
                      <a:pt x="145" y="162"/>
                    </a:cubicBezTo>
                    <a:cubicBezTo>
                      <a:pt x="238" y="162"/>
                      <a:pt x="328" y="123"/>
                      <a:pt x="405" y="71"/>
                    </a:cubicBezTo>
                    <a:cubicBezTo>
                      <a:pt x="433" y="43"/>
                      <a:pt x="410" y="1"/>
                      <a:pt x="3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6" name="Google Shape;11576;p44"/>
              <p:cNvSpPr/>
              <p:nvPr/>
            </p:nvSpPr>
            <p:spPr>
              <a:xfrm>
                <a:off x="3731400" y="2499800"/>
                <a:ext cx="10950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46" extrusionOk="0">
                    <a:moveTo>
                      <a:pt x="357" y="1"/>
                    </a:moveTo>
                    <a:cubicBezTo>
                      <a:pt x="353" y="1"/>
                      <a:pt x="350" y="1"/>
                      <a:pt x="346" y="2"/>
                    </a:cubicBezTo>
                    <a:cubicBezTo>
                      <a:pt x="239" y="50"/>
                      <a:pt x="144" y="62"/>
                      <a:pt x="36" y="86"/>
                    </a:cubicBezTo>
                    <a:cubicBezTo>
                      <a:pt x="1" y="109"/>
                      <a:pt x="1" y="133"/>
                      <a:pt x="36" y="133"/>
                    </a:cubicBezTo>
                    <a:cubicBezTo>
                      <a:pt x="65" y="142"/>
                      <a:pt x="93" y="145"/>
                      <a:pt x="122" y="145"/>
                    </a:cubicBezTo>
                    <a:cubicBezTo>
                      <a:pt x="212" y="145"/>
                      <a:pt x="303" y="107"/>
                      <a:pt x="394" y="62"/>
                    </a:cubicBezTo>
                    <a:cubicBezTo>
                      <a:pt x="438" y="62"/>
                      <a:pt x="400" y="1"/>
                      <a:pt x="3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7" name="Google Shape;11577;p44"/>
              <p:cNvSpPr/>
              <p:nvPr/>
            </p:nvSpPr>
            <p:spPr>
              <a:xfrm>
                <a:off x="3710275" y="2490025"/>
                <a:ext cx="22600" cy="590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236" extrusionOk="0">
                    <a:moveTo>
                      <a:pt x="834" y="0"/>
                    </a:moveTo>
                    <a:cubicBezTo>
                      <a:pt x="691" y="24"/>
                      <a:pt x="548" y="36"/>
                      <a:pt x="417" y="60"/>
                    </a:cubicBezTo>
                    <a:cubicBezTo>
                      <a:pt x="286" y="84"/>
                      <a:pt x="119" y="84"/>
                      <a:pt x="12" y="155"/>
                    </a:cubicBezTo>
                    <a:cubicBezTo>
                      <a:pt x="0" y="167"/>
                      <a:pt x="0" y="203"/>
                      <a:pt x="12" y="203"/>
                    </a:cubicBezTo>
                    <a:cubicBezTo>
                      <a:pt x="56" y="227"/>
                      <a:pt x="103" y="235"/>
                      <a:pt x="152" y="235"/>
                    </a:cubicBezTo>
                    <a:cubicBezTo>
                      <a:pt x="223" y="235"/>
                      <a:pt x="299" y="217"/>
                      <a:pt x="370" y="203"/>
                    </a:cubicBezTo>
                    <a:cubicBezTo>
                      <a:pt x="536" y="167"/>
                      <a:pt x="691" y="107"/>
                      <a:pt x="846" y="84"/>
                    </a:cubicBezTo>
                    <a:cubicBezTo>
                      <a:pt x="849" y="84"/>
                      <a:pt x="853" y="85"/>
                      <a:pt x="856" y="85"/>
                    </a:cubicBezTo>
                    <a:cubicBezTo>
                      <a:pt x="904" y="85"/>
                      <a:pt x="890" y="0"/>
                      <a:pt x="8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8" name="Google Shape;11578;p44"/>
              <p:cNvSpPr/>
              <p:nvPr/>
            </p:nvSpPr>
            <p:spPr>
              <a:xfrm>
                <a:off x="3699350" y="2477450"/>
                <a:ext cx="9025" cy="380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152" extrusionOk="0">
                    <a:moveTo>
                      <a:pt x="332" y="1"/>
                    </a:moveTo>
                    <a:cubicBezTo>
                      <a:pt x="328" y="1"/>
                      <a:pt x="323" y="2"/>
                      <a:pt x="318" y="3"/>
                    </a:cubicBezTo>
                    <a:cubicBezTo>
                      <a:pt x="235" y="63"/>
                      <a:pt x="128" y="75"/>
                      <a:pt x="21" y="110"/>
                    </a:cubicBezTo>
                    <a:cubicBezTo>
                      <a:pt x="1" y="110"/>
                      <a:pt x="6" y="152"/>
                      <a:pt x="22" y="152"/>
                    </a:cubicBezTo>
                    <a:cubicBezTo>
                      <a:pt x="25" y="152"/>
                      <a:pt x="29" y="150"/>
                      <a:pt x="33" y="146"/>
                    </a:cubicBezTo>
                    <a:cubicBezTo>
                      <a:pt x="140" y="122"/>
                      <a:pt x="247" y="87"/>
                      <a:pt x="330" y="27"/>
                    </a:cubicBezTo>
                    <a:cubicBezTo>
                      <a:pt x="361" y="27"/>
                      <a:pt x="357" y="1"/>
                      <a:pt x="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9" name="Google Shape;11579;p44"/>
              <p:cNvSpPr/>
              <p:nvPr/>
            </p:nvSpPr>
            <p:spPr>
              <a:xfrm>
                <a:off x="3682900" y="2475125"/>
                <a:ext cx="59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5" extrusionOk="0">
                    <a:moveTo>
                      <a:pt x="12" y="1"/>
                    </a:moveTo>
                    <a:cubicBezTo>
                      <a:pt x="0" y="1"/>
                      <a:pt x="0" y="25"/>
                      <a:pt x="12" y="25"/>
                    </a:cubicBezTo>
                    <a:lnTo>
                      <a:pt x="214" y="25"/>
                    </a:lnTo>
                    <a:cubicBezTo>
                      <a:pt x="238" y="25"/>
                      <a:pt x="238" y="1"/>
                      <a:pt x="2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0" name="Google Shape;11580;p44"/>
              <p:cNvSpPr/>
              <p:nvPr/>
            </p:nvSpPr>
            <p:spPr>
              <a:xfrm>
                <a:off x="3642100" y="2492075"/>
                <a:ext cx="78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314" h="193" extrusionOk="0">
                    <a:moveTo>
                      <a:pt x="267" y="1"/>
                    </a:moveTo>
                    <a:cubicBezTo>
                      <a:pt x="258" y="1"/>
                      <a:pt x="248" y="5"/>
                      <a:pt x="239" y="14"/>
                    </a:cubicBezTo>
                    <a:cubicBezTo>
                      <a:pt x="179" y="73"/>
                      <a:pt x="96" y="97"/>
                      <a:pt x="37" y="144"/>
                    </a:cubicBezTo>
                    <a:cubicBezTo>
                      <a:pt x="1" y="156"/>
                      <a:pt x="37" y="192"/>
                      <a:pt x="60" y="192"/>
                    </a:cubicBezTo>
                    <a:cubicBezTo>
                      <a:pt x="144" y="156"/>
                      <a:pt x="227" y="121"/>
                      <a:pt x="287" y="61"/>
                    </a:cubicBezTo>
                    <a:cubicBezTo>
                      <a:pt x="313" y="34"/>
                      <a:pt x="293" y="1"/>
                      <a:pt x="2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1" name="Google Shape;11581;p44"/>
              <p:cNvSpPr/>
              <p:nvPr/>
            </p:nvSpPr>
            <p:spPr>
              <a:xfrm>
                <a:off x="3640025" y="2509375"/>
                <a:ext cx="131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254" extrusionOk="0">
                    <a:moveTo>
                      <a:pt x="405" y="0"/>
                    </a:moveTo>
                    <a:cubicBezTo>
                      <a:pt x="262" y="0"/>
                      <a:pt x="60" y="0"/>
                      <a:pt x="12" y="155"/>
                    </a:cubicBezTo>
                    <a:cubicBezTo>
                      <a:pt x="1" y="179"/>
                      <a:pt x="24" y="226"/>
                      <a:pt x="60" y="238"/>
                    </a:cubicBezTo>
                    <a:cubicBezTo>
                      <a:pt x="79" y="250"/>
                      <a:pt x="97" y="254"/>
                      <a:pt x="114" y="254"/>
                    </a:cubicBezTo>
                    <a:cubicBezTo>
                      <a:pt x="151" y="254"/>
                      <a:pt x="186" y="235"/>
                      <a:pt x="227" y="226"/>
                    </a:cubicBezTo>
                    <a:cubicBezTo>
                      <a:pt x="286" y="214"/>
                      <a:pt x="334" y="203"/>
                      <a:pt x="405" y="203"/>
                    </a:cubicBezTo>
                    <a:cubicBezTo>
                      <a:pt x="524" y="167"/>
                      <a:pt x="524" y="0"/>
                      <a:pt x="4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2" name="Google Shape;11582;p44"/>
              <p:cNvSpPr/>
              <p:nvPr/>
            </p:nvSpPr>
            <p:spPr>
              <a:xfrm>
                <a:off x="3623950" y="2560575"/>
                <a:ext cx="22650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906" h="309" extrusionOk="0">
                    <a:moveTo>
                      <a:pt x="834" y="0"/>
                    </a:moveTo>
                    <a:cubicBezTo>
                      <a:pt x="691" y="0"/>
                      <a:pt x="536" y="24"/>
                      <a:pt x="405" y="36"/>
                    </a:cubicBezTo>
                    <a:cubicBezTo>
                      <a:pt x="274" y="60"/>
                      <a:pt x="132" y="71"/>
                      <a:pt x="48" y="179"/>
                    </a:cubicBezTo>
                    <a:cubicBezTo>
                      <a:pt x="1" y="214"/>
                      <a:pt x="36" y="262"/>
                      <a:pt x="72" y="298"/>
                    </a:cubicBezTo>
                    <a:cubicBezTo>
                      <a:pt x="98" y="306"/>
                      <a:pt x="125" y="309"/>
                      <a:pt x="151" y="309"/>
                    </a:cubicBezTo>
                    <a:cubicBezTo>
                      <a:pt x="244" y="309"/>
                      <a:pt x="336" y="269"/>
                      <a:pt x="429" y="250"/>
                    </a:cubicBezTo>
                    <a:cubicBezTo>
                      <a:pt x="584" y="202"/>
                      <a:pt x="715" y="155"/>
                      <a:pt x="870" y="131"/>
                    </a:cubicBezTo>
                    <a:cubicBezTo>
                      <a:pt x="905" y="95"/>
                      <a:pt x="894" y="0"/>
                      <a:pt x="8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3" name="Google Shape;11583;p44"/>
              <p:cNvSpPr/>
              <p:nvPr/>
            </p:nvSpPr>
            <p:spPr>
              <a:xfrm>
                <a:off x="3625450" y="2552975"/>
                <a:ext cx="12900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179" extrusionOk="0">
                    <a:moveTo>
                      <a:pt x="432" y="0"/>
                    </a:moveTo>
                    <a:cubicBezTo>
                      <a:pt x="424" y="0"/>
                      <a:pt x="415" y="2"/>
                      <a:pt x="405" y="6"/>
                    </a:cubicBezTo>
                    <a:cubicBezTo>
                      <a:pt x="286" y="30"/>
                      <a:pt x="131" y="30"/>
                      <a:pt x="36" y="90"/>
                    </a:cubicBezTo>
                    <a:cubicBezTo>
                      <a:pt x="0" y="102"/>
                      <a:pt x="0" y="149"/>
                      <a:pt x="36" y="149"/>
                    </a:cubicBezTo>
                    <a:cubicBezTo>
                      <a:pt x="82" y="170"/>
                      <a:pt x="130" y="178"/>
                      <a:pt x="179" y="178"/>
                    </a:cubicBezTo>
                    <a:cubicBezTo>
                      <a:pt x="268" y="178"/>
                      <a:pt x="360" y="153"/>
                      <a:pt x="453" y="137"/>
                    </a:cubicBezTo>
                    <a:cubicBezTo>
                      <a:pt x="516" y="106"/>
                      <a:pt x="495" y="0"/>
                      <a:pt x="4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4" name="Google Shape;11584;p44"/>
              <p:cNvSpPr/>
              <p:nvPr/>
            </p:nvSpPr>
            <p:spPr>
              <a:xfrm>
                <a:off x="3647475" y="2591825"/>
                <a:ext cx="16675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667" h="171" extrusionOk="0">
                    <a:moveTo>
                      <a:pt x="607" y="0"/>
                    </a:moveTo>
                    <a:cubicBezTo>
                      <a:pt x="500" y="0"/>
                      <a:pt x="381" y="0"/>
                      <a:pt x="286" y="12"/>
                    </a:cubicBezTo>
                    <a:cubicBezTo>
                      <a:pt x="191" y="12"/>
                      <a:pt x="95" y="12"/>
                      <a:pt x="24" y="72"/>
                    </a:cubicBezTo>
                    <a:cubicBezTo>
                      <a:pt x="0" y="95"/>
                      <a:pt x="12" y="143"/>
                      <a:pt x="36" y="155"/>
                    </a:cubicBezTo>
                    <a:cubicBezTo>
                      <a:pt x="62" y="166"/>
                      <a:pt x="89" y="170"/>
                      <a:pt x="115" y="170"/>
                    </a:cubicBezTo>
                    <a:cubicBezTo>
                      <a:pt x="172" y="170"/>
                      <a:pt x="229" y="151"/>
                      <a:pt x="286" y="143"/>
                    </a:cubicBezTo>
                    <a:lnTo>
                      <a:pt x="596" y="95"/>
                    </a:lnTo>
                    <a:cubicBezTo>
                      <a:pt x="667" y="84"/>
                      <a:pt x="667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5" name="Google Shape;11585;p44"/>
              <p:cNvSpPr/>
              <p:nvPr/>
            </p:nvSpPr>
            <p:spPr>
              <a:xfrm>
                <a:off x="3656400" y="2597500"/>
                <a:ext cx="8950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179" extrusionOk="0">
                    <a:moveTo>
                      <a:pt x="164" y="1"/>
                    </a:moveTo>
                    <a:cubicBezTo>
                      <a:pt x="150" y="1"/>
                      <a:pt x="135" y="3"/>
                      <a:pt x="119" y="11"/>
                    </a:cubicBezTo>
                    <a:cubicBezTo>
                      <a:pt x="72" y="11"/>
                      <a:pt x="48" y="35"/>
                      <a:pt x="12" y="71"/>
                    </a:cubicBezTo>
                    <a:cubicBezTo>
                      <a:pt x="0" y="83"/>
                      <a:pt x="0" y="107"/>
                      <a:pt x="12" y="130"/>
                    </a:cubicBezTo>
                    <a:cubicBezTo>
                      <a:pt x="48" y="154"/>
                      <a:pt x="72" y="166"/>
                      <a:pt x="119" y="178"/>
                    </a:cubicBezTo>
                    <a:lnTo>
                      <a:pt x="250" y="178"/>
                    </a:lnTo>
                    <a:cubicBezTo>
                      <a:pt x="358" y="154"/>
                      <a:pt x="358" y="11"/>
                      <a:pt x="250" y="11"/>
                    </a:cubicBezTo>
                    <a:cubicBezTo>
                      <a:pt x="219" y="11"/>
                      <a:pt x="192" y="1"/>
                      <a:pt x="1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6" name="Google Shape;11586;p44"/>
              <p:cNvSpPr/>
              <p:nvPr/>
            </p:nvSpPr>
            <p:spPr>
              <a:xfrm>
                <a:off x="3669800" y="2606825"/>
                <a:ext cx="9025" cy="3625"/>
              </a:xfrm>
              <a:custGeom>
                <a:avLst/>
                <a:gdLst/>
                <a:ahLst/>
                <a:cxnLst/>
                <a:rect l="l" t="t" r="r" b="b"/>
                <a:pathLst>
                  <a:path w="361" h="145" extrusionOk="0">
                    <a:moveTo>
                      <a:pt x="291" y="1"/>
                    </a:moveTo>
                    <a:cubicBezTo>
                      <a:pt x="282" y="1"/>
                      <a:pt x="273" y="3"/>
                      <a:pt x="262" y="7"/>
                    </a:cubicBezTo>
                    <a:cubicBezTo>
                      <a:pt x="191" y="31"/>
                      <a:pt x="119" y="31"/>
                      <a:pt x="24" y="67"/>
                    </a:cubicBezTo>
                    <a:cubicBezTo>
                      <a:pt x="0" y="67"/>
                      <a:pt x="0" y="115"/>
                      <a:pt x="24" y="126"/>
                    </a:cubicBezTo>
                    <a:cubicBezTo>
                      <a:pt x="72" y="138"/>
                      <a:pt x="116" y="144"/>
                      <a:pt x="161" y="144"/>
                    </a:cubicBezTo>
                    <a:cubicBezTo>
                      <a:pt x="206" y="144"/>
                      <a:pt x="250" y="138"/>
                      <a:pt x="298" y="126"/>
                    </a:cubicBezTo>
                    <a:cubicBezTo>
                      <a:pt x="360" y="95"/>
                      <a:pt x="350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7" name="Google Shape;11587;p44"/>
              <p:cNvSpPr/>
              <p:nvPr/>
            </p:nvSpPr>
            <p:spPr>
              <a:xfrm>
                <a:off x="3668300" y="2612125"/>
                <a:ext cx="91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68" extrusionOk="0">
                    <a:moveTo>
                      <a:pt x="204" y="0"/>
                    </a:moveTo>
                    <a:cubicBezTo>
                      <a:pt x="170" y="0"/>
                      <a:pt x="138" y="17"/>
                      <a:pt x="120" y="57"/>
                    </a:cubicBezTo>
                    <a:cubicBezTo>
                      <a:pt x="108" y="81"/>
                      <a:pt x="84" y="81"/>
                      <a:pt x="72" y="81"/>
                    </a:cubicBezTo>
                    <a:cubicBezTo>
                      <a:pt x="48" y="93"/>
                      <a:pt x="24" y="117"/>
                      <a:pt x="13" y="141"/>
                    </a:cubicBezTo>
                    <a:cubicBezTo>
                      <a:pt x="1" y="153"/>
                      <a:pt x="1" y="176"/>
                      <a:pt x="13" y="188"/>
                    </a:cubicBezTo>
                    <a:cubicBezTo>
                      <a:pt x="43" y="244"/>
                      <a:pt x="91" y="268"/>
                      <a:pt x="142" y="268"/>
                    </a:cubicBezTo>
                    <a:cubicBezTo>
                      <a:pt x="209" y="268"/>
                      <a:pt x="281" y="226"/>
                      <a:pt x="322" y="165"/>
                    </a:cubicBezTo>
                    <a:cubicBezTo>
                      <a:pt x="363" y="82"/>
                      <a:pt x="280" y="0"/>
                      <a:pt x="2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8" name="Google Shape;11588;p44"/>
              <p:cNvSpPr/>
              <p:nvPr/>
            </p:nvSpPr>
            <p:spPr>
              <a:xfrm>
                <a:off x="3660225" y="1994275"/>
                <a:ext cx="17325" cy="3150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1260" extrusionOk="0">
                    <a:moveTo>
                      <a:pt x="120" y="0"/>
                    </a:moveTo>
                    <a:cubicBezTo>
                      <a:pt x="56" y="0"/>
                      <a:pt x="0" y="109"/>
                      <a:pt x="74" y="161"/>
                    </a:cubicBezTo>
                    <a:cubicBezTo>
                      <a:pt x="252" y="292"/>
                      <a:pt x="347" y="471"/>
                      <a:pt x="395" y="697"/>
                    </a:cubicBezTo>
                    <a:cubicBezTo>
                      <a:pt x="431" y="876"/>
                      <a:pt x="383" y="1042"/>
                      <a:pt x="395" y="1221"/>
                    </a:cubicBezTo>
                    <a:cubicBezTo>
                      <a:pt x="395" y="1242"/>
                      <a:pt x="417" y="1259"/>
                      <a:pt x="436" y="1259"/>
                    </a:cubicBezTo>
                    <a:cubicBezTo>
                      <a:pt x="449" y="1259"/>
                      <a:pt x="462" y="1252"/>
                      <a:pt x="467" y="1233"/>
                    </a:cubicBezTo>
                    <a:cubicBezTo>
                      <a:pt x="693" y="816"/>
                      <a:pt x="502" y="292"/>
                      <a:pt x="145" y="6"/>
                    </a:cubicBezTo>
                    <a:cubicBezTo>
                      <a:pt x="137" y="2"/>
                      <a:pt x="128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9" name="Google Shape;11589;p44"/>
              <p:cNvSpPr/>
              <p:nvPr/>
            </p:nvSpPr>
            <p:spPr>
              <a:xfrm>
                <a:off x="3596125" y="2029650"/>
                <a:ext cx="70200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874" extrusionOk="0">
                    <a:moveTo>
                      <a:pt x="2774" y="0"/>
                    </a:moveTo>
                    <a:cubicBezTo>
                      <a:pt x="2768" y="0"/>
                      <a:pt x="2762" y="3"/>
                      <a:pt x="2757" y="8"/>
                    </a:cubicBezTo>
                    <a:cubicBezTo>
                      <a:pt x="1983" y="794"/>
                      <a:pt x="673" y="961"/>
                      <a:pt x="18" y="1842"/>
                    </a:cubicBezTo>
                    <a:cubicBezTo>
                      <a:pt x="0" y="1851"/>
                      <a:pt x="16" y="1874"/>
                      <a:pt x="30" y="1874"/>
                    </a:cubicBezTo>
                    <a:cubicBezTo>
                      <a:pt x="35" y="1874"/>
                      <a:pt x="39" y="1871"/>
                      <a:pt x="42" y="1866"/>
                    </a:cubicBezTo>
                    <a:cubicBezTo>
                      <a:pt x="530" y="1592"/>
                      <a:pt x="1030" y="1270"/>
                      <a:pt x="1518" y="996"/>
                    </a:cubicBezTo>
                    <a:cubicBezTo>
                      <a:pt x="1995" y="723"/>
                      <a:pt x="2423" y="437"/>
                      <a:pt x="2780" y="44"/>
                    </a:cubicBezTo>
                    <a:cubicBezTo>
                      <a:pt x="2808" y="26"/>
                      <a:pt x="2793" y="0"/>
                      <a:pt x="27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0" name="Google Shape;11590;p44"/>
              <p:cNvSpPr/>
              <p:nvPr/>
            </p:nvSpPr>
            <p:spPr>
              <a:xfrm>
                <a:off x="3552950" y="2090475"/>
                <a:ext cx="257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05" extrusionOk="0">
                    <a:moveTo>
                      <a:pt x="1018" y="1"/>
                    </a:moveTo>
                    <a:cubicBezTo>
                      <a:pt x="1016" y="1"/>
                      <a:pt x="1012" y="2"/>
                      <a:pt x="1007" y="4"/>
                    </a:cubicBezTo>
                    <a:cubicBezTo>
                      <a:pt x="650" y="183"/>
                      <a:pt x="174" y="480"/>
                      <a:pt x="19" y="849"/>
                    </a:cubicBezTo>
                    <a:cubicBezTo>
                      <a:pt x="0" y="877"/>
                      <a:pt x="18" y="905"/>
                      <a:pt x="37" y="905"/>
                    </a:cubicBezTo>
                    <a:cubicBezTo>
                      <a:pt x="43" y="905"/>
                      <a:pt x="49" y="902"/>
                      <a:pt x="55" y="897"/>
                    </a:cubicBezTo>
                    <a:cubicBezTo>
                      <a:pt x="221" y="790"/>
                      <a:pt x="340" y="623"/>
                      <a:pt x="471" y="480"/>
                    </a:cubicBezTo>
                    <a:cubicBezTo>
                      <a:pt x="638" y="302"/>
                      <a:pt x="817" y="147"/>
                      <a:pt x="1007" y="16"/>
                    </a:cubicBezTo>
                    <a:cubicBezTo>
                      <a:pt x="1026" y="16"/>
                      <a:pt x="1030" y="1"/>
                      <a:pt x="10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1" name="Google Shape;11591;p44"/>
              <p:cNvSpPr/>
              <p:nvPr/>
            </p:nvSpPr>
            <p:spPr>
              <a:xfrm>
                <a:off x="3538525" y="2131575"/>
                <a:ext cx="10750" cy="1393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5573" extrusionOk="0">
                    <a:moveTo>
                      <a:pt x="245" y="0"/>
                    </a:moveTo>
                    <a:cubicBezTo>
                      <a:pt x="230" y="0"/>
                      <a:pt x="215" y="9"/>
                      <a:pt x="215" y="27"/>
                    </a:cubicBezTo>
                    <a:cubicBezTo>
                      <a:pt x="1" y="932"/>
                      <a:pt x="1" y="1872"/>
                      <a:pt x="60" y="2789"/>
                    </a:cubicBezTo>
                    <a:cubicBezTo>
                      <a:pt x="120" y="3706"/>
                      <a:pt x="36" y="4670"/>
                      <a:pt x="179" y="5563"/>
                    </a:cubicBezTo>
                    <a:cubicBezTo>
                      <a:pt x="179" y="5569"/>
                      <a:pt x="185" y="5572"/>
                      <a:pt x="192" y="5572"/>
                    </a:cubicBezTo>
                    <a:cubicBezTo>
                      <a:pt x="200" y="5572"/>
                      <a:pt x="209" y="5569"/>
                      <a:pt x="215" y="5563"/>
                    </a:cubicBezTo>
                    <a:cubicBezTo>
                      <a:pt x="429" y="4730"/>
                      <a:pt x="227" y="3777"/>
                      <a:pt x="191" y="2932"/>
                    </a:cubicBezTo>
                    <a:cubicBezTo>
                      <a:pt x="143" y="1956"/>
                      <a:pt x="155" y="991"/>
                      <a:pt x="274" y="27"/>
                    </a:cubicBezTo>
                    <a:cubicBezTo>
                      <a:pt x="274" y="9"/>
                      <a:pt x="259" y="0"/>
                      <a:pt x="2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2" name="Google Shape;11592;p44"/>
              <p:cNvSpPr/>
              <p:nvPr/>
            </p:nvSpPr>
            <p:spPr>
              <a:xfrm>
                <a:off x="3543300" y="2286725"/>
                <a:ext cx="300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212" extrusionOk="0">
                    <a:moveTo>
                      <a:pt x="0" y="0"/>
                    </a:moveTo>
                    <a:lnTo>
                      <a:pt x="0" y="203"/>
                    </a:lnTo>
                    <a:cubicBezTo>
                      <a:pt x="0" y="209"/>
                      <a:pt x="3" y="212"/>
                      <a:pt x="6" y="212"/>
                    </a:cubicBezTo>
                    <a:cubicBezTo>
                      <a:pt x="9" y="212"/>
                      <a:pt x="12" y="209"/>
                      <a:pt x="12" y="203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3" name="Google Shape;11593;p44"/>
              <p:cNvSpPr/>
              <p:nvPr/>
            </p:nvSpPr>
            <p:spPr>
              <a:xfrm>
                <a:off x="3541950" y="2304125"/>
                <a:ext cx="2700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2" extrusionOk="0">
                    <a:moveTo>
                      <a:pt x="54" y="1"/>
                    </a:moveTo>
                    <a:cubicBezTo>
                      <a:pt x="27" y="1"/>
                      <a:pt x="0" y="19"/>
                      <a:pt x="6" y="54"/>
                    </a:cubicBezTo>
                    <a:cubicBezTo>
                      <a:pt x="6" y="102"/>
                      <a:pt x="6" y="150"/>
                      <a:pt x="18" y="173"/>
                    </a:cubicBezTo>
                    <a:cubicBezTo>
                      <a:pt x="30" y="185"/>
                      <a:pt x="42" y="191"/>
                      <a:pt x="53" y="191"/>
                    </a:cubicBezTo>
                    <a:cubicBezTo>
                      <a:pt x="63" y="191"/>
                      <a:pt x="72" y="185"/>
                      <a:pt x="78" y="173"/>
                    </a:cubicBezTo>
                    <a:cubicBezTo>
                      <a:pt x="102" y="138"/>
                      <a:pt x="102" y="102"/>
                      <a:pt x="102" y="54"/>
                    </a:cubicBezTo>
                    <a:cubicBezTo>
                      <a:pt x="108" y="19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4" name="Google Shape;11594;p44"/>
              <p:cNvSpPr/>
              <p:nvPr/>
            </p:nvSpPr>
            <p:spPr>
              <a:xfrm>
                <a:off x="3542100" y="2325875"/>
                <a:ext cx="40200" cy="6130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2452" extrusionOk="0">
                    <a:moveTo>
                      <a:pt x="60" y="1"/>
                    </a:moveTo>
                    <a:cubicBezTo>
                      <a:pt x="32" y="1"/>
                      <a:pt x="0" y="22"/>
                      <a:pt x="0" y="54"/>
                    </a:cubicBezTo>
                    <a:cubicBezTo>
                      <a:pt x="185" y="884"/>
                      <a:pt x="247" y="2452"/>
                      <a:pt x="1430" y="2452"/>
                    </a:cubicBezTo>
                    <a:cubicBezTo>
                      <a:pt x="1468" y="2452"/>
                      <a:pt x="1508" y="2450"/>
                      <a:pt x="1548" y="2447"/>
                    </a:cubicBezTo>
                    <a:cubicBezTo>
                      <a:pt x="1596" y="2447"/>
                      <a:pt x="1608" y="2375"/>
                      <a:pt x="1560" y="2363"/>
                    </a:cubicBezTo>
                    <a:cubicBezTo>
                      <a:pt x="965" y="2161"/>
                      <a:pt x="643" y="1959"/>
                      <a:pt x="429" y="1351"/>
                    </a:cubicBezTo>
                    <a:cubicBezTo>
                      <a:pt x="286" y="911"/>
                      <a:pt x="227" y="470"/>
                      <a:pt x="96" y="18"/>
                    </a:cubicBezTo>
                    <a:cubicBezTo>
                      <a:pt x="88" y="6"/>
                      <a:pt x="74" y="1"/>
                      <a:pt x="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5" name="Google Shape;11595;p44"/>
              <p:cNvSpPr/>
              <p:nvPr/>
            </p:nvSpPr>
            <p:spPr>
              <a:xfrm>
                <a:off x="3644450" y="1995025"/>
                <a:ext cx="14950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712" extrusionOk="0">
                    <a:moveTo>
                      <a:pt x="89" y="0"/>
                    </a:moveTo>
                    <a:cubicBezTo>
                      <a:pt x="41" y="0"/>
                      <a:pt x="1" y="78"/>
                      <a:pt x="50" y="107"/>
                    </a:cubicBezTo>
                    <a:cubicBezTo>
                      <a:pt x="145" y="203"/>
                      <a:pt x="240" y="310"/>
                      <a:pt x="312" y="405"/>
                    </a:cubicBezTo>
                    <a:cubicBezTo>
                      <a:pt x="347" y="453"/>
                      <a:pt x="359" y="512"/>
                      <a:pt x="383" y="560"/>
                    </a:cubicBezTo>
                    <a:lnTo>
                      <a:pt x="478" y="691"/>
                    </a:lnTo>
                    <a:cubicBezTo>
                      <a:pt x="486" y="706"/>
                      <a:pt x="495" y="711"/>
                      <a:pt x="506" y="711"/>
                    </a:cubicBezTo>
                    <a:cubicBezTo>
                      <a:pt x="528" y="711"/>
                      <a:pt x="554" y="683"/>
                      <a:pt x="562" y="667"/>
                    </a:cubicBezTo>
                    <a:cubicBezTo>
                      <a:pt x="597" y="393"/>
                      <a:pt x="324" y="155"/>
                      <a:pt x="121" y="12"/>
                    </a:cubicBezTo>
                    <a:cubicBezTo>
                      <a:pt x="111" y="4"/>
                      <a:pt x="100" y="0"/>
                      <a:pt x="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6" name="Google Shape;11596;p44"/>
              <p:cNvSpPr/>
              <p:nvPr/>
            </p:nvSpPr>
            <p:spPr>
              <a:xfrm>
                <a:off x="3628175" y="2035500"/>
                <a:ext cx="154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67" extrusionOk="0">
                    <a:moveTo>
                      <a:pt x="617" y="0"/>
                    </a:moveTo>
                    <a:lnTo>
                      <a:pt x="617" y="0"/>
                    </a:lnTo>
                    <a:cubicBezTo>
                      <a:pt x="463" y="179"/>
                      <a:pt x="248" y="322"/>
                      <a:pt x="22" y="417"/>
                    </a:cubicBezTo>
                    <a:cubicBezTo>
                      <a:pt x="1" y="428"/>
                      <a:pt x="8" y="467"/>
                      <a:pt x="35" y="467"/>
                    </a:cubicBezTo>
                    <a:cubicBezTo>
                      <a:pt x="38" y="467"/>
                      <a:pt x="42" y="466"/>
                      <a:pt x="46" y="465"/>
                    </a:cubicBezTo>
                    <a:cubicBezTo>
                      <a:pt x="308" y="417"/>
                      <a:pt x="522" y="239"/>
                      <a:pt x="6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7" name="Google Shape;11597;p44"/>
              <p:cNvSpPr/>
              <p:nvPr/>
            </p:nvSpPr>
            <p:spPr>
              <a:xfrm>
                <a:off x="3563900" y="2080700"/>
                <a:ext cx="975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267" extrusionOk="0">
                    <a:moveTo>
                      <a:pt x="359" y="0"/>
                    </a:moveTo>
                    <a:cubicBezTo>
                      <a:pt x="358" y="0"/>
                      <a:pt x="356" y="1"/>
                      <a:pt x="355" y="2"/>
                    </a:cubicBezTo>
                    <a:cubicBezTo>
                      <a:pt x="236" y="62"/>
                      <a:pt x="140" y="157"/>
                      <a:pt x="21" y="217"/>
                    </a:cubicBezTo>
                    <a:cubicBezTo>
                      <a:pt x="0" y="227"/>
                      <a:pt x="17" y="266"/>
                      <a:pt x="46" y="266"/>
                    </a:cubicBezTo>
                    <a:cubicBezTo>
                      <a:pt x="49" y="266"/>
                      <a:pt x="53" y="265"/>
                      <a:pt x="57" y="264"/>
                    </a:cubicBezTo>
                    <a:cubicBezTo>
                      <a:pt x="176" y="205"/>
                      <a:pt x="259" y="97"/>
                      <a:pt x="379" y="38"/>
                    </a:cubicBezTo>
                    <a:cubicBezTo>
                      <a:pt x="389" y="38"/>
                      <a:pt x="371" y="0"/>
                      <a:pt x="3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8" name="Google Shape;11598;p44"/>
              <p:cNvSpPr/>
              <p:nvPr/>
            </p:nvSpPr>
            <p:spPr>
              <a:xfrm>
                <a:off x="3604100" y="2029125"/>
                <a:ext cx="122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01" extrusionOk="0">
                    <a:moveTo>
                      <a:pt x="417" y="0"/>
                    </a:moveTo>
                    <a:cubicBezTo>
                      <a:pt x="404" y="0"/>
                      <a:pt x="390" y="5"/>
                      <a:pt x="378" y="17"/>
                    </a:cubicBezTo>
                    <a:cubicBezTo>
                      <a:pt x="259" y="136"/>
                      <a:pt x="140" y="232"/>
                      <a:pt x="21" y="339"/>
                    </a:cubicBezTo>
                    <a:cubicBezTo>
                      <a:pt x="0" y="370"/>
                      <a:pt x="24" y="401"/>
                      <a:pt x="54" y="401"/>
                    </a:cubicBezTo>
                    <a:cubicBezTo>
                      <a:pt x="59" y="401"/>
                      <a:pt x="64" y="400"/>
                      <a:pt x="68" y="398"/>
                    </a:cubicBezTo>
                    <a:cubicBezTo>
                      <a:pt x="211" y="327"/>
                      <a:pt x="330" y="208"/>
                      <a:pt x="473" y="89"/>
                    </a:cubicBezTo>
                    <a:cubicBezTo>
                      <a:pt x="491" y="44"/>
                      <a:pt x="456" y="0"/>
                      <a:pt x="4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9" name="Google Shape;11599;p44"/>
              <p:cNvSpPr/>
              <p:nvPr/>
            </p:nvSpPr>
            <p:spPr>
              <a:xfrm>
                <a:off x="3510850" y="2126700"/>
                <a:ext cx="8650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270" extrusionOk="0">
                    <a:moveTo>
                      <a:pt x="331" y="1"/>
                    </a:moveTo>
                    <a:cubicBezTo>
                      <a:pt x="326" y="1"/>
                      <a:pt x="319" y="3"/>
                      <a:pt x="310" y="8"/>
                    </a:cubicBezTo>
                    <a:cubicBezTo>
                      <a:pt x="0" y="746"/>
                      <a:pt x="95" y="1496"/>
                      <a:pt x="107" y="2270"/>
                    </a:cubicBezTo>
                    <a:lnTo>
                      <a:pt x="119" y="2270"/>
                    </a:lnTo>
                    <a:cubicBezTo>
                      <a:pt x="119" y="1520"/>
                      <a:pt x="48" y="746"/>
                      <a:pt x="346" y="31"/>
                    </a:cubicBezTo>
                    <a:cubicBezTo>
                      <a:pt x="346" y="9"/>
                      <a:pt x="341" y="1"/>
                      <a:pt x="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0" name="Google Shape;11600;p44"/>
              <p:cNvSpPr/>
              <p:nvPr/>
            </p:nvSpPr>
            <p:spPr>
              <a:xfrm>
                <a:off x="3509650" y="2260525"/>
                <a:ext cx="53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680" extrusionOk="0">
                    <a:moveTo>
                      <a:pt x="114" y="1"/>
                    </a:moveTo>
                    <a:cubicBezTo>
                      <a:pt x="99" y="1"/>
                      <a:pt x="84" y="12"/>
                      <a:pt x="84" y="36"/>
                    </a:cubicBezTo>
                    <a:cubicBezTo>
                      <a:pt x="60" y="227"/>
                      <a:pt x="1" y="453"/>
                      <a:pt x="60" y="644"/>
                    </a:cubicBezTo>
                    <a:cubicBezTo>
                      <a:pt x="72" y="667"/>
                      <a:pt x="93" y="679"/>
                      <a:pt x="112" y="679"/>
                    </a:cubicBezTo>
                    <a:cubicBezTo>
                      <a:pt x="132" y="679"/>
                      <a:pt x="149" y="667"/>
                      <a:pt x="155" y="644"/>
                    </a:cubicBezTo>
                    <a:cubicBezTo>
                      <a:pt x="215" y="453"/>
                      <a:pt x="155" y="227"/>
                      <a:pt x="143" y="36"/>
                    </a:cubicBezTo>
                    <a:cubicBezTo>
                      <a:pt x="143" y="12"/>
                      <a:pt x="129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1" name="Google Shape;11601;p44"/>
              <p:cNvSpPr/>
              <p:nvPr/>
            </p:nvSpPr>
            <p:spPr>
              <a:xfrm>
                <a:off x="3513525" y="2306675"/>
                <a:ext cx="6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2" extrusionOk="0">
                    <a:moveTo>
                      <a:pt x="12" y="0"/>
                    </a:moveTo>
                    <a:cubicBezTo>
                      <a:pt x="0" y="0"/>
                      <a:pt x="0" y="12"/>
                      <a:pt x="12" y="12"/>
                    </a:cubicBezTo>
                    <a:cubicBezTo>
                      <a:pt x="24" y="12"/>
                      <a:pt x="24" y="0"/>
                      <a:pt x="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2" name="Google Shape;11602;p44"/>
              <p:cNvSpPr/>
              <p:nvPr/>
            </p:nvSpPr>
            <p:spPr>
              <a:xfrm>
                <a:off x="3523950" y="2346600"/>
                <a:ext cx="154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918" extrusionOk="0">
                    <a:moveTo>
                      <a:pt x="18" y="0"/>
                    </a:moveTo>
                    <a:cubicBezTo>
                      <a:pt x="11" y="0"/>
                      <a:pt x="0" y="14"/>
                      <a:pt x="0" y="22"/>
                    </a:cubicBezTo>
                    <a:cubicBezTo>
                      <a:pt x="72" y="177"/>
                      <a:pt x="143" y="320"/>
                      <a:pt x="238" y="475"/>
                    </a:cubicBezTo>
                    <a:cubicBezTo>
                      <a:pt x="310" y="618"/>
                      <a:pt x="405" y="784"/>
                      <a:pt x="524" y="903"/>
                    </a:cubicBezTo>
                    <a:cubicBezTo>
                      <a:pt x="531" y="913"/>
                      <a:pt x="541" y="918"/>
                      <a:pt x="553" y="918"/>
                    </a:cubicBezTo>
                    <a:cubicBezTo>
                      <a:pt x="582" y="918"/>
                      <a:pt x="616" y="890"/>
                      <a:pt x="607" y="856"/>
                    </a:cubicBezTo>
                    <a:cubicBezTo>
                      <a:pt x="548" y="689"/>
                      <a:pt x="429" y="558"/>
                      <a:pt x="322" y="427"/>
                    </a:cubicBezTo>
                    <a:cubicBezTo>
                      <a:pt x="226" y="296"/>
                      <a:pt x="131" y="141"/>
                      <a:pt x="24" y="10"/>
                    </a:cubicBezTo>
                    <a:cubicBezTo>
                      <a:pt x="24" y="3"/>
                      <a:pt x="22" y="0"/>
                      <a:pt x="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3" name="Google Shape;11603;p44"/>
              <p:cNvSpPr/>
              <p:nvPr/>
            </p:nvSpPr>
            <p:spPr>
              <a:xfrm>
                <a:off x="3592100" y="2389400"/>
                <a:ext cx="31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603" extrusionOk="0">
                    <a:moveTo>
                      <a:pt x="84" y="1"/>
                    </a:moveTo>
                    <a:cubicBezTo>
                      <a:pt x="36" y="1"/>
                      <a:pt x="1" y="72"/>
                      <a:pt x="36" y="120"/>
                    </a:cubicBezTo>
                    <a:cubicBezTo>
                      <a:pt x="239" y="263"/>
                      <a:pt x="441" y="382"/>
                      <a:pt x="667" y="489"/>
                    </a:cubicBezTo>
                    <a:cubicBezTo>
                      <a:pt x="789" y="546"/>
                      <a:pt x="917" y="603"/>
                      <a:pt x="1046" y="603"/>
                    </a:cubicBezTo>
                    <a:cubicBezTo>
                      <a:pt x="1106" y="603"/>
                      <a:pt x="1167" y="591"/>
                      <a:pt x="1227" y="561"/>
                    </a:cubicBezTo>
                    <a:cubicBezTo>
                      <a:pt x="1275" y="549"/>
                      <a:pt x="1275" y="489"/>
                      <a:pt x="1251" y="441"/>
                    </a:cubicBezTo>
                    <a:cubicBezTo>
                      <a:pt x="1108" y="275"/>
                      <a:pt x="906" y="251"/>
                      <a:pt x="715" y="168"/>
                    </a:cubicBezTo>
                    <a:cubicBezTo>
                      <a:pt x="489" y="84"/>
                      <a:pt x="322" y="13"/>
                      <a:pt x="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4" name="Google Shape;11604;p44"/>
              <p:cNvSpPr/>
              <p:nvPr/>
            </p:nvSpPr>
            <p:spPr>
              <a:xfrm>
                <a:off x="3635550" y="2402850"/>
                <a:ext cx="899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254" extrusionOk="0">
                    <a:moveTo>
                      <a:pt x="2423" y="1"/>
                    </a:moveTo>
                    <a:cubicBezTo>
                      <a:pt x="1818" y="1"/>
                      <a:pt x="1215" y="50"/>
                      <a:pt x="609" y="50"/>
                    </a:cubicBezTo>
                    <a:cubicBezTo>
                      <a:pt x="430" y="50"/>
                      <a:pt x="251" y="45"/>
                      <a:pt x="72" y="34"/>
                    </a:cubicBezTo>
                    <a:cubicBezTo>
                      <a:pt x="13" y="34"/>
                      <a:pt x="1" y="142"/>
                      <a:pt x="60" y="142"/>
                    </a:cubicBezTo>
                    <a:cubicBezTo>
                      <a:pt x="624" y="223"/>
                      <a:pt x="1191" y="253"/>
                      <a:pt x="1758" y="253"/>
                    </a:cubicBezTo>
                    <a:cubicBezTo>
                      <a:pt x="2352" y="253"/>
                      <a:pt x="2946" y="220"/>
                      <a:pt x="3537" y="177"/>
                    </a:cubicBezTo>
                    <a:cubicBezTo>
                      <a:pt x="3585" y="177"/>
                      <a:pt x="3597" y="94"/>
                      <a:pt x="3561" y="82"/>
                    </a:cubicBezTo>
                    <a:cubicBezTo>
                      <a:pt x="3181" y="20"/>
                      <a:pt x="2802" y="1"/>
                      <a:pt x="24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5" name="Google Shape;11605;p44"/>
              <p:cNvSpPr/>
              <p:nvPr/>
            </p:nvSpPr>
            <p:spPr>
              <a:xfrm>
                <a:off x="3712950" y="2397750"/>
                <a:ext cx="4170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97" extrusionOk="0">
                    <a:moveTo>
                      <a:pt x="12" y="0"/>
                    </a:moveTo>
                    <a:cubicBezTo>
                      <a:pt x="1" y="0"/>
                      <a:pt x="1" y="36"/>
                      <a:pt x="12" y="36"/>
                    </a:cubicBezTo>
                    <a:cubicBezTo>
                      <a:pt x="298" y="60"/>
                      <a:pt x="596" y="107"/>
                      <a:pt x="882" y="143"/>
                    </a:cubicBezTo>
                    <a:cubicBezTo>
                      <a:pt x="1055" y="161"/>
                      <a:pt x="1235" y="197"/>
                      <a:pt x="1412" y="197"/>
                    </a:cubicBezTo>
                    <a:cubicBezTo>
                      <a:pt x="1478" y="197"/>
                      <a:pt x="1543" y="192"/>
                      <a:pt x="1608" y="179"/>
                    </a:cubicBezTo>
                    <a:cubicBezTo>
                      <a:pt x="1667" y="167"/>
                      <a:pt x="1644" y="96"/>
                      <a:pt x="1608" y="84"/>
                    </a:cubicBezTo>
                    <a:cubicBezTo>
                      <a:pt x="1469" y="33"/>
                      <a:pt x="1317" y="26"/>
                      <a:pt x="1165" y="26"/>
                    </a:cubicBezTo>
                    <a:cubicBezTo>
                      <a:pt x="1115" y="26"/>
                      <a:pt x="1065" y="27"/>
                      <a:pt x="1016" y="27"/>
                    </a:cubicBezTo>
                    <a:cubicBezTo>
                      <a:pt x="970" y="27"/>
                      <a:pt x="926" y="26"/>
                      <a:pt x="882" y="24"/>
                    </a:cubicBezTo>
                    <a:cubicBezTo>
                      <a:pt x="596" y="0"/>
                      <a:pt x="298" y="0"/>
                      <a:pt x="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6" name="Google Shape;11606;p44"/>
              <p:cNvSpPr/>
              <p:nvPr/>
            </p:nvSpPr>
            <p:spPr>
              <a:xfrm>
                <a:off x="3778750" y="2406625"/>
                <a:ext cx="61325" cy="53425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2137" extrusionOk="0">
                    <a:moveTo>
                      <a:pt x="27" y="1"/>
                    </a:moveTo>
                    <a:cubicBezTo>
                      <a:pt x="0" y="1"/>
                      <a:pt x="3" y="50"/>
                      <a:pt x="36" y="50"/>
                    </a:cubicBezTo>
                    <a:cubicBezTo>
                      <a:pt x="548" y="86"/>
                      <a:pt x="1250" y="348"/>
                      <a:pt x="1595" y="765"/>
                    </a:cubicBezTo>
                    <a:cubicBezTo>
                      <a:pt x="1762" y="979"/>
                      <a:pt x="1893" y="1217"/>
                      <a:pt x="1976" y="1467"/>
                    </a:cubicBezTo>
                    <a:cubicBezTo>
                      <a:pt x="2036" y="1669"/>
                      <a:pt x="2036" y="1896"/>
                      <a:pt x="2131" y="2110"/>
                    </a:cubicBezTo>
                    <a:cubicBezTo>
                      <a:pt x="2137" y="2128"/>
                      <a:pt x="2158" y="2137"/>
                      <a:pt x="2180" y="2137"/>
                    </a:cubicBezTo>
                    <a:cubicBezTo>
                      <a:pt x="2203" y="2137"/>
                      <a:pt x="2226" y="2128"/>
                      <a:pt x="2238" y="2110"/>
                    </a:cubicBezTo>
                    <a:cubicBezTo>
                      <a:pt x="2453" y="1598"/>
                      <a:pt x="2024" y="979"/>
                      <a:pt x="1655" y="645"/>
                    </a:cubicBezTo>
                    <a:cubicBezTo>
                      <a:pt x="1143" y="205"/>
                      <a:pt x="702" y="3"/>
                      <a:pt x="36" y="3"/>
                    </a:cubicBezTo>
                    <a:cubicBezTo>
                      <a:pt x="32" y="1"/>
                      <a:pt x="29" y="1"/>
                      <a:pt x="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7" name="Google Shape;11607;p44"/>
              <p:cNvSpPr/>
              <p:nvPr/>
            </p:nvSpPr>
            <p:spPr>
              <a:xfrm>
                <a:off x="3832950" y="2419150"/>
                <a:ext cx="10700" cy="42175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687" extrusionOk="0">
                    <a:moveTo>
                      <a:pt x="90" y="1"/>
                    </a:moveTo>
                    <a:cubicBezTo>
                      <a:pt x="45" y="1"/>
                      <a:pt x="1" y="43"/>
                      <a:pt x="35" y="85"/>
                    </a:cubicBezTo>
                    <a:cubicBezTo>
                      <a:pt x="380" y="561"/>
                      <a:pt x="249" y="1133"/>
                      <a:pt x="213" y="1668"/>
                    </a:cubicBezTo>
                    <a:cubicBezTo>
                      <a:pt x="213" y="1680"/>
                      <a:pt x="225" y="1686"/>
                      <a:pt x="237" y="1686"/>
                    </a:cubicBezTo>
                    <a:cubicBezTo>
                      <a:pt x="249" y="1686"/>
                      <a:pt x="261" y="1680"/>
                      <a:pt x="261" y="1668"/>
                    </a:cubicBezTo>
                    <a:cubicBezTo>
                      <a:pt x="285" y="1347"/>
                      <a:pt x="427" y="1073"/>
                      <a:pt x="404" y="752"/>
                    </a:cubicBezTo>
                    <a:cubicBezTo>
                      <a:pt x="404" y="478"/>
                      <a:pt x="308" y="252"/>
                      <a:pt x="142" y="25"/>
                    </a:cubicBezTo>
                    <a:cubicBezTo>
                      <a:pt x="128" y="8"/>
                      <a:pt x="109" y="1"/>
                      <a:pt x="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8" name="Google Shape;11608;p44"/>
              <p:cNvSpPr/>
              <p:nvPr/>
            </p:nvSpPr>
            <p:spPr>
              <a:xfrm>
                <a:off x="3820700" y="2463050"/>
                <a:ext cx="17875" cy="1347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5390" extrusionOk="0">
                    <a:moveTo>
                      <a:pt x="687" y="1"/>
                    </a:moveTo>
                    <a:cubicBezTo>
                      <a:pt x="682" y="1"/>
                      <a:pt x="679" y="3"/>
                      <a:pt x="679" y="8"/>
                    </a:cubicBezTo>
                    <a:cubicBezTo>
                      <a:pt x="108" y="1734"/>
                      <a:pt x="1" y="3556"/>
                      <a:pt x="24" y="5354"/>
                    </a:cubicBezTo>
                    <a:cubicBezTo>
                      <a:pt x="24" y="5377"/>
                      <a:pt x="39" y="5389"/>
                      <a:pt x="56" y="5389"/>
                    </a:cubicBezTo>
                    <a:cubicBezTo>
                      <a:pt x="72" y="5389"/>
                      <a:pt x="90" y="5377"/>
                      <a:pt x="96" y="5354"/>
                    </a:cubicBezTo>
                    <a:cubicBezTo>
                      <a:pt x="108" y="3568"/>
                      <a:pt x="203" y="1734"/>
                      <a:pt x="715" y="32"/>
                    </a:cubicBezTo>
                    <a:cubicBezTo>
                      <a:pt x="707" y="9"/>
                      <a:pt x="695" y="1"/>
                      <a:pt x="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9" name="Google Shape;11609;p44"/>
              <p:cNvSpPr/>
              <p:nvPr/>
            </p:nvSpPr>
            <p:spPr>
              <a:xfrm>
                <a:off x="3820400" y="2549900"/>
                <a:ext cx="12225" cy="8137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3255" extrusionOk="0">
                    <a:moveTo>
                      <a:pt x="471" y="0"/>
                    </a:moveTo>
                    <a:cubicBezTo>
                      <a:pt x="467" y="0"/>
                      <a:pt x="465" y="3"/>
                      <a:pt x="465" y="10"/>
                    </a:cubicBezTo>
                    <a:cubicBezTo>
                      <a:pt x="191" y="1106"/>
                      <a:pt x="1" y="2106"/>
                      <a:pt x="36" y="3237"/>
                    </a:cubicBezTo>
                    <a:cubicBezTo>
                      <a:pt x="36" y="3249"/>
                      <a:pt x="45" y="3255"/>
                      <a:pt x="54" y="3255"/>
                    </a:cubicBezTo>
                    <a:cubicBezTo>
                      <a:pt x="63" y="3255"/>
                      <a:pt x="72" y="3249"/>
                      <a:pt x="72" y="3237"/>
                    </a:cubicBezTo>
                    <a:cubicBezTo>
                      <a:pt x="120" y="2165"/>
                      <a:pt x="334" y="1082"/>
                      <a:pt x="489" y="22"/>
                    </a:cubicBezTo>
                    <a:cubicBezTo>
                      <a:pt x="489" y="14"/>
                      <a:pt x="478" y="0"/>
                      <a:pt x="4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0" name="Google Shape;11610;p44"/>
              <p:cNvSpPr/>
              <p:nvPr/>
            </p:nvSpPr>
            <p:spPr>
              <a:xfrm>
                <a:off x="3820400" y="2647600"/>
                <a:ext cx="10450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875" extrusionOk="0">
                    <a:moveTo>
                      <a:pt x="10" y="0"/>
                    </a:moveTo>
                    <a:cubicBezTo>
                      <a:pt x="6" y="0"/>
                      <a:pt x="1" y="3"/>
                      <a:pt x="1" y="8"/>
                    </a:cubicBezTo>
                    <a:cubicBezTo>
                      <a:pt x="1" y="591"/>
                      <a:pt x="72" y="1341"/>
                      <a:pt x="346" y="1853"/>
                    </a:cubicBezTo>
                    <a:cubicBezTo>
                      <a:pt x="351" y="1868"/>
                      <a:pt x="362" y="1875"/>
                      <a:pt x="374" y="1875"/>
                    </a:cubicBezTo>
                    <a:cubicBezTo>
                      <a:pt x="389" y="1875"/>
                      <a:pt x="406" y="1862"/>
                      <a:pt x="406" y="1841"/>
                    </a:cubicBezTo>
                    <a:cubicBezTo>
                      <a:pt x="417" y="1579"/>
                      <a:pt x="298" y="1293"/>
                      <a:pt x="215" y="1043"/>
                    </a:cubicBezTo>
                    <a:cubicBezTo>
                      <a:pt x="108" y="698"/>
                      <a:pt x="25" y="389"/>
                      <a:pt x="13" y="31"/>
                    </a:cubicBezTo>
                    <a:cubicBezTo>
                      <a:pt x="28" y="9"/>
                      <a:pt x="19" y="0"/>
                      <a:pt x="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1" name="Google Shape;11611;p44"/>
              <p:cNvSpPr/>
              <p:nvPr/>
            </p:nvSpPr>
            <p:spPr>
              <a:xfrm>
                <a:off x="3819650" y="2699475"/>
                <a:ext cx="254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1427" extrusionOk="0">
                    <a:moveTo>
                      <a:pt x="127" y="0"/>
                    </a:moveTo>
                    <a:cubicBezTo>
                      <a:pt x="65" y="0"/>
                      <a:pt x="1" y="65"/>
                      <a:pt x="43" y="123"/>
                    </a:cubicBezTo>
                    <a:cubicBezTo>
                      <a:pt x="281" y="552"/>
                      <a:pt x="519" y="1123"/>
                      <a:pt x="912" y="1421"/>
                    </a:cubicBezTo>
                    <a:cubicBezTo>
                      <a:pt x="917" y="1425"/>
                      <a:pt x="924" y="1427"/>
                      <a:pt x="931" y="1427"/>
                    </a:cubicBezTo>
                    <a:cubicBezTo>
                      <a:pt x="968" y="1427"/>
                      <a:pt x="1015" y="1380"/>
                      <a:pt x="995" y="1350"/>
                    </a:cubicBezTo>
                    <a:cubicBezTo>
                      <a:pt x="936" y="1112"/>
                      <a:pt x="781" y="897"/>
                      <a:pt x="638" y="707"/>
                    </a:cubicBezTo>
                    <a:lnTo>
                      <a:pt x="197" y="40"/>
                    </a:lnTo>
                    <a:cubicBezTo>
                      <a:pt x="180" y="12"/>
                      <a:pt x="154" y="0"/>
                      <a:pt x="1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2" name="Google Shape;11612;p44"/>
              <p:cNvSpPr/>
              <p:nvPr/>
            </p:nvSpPr>
            <p:spPr>
              <a:xfrm>
                <a:off x="3854300" y="2742900"/>
                <a:ext cx="36325" cy="278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15" extrusionOk="0">
                    <a:moveTo>
                      <a:pt x="133" y="1"/>
                    </a:moveTo>
                    <a:cubicBezTo>
                      <a:pt x="21" y="1"/>
                      <a:pt x="1" y="152"/>
                      <a:pt x="109" y="184"/>
                    </a:cubicBezTo>
                    <a:cubicBezTo>
                      <a:pt x="371" y="291"/>
                      <a:pt x="597" y="470"/>
                      <a:pt x="824" y="672"/>
                    </a:cubicBezTo>
                    <a:cubicBezTo>
                      <a:pt x="978" y="827"/>
                      <a:pt x="1121" y="1018"/>
                      <a:pt x="1336" y="1113"/>
                    </a:cubicBezTo>
                    <a:cubicBezTo>
                      <a:pt x="1341" y="1114"/>
                      <a:pt x="1346" y="1114"/>
                      <a:pt x="1351" y="1114"/>
                    </a:cubicBezTo>
                    <a:cubicBezTo>
                      <a:pt x="1405" y="1114"/>
                      <a:pt x="1453" y="1061"/>
                      <a:pt x="1431" y="1018"/>
                    </a:cubicBezTo>
                    <a:cubicBezTo>
                      <a:pt x="1336" y="768"/>
                      <a:pt x="1062" y="577"/>
                      <a:pt x="847" y="410"/>
                    </a:cubicBezTo>
                    <a:cubicBezTo>
                      <a:pt x="645" y="244"/>
                      <a:pt x="419" y="101"/>
                      <a:pt x="169" y="6"/>
                    </a:cubicBezTo>
                    <a:cubicBezTo>
                      <a:pt x="156" y="2"/>
                      <a:pt x="144" y="1"/>
                      <a:pt x="1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3" name="Google Shape;11613;p44"/>
              <p:cNvSpPr/>
              <p:nvPr/>
            </p:nvSpPr>
            <p:spPr>
              <a:xfrm>
                <a:off x="3900650" y="2769275"/>
                <a:ext cx="48800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1887" extrusionOk="0">
                    <a:moveTo>
                      <a:pt x="21" y="1"/>
                    </a:moveTo>
                    <a:cubicBezTo>
                      <a:pt x="2" y="1"/>
                      <a:pt x="0" y="20"/>
                      <a:pt x="17" y="46"/>
                    </a:cubicBezTo>
                    <a:cubicBezTo>
                      <a:pt x="410" y="284"/>
                      <a:pt x="720" y="582"/>
                      <a:pt x="1029" y="915"/>
                    </a:cubicBezTo>
                    <a:cubicBezTo>
                      <a:pt x="1184" y="1082"/>
                      <a:pt x="1327" y="1237"/>
                      <a:pt x="1470" y="1403"/>
                    </a:cubicBezTo>
                    <a:cubicBezTo>
                      <a:pt x="1577" y="1558"/>
                      <a:pt x="1672" y="1737"/>
                      <a:pt x="1815" y="1868"/>
                    </a:cubicBezTo>
                    <a:cubicBezTo>
                      <a:pt x="1832" y="1881"/>
                      <a:pt x="1850" y="1887"/>
                      <a:pt x="1868" y="1887"/>
                    </a:cubicBezTo>
                    <a:cubicBezTo>
                      <a:pt x="1913" y="1887"/>
                      <a:pt x="1951" y="1848"/>
                      <a:pt x="1934" y="1796"/>
                    </a:cubicBezTo>
                    <a:cubicBezTo>
                      <a:pt x="1851" y="1427"/>
                      <a:pt x="1458" y="1022"/>
                      <a:pt x="1196" y="772"/>
                    </a:cubicBezTo>
                    <a:cubicBezTo>
                      <a:pt x="863" y="451"/>
                      <a:pt x="470" y="189"/>
                      <a:pt x="53" y="10"/>
                    </a:cubicBezTo>
                    <a:cubicBezTo>
                      <a:pt x="40" y="4"/>
                      <a:pt x="29" y="1"/>
                      <a:pt x="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4" name="Google Shape;11614;p44"/>
              <p:cNvSpPr/>
              <p:nvPr/>
            </p:nvSpPr>
            <p:spPr>
              <a:xfrm>
                <a:off x="3953300" y="2826325"/>
                <a:ext cx="137125" cy="65425"/>
              </a:xfrm>
              <a:custGeom>
                <a:avLst/>
                <a:gdLst/>
                <a:ahLst/>
                <a:cxnLst/>
                <a:rect l="l" t="t" r="r" b="b"/>
                <a:pathLst>
                  <a:path w="5485" h="2617" extrusionOk="0">
                    <a:moveTo>
                      <a:pt x="201" y="1"/>
                    </a:moveTo>
                    <a:cubicBezTo>
                      <a:pt x="75" y="1"/>
                      <a:pt x="1" y="193"/>
                      <a:pt x="150" y="252"/>
                    </a:cubicBezTo>
                    <a:cubicBezTo>
                      <a:pt x="936" y="598"/>
                      <a:pt x="1590" y="1193"/>
                      <a:pt x="2400" y="1550"/>
                    </a:cubicBezTo>
                    <a:cubicBezTo>
                      <a:pt x="3352" y="1967"/>
                      <a:pt x="4365" y="2312"/>
                      <a:pt x="5353" y="2610"/>
                    </a:cubicBezTo>
                    <a:cubicBezTo>
                      <a:pt x="5365" y="2614"/>
                      <a:pt x="5376" y="2616"/>
                      <a:pt x="5387" y="2616"/>
                    </a:cubicBezTo>
                    <a:cubicBezTo>
                      <a:pt x="5458" y="2616"/>
                      <a:pt x="5485" y="2520"/>
                      <a:pt x="5412" y="2479"/>
                    </a:cubicBezTo>
                    <a:cubicBezTo>
                      <a:pt x="4603" y="1943"/>
                      <a:pt x="3603" y="1812"/>
                      <a:pt x="2710" y="1431"/>
                    </a:cubicBezTo>
                    <a:cubicBezTo>
                      <a:pt x="1817" y="1062"/>
                      <a:pt x="1114" y="479"/>
                      <a:pt x="281" y="26"/>
                    </a:cubicBezTo>
                    <a:cubicBezTo>
                      <a:pt x="253" y="8"/>
                      <a:pt x="226" y="1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5" name="Google Shape;11615;p44"/>
              <p:cNvSpPr/>
              <p:nvPr/>
            </p:nvSpPr>
            <p:spPr>
              <a:xfrm>
                <a:off x="4071750" y="2869100"/>
                <a:ext cx="61425" cy="45775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831" extrusionOk="0">
                    <a:moveTo>
                      <a:pt x="41" y="1"/>
                    </a:moveTo>
                    <a:cubicBezTo>
                      <a:pt x="14" y="1"/>
                      <a:pt x="1" y="55"/>
                      <a:pt x="31" y="65"/>
                    </a:cubicBezTo>
                    <a:cubicBezTo>
                      <a:pt x="960" y="482"/>
                      <a:pt x="1674" y="1125"/>
                      <a:pt x="2389" y="1816"/>
                    </a:cubicBezTo>
                    <a:cubicBezTo>
                      <a:pt x="2396" y="1826"/>
                      <a:pt x="2405" y="1831"/>
                      <a:pt x="2415" y="1831"/>
                    </a:cubicBezTo>
                    <a:cubicBezTo>
                      <a:pt x="2436" y="1831"/>
                      <a:pt x="2457" y="1808"/>
                      <a:pt x="2448" y="1792"/>
                    </a:cubicBezTo>
                    <a:cubicBezTo>
                      <a:pt x="2258" y="804"/>
                      <a:pt x="912" y="244"/>
                      <a:pt x="55" y="6"/>
                    </a:cubicBezTo>
                    <a:cubicBezTo>
                      <a:pt x="50" y="2"/>
                      <a:pt x="45" y="1"/>
                      <a:pt x="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6" name="Google Shape;11616;p44"/>
              <p:cNvSpPr/>
              <p:nvPr/>
            </p:nvSpPr>
            <p:spPr>
              <a:xfrm>
                <a:off x="4137400" y="2926975"/>
                <a:ext cx="6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13" extrusionOk="0">
                    <a:moveTo>
                      <a:pt x="13" y="1"/>
                    </a:moveTo>
                    <a:cubicBezTo>
                      <a:pt x="1" y="1"/>
                      <a:pt x="1" y="13"/>
                      <a:pt x="13" y="13"/>
                    </a:cubicBezTo>
                    <a:cubicBezTo>
                      <a:pt x="25" y="13"/>
                      <a:pt x="25" y="1"/>
                      <a:pt x="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7" name="Google Shape;11617;p44"/>
              <p:cNvSpPr/>
              <p:nvPr/>
            </p:nvSpPr>
            <p:spPr>
              <a:xfrm>
                <a:off x="4140100" y="2935600"/>
                <a:ext cx="11625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729" extrusionOk="0">
                    <a:moveTo>
                      <a:pt x="12" y="1"/>
                    </a:moveTo>
                    <a:cubicBezTo>
                      <a:pt x="12" y="1"/>
                      <a:pt x="0" y="13"/>
                      <a:pt x="0" y="25"/>
                    </a:cubicBezTo>
                    <a:cubicBezTo>
                      <a:pt x="262" y="572"/>
                      <a:pt x="191" y="1156"/>
                      <a:pt x="369" y="1703"/>
                    </a:cubicBezTo>
                    <a:cubicBezTo>
                      <a:pt x="375" y="1720"/>
                      <a:pt x="388" y="1729"/>
                      <a:pt x="400" y="1729"/>
                    </a:cubicBezTo>
                    <a:cubicBezTo>
                      <a:pt x="415" y="1729"/>
                      <a:pt x="429" y="1717"/>
                      <a:pt x="429" y="1692"/>
                    </a:cubicBezTo>
                    <a:cubicBezTo>
                      <a:pt x="464" y="1132"/>
                      <a:pt x="298" y="489"/>
                      <a:pt x="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8" name="Google Shape;11618;p44"/>
              <p:cNvSpPr/>
              <p:nvPr/>
            </p:nvSpPr>
            <p:spPr>
              <a:xfrm>
                <a:off x="4124050" y="2921850"/>
                <a:ext cx="17850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745" extrusionOk="0">
                    <a:moveTo>
                      <a:pt x="52" y="1"/>
                    </a:moveTo>
                    <a:cubicBezTo>
                      <a:pt x="35" y="1"/>
                      <a:pt x="1" y="29"/>
                      <a:pt x="11" y="39"/>
                    </a:cubicBezTo>
                    <a:cubicBezTo>
                      <a:pt x="511" y="872"/>
                      <a:pt x="297" y="1813"/>
                      <a:pt x="475" y="2718"/>
                    </a:cubicBezTo>
                    <a:cubicBezTo>
                      <a:pt x="475" y="2736"/>
                      <a:pt x="490" y="2745"/>
                      <a:pt x="505" y="2745"/>
                    </a:cubicBezTo>
                    <a:cubicBezTo>
                      <a:pt x="520" y="2745"/>
                      <a:pt x="535" y="2736"/>
                      <a:pt x="535" y="2718"/>
                    </a:cubicBezTo>
                    <a:cubicBezTo>
                      <a:pt x="713" y="1825"/>
                      <a:pt x="702" y="729"/>
                      <a:pt x="59" y="3"/>
                    </a:cubicBezTo>
                    <a:cubicBezTo>
                      <a:pt x="57" y="2"/>
                      <a:pt x="55" y="1"/>
                      <a:pt x="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9" name="Google Shape;11619;p44"/>
              <p:cNvSpPr/>
              <p:nvPr/>
            </p:nvSpPr>
            <p:spPr>
              <a:xfrm>
                <a:off x="4114575" y="3025250"/>
                <a:ext cx="1195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478" h="1229" extrusionOk="0">
                    <a:moveTo>
                      <a:pt x="453" y="0"/>
                    </a:moveTo>
                    <a:cubicBezTo>
                      <a:pt x="447" y="0"/>
                      <a:pt x="441" y="3"/>
                      <a:pt x="438" y="11"/>
                    </a:cubicBezTo>
                    <a:cubicBezTo>
                      <a:pt x="176" y="368"/>
                      <a:pt x="223" y="832"/>
                      <a:pt x="9" y="1189"/>
                    </a:cubicBezTo>
                    <a:cubicBezTo>
                      <a:pt x="1" y="1206"/>
                      <a:pt x="16" y="1228"/>
                      <a:pt x="29" y="1228"/>
                    </a:cubicBezTo>
                    <a:cubicBezTo>
                      <a:pt x="35" y="1228"/>
                      <a:pt x="41" y="1224"/>
                      <a:pt x="45" y="1213"/>
                    </a:cubicBezTo>
                    <a:cubicBezTo>
                      <a:pt x="271" y="844"/>
                      <a:pt x="211" y="380"/>
                      <a:pt x="461" y="22"/>
                    </a:cubicBezTo>
                    <a:cubicBezTo>
                      <a:pt x="478" y="14"/>
                      <a:pt x="466" y="0"/>
                      <a:pt x="4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0" name="Google Shape;11620;p44"/>
              <p:cNvSpPr/>
              <p:nvPr/>
            </p:nvSpPr>
            <p:spPr>
              <a:xfrm>
                <a:off x="4112575" y="3022700"/>
                <a:ext cx="2962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1795" extrusionOk="0">
                    <a:moveTo>
                      <a:pt x="1176" y="0"/>
                    </a:moveTo>
                    <a:cubicBezTo>
                      <a:pt x="1174" y="0"/>
                      <a:pt x="1172" y="1"/>
                      <a:pt x="1172" y="5"/>
                    </a:cubicBezTo>
                    <a:cubicBezTo>
                      <a:pt x="863" y="636"/>
                      <a:pt x="280" y="1113"/>
                      <a:pt x="18" y="1756"/>
                    </a:cubicBezTo>
                    <a:cubicBezTo>
                      <a:pt x="1" y="1772"/>
                      <a:pt x="13" y="1795"/>
                      <a:pt x="30" y="1795"/>
                    </a:cubicBezTo>
                    <a:cubicBezTo>
                      <a:pt x="38" y="1795"/>
                      <a:pt x="46" y="1790"/>
                      <a:pt x="53" y="1779"/>
                    </a:cubicBezTo>
                    <a:cubicBezTo>
                      <a:pt x="506" y="1244"/>
                      <a:pt x="994" y="684"/>
                      <a:pt x="1184" y="5"/>
                    </a:cubicBezTo>
                    <a:cubicBezTo>
                      <a:pt x="1184" y="5"/>
                      <a:pt x="1179" y="0"/>
                      <a:pt x="11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1" name="Google Shape;11621;p44"/>
              <p:cNvSpPr/>
              <p:nvPr/>
            </p:nvSpPr>
            <p:spPr>
              <a:xfrm>
                <a:off x="4097225" y="3089675"/>
                <a:ext cx="4200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39" extrusionOk="0">
                    <a:moveTo>
                      <a:pt x="148" y="1"/>
                    </a:moveTo>
                    <a:cubicBezTo>
                      <a:pt x="136" y="1"/>
                      <a:pt x="125" y="9"/>
                      <a:pt x="132" y="29"/>
                    </a:cubicBezTo>
                    <a:cubicBezTo>
                      <a:pt x="147" y="44"/>
                      <a:pt x="145" y="73"/>
                      <a:pt x="136" y="104"/>
                    </a:cubicBezTo>
                    <a:lnTo>
                      <a:pt x="136" y="104"/>
                    </a:lnTo>
                    <a:cubicBezTo>
                      <a:pt x="152" y="71"/>
                      <a:pt x="134" y="39"/>
                      <a:pt x="167" y="17"/>
                    </a:cubicBezTo>
                    <a:cubicBezTo>
                      <a:pt x="167" y="7"/>
                      <a:pt x="158" y="1"/>
                      <a:pt x="148" y="1"/>
                    </a:cubicBezTo>
                    <a:close/>
                    <a:moveTo>
                      <a:pt x="136" y="104"/>
                    </a:moveTo>
                    <a:cubicBezTo>
                      <a:pt x="135" y="107"/>
                      <a:pt x="133" y="110"/>
                      <a:pt x="132" y="112"/>
                    </a:cubicBezTo>
                    <a:cubicBezTo>
                      <a:pt x="122" y="130"/>
                      <a:pt x="120" y="149"/>
                      <a:pt x="115" y="167"/>
                    </a:cubicBezTo>
                    <a:lnTo>
                      <a:pt x="115" y="167"/>
                    </a:lnTo>
                    <a:cubicBezTo>
                      <a:pt x="122" y="147"/>
                      <a:pt x="131" y="125"/>
                      <a:pt x="136" y="104"/>
                    </a:cubicBezTo>
                    <a:close/>
                    <a:moveTo>
                      <a:pt x="115" y="167"/>
                    </a:moveTo>
                    <a:cubicBezTo>
                      <a:pt x="113" y="172"/>
                      <a:pt x="111" y="177"/>
                      <a:pt x="109" y="182"/>
                    </a:cubicBezTo>
                    <a:lnTo>
                      <a:pt x="109" y="182"/>
                    </a:lnTo>
                    <a:cubicBezTo>
                      <a:pt x="111" y="177"/>
                      <a:pt x="113" y="172"/>
                      <a:pt x="115" y="167"/>
                    </a:cubicBezTo>
                    <a:close/>
                    <a:moveTo>
                      <a:pt x="109" y="182"/>
                    </a:moveTo>
                    <a:cubicBezTo>
                      <a:pt x="108" y="183"/>
                      <a:pt x="108" y="183"/>
                      <a:pt x="108" y="184"/>
                    </a:cubicBezTo>
                    <a:cubicBezTo>
                      <a:pt x="94" y="206"/>
                      <a:pt x="82" y="227"/>
                      <a:pt x="70" y="247"/>
                    </a:cubicBezTo>
                    <a:lnTo>
                      <a:pt x="70" y="247"/>
                    </a:lnTo>
                    <a:cubicBezTo>
                      <a:pt x="79" y="237"/>
                      <a:pt x="87" y="228"/>
                      <a:pt x="96" y="220"/>
                    </a:cubicBezTo>
                    <a:cubicBezTo>
                      <a:pt x="98" y="209"/>
                      <a:pt x="103" y="196"/>
                      <a:pt x="109" y="182"/>
                    </a:cubicBezTo>
                    <a:close/>
                    <a:moveTo>
                      <a:pt x="70" y="247"/>
                    </a:moveTo>
                    <a:lnTo>
                      <a:pt x="70" y="247"/>
                    </a:lnTo>
                    <a:cubicBezTo>
                      <a:pt x="44" y="277"/>
                      <a:pt x="19" y="311"/>
                      <a:pt x="1" y="339"/>
                    </a:cubicBezTo>
                    <a:cubicBezTo>
                      <a:pt x="30" y="309"/>
                      <a:pt x="51" y="279"/>
                      <a:pt x="70" y="24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2" name="Google Shape;11622;p44"/>
              <p:cNvSpPr/>
              <p:nvPr/>
            </p:nvSpPr>
            <p:spPr>
              <a:xfrm>
                <a:off x="4096025" y="3111300"/>
                <a:ext cx="7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52" extrusionOk="0">
                    <a:moveTo>
                      <a:pt x="17" y="1"/>
                    </a:moveTo>
                    <a:cubicBezTo>
                      <a:pt x="10" y="1"/>
                      <a:pt x="1" y="4"/>
                      <a:pt x="1" y="9"/>
                    </a:cubicBezTo>
                    <a:lnTo>
                      <a:pt x="1" y="33"/>
                    </a:lnTo>
                    <a:cubicBezTo>
                      <a:pt x="1" y="45"/>
                      <a:pt x="7" y="51"/>
                      <a:pt x="13" y="51"/>
                    </a:cubicBezTo>
                    <a:cubicBezTo>
                      <a:pt x="19" y="51"/>
                      <a:pt x="25" y="45"/>
                      <a:pt x="25" y="33"/>
                    </a:cubicBezTo>
                    <a:lnTo>
                      <a:pt x="25" y="9"/>
                    </a:lnTo>
                    <a:cubicBezTo>
                      <a:pt x="31" y="4"/>
                      <a:pt x="25" y="1"/>
                      <a:pt x="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3" name="Google Shape;11623;p44"/>
              <p:cNvSpPr/>
              <p:nvPr/>
            </p:nvSpPr>
            <p:spPr>
              <a:xfrm>
                <a:off x="4093950" y="3143475"/>
                <a:ext cx="8950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1804" extrusionOk="0">
                    <a:moveTo>
                      <a:pt x="144" y="1"/>
                    </a:moveTo>
                    <a:cubicBezTo>
                      <a:pt x="136" y="1"/>
                      <a:pt x="132" y="6"/>
                      <a:pt x="132" y="20"/>
                    </a:cubicBezTo>
                    <a:cubicBezTo>
                      <a:pt x="132" y="592"/>
                      <a:pt x="1" y="1247"/>
                      <a:pt x="298" y="1782"/>
                    </a:cubicBezTo>
                    <a:cubicBezTo>
                      <a:pt x="303" y="1796"/>
                      <a:pt x="313" y="1803"/>
                      <a:pt x="324" y="1803"/>
                    </a:cubicBezTo>
                    <a:cubicBezTo>
                      <a:pt x="340" y="1803"/>
                      <a:pt x="358" y="1787"/>
                      <a:pt x="358" y="1759"/>
                    </a:cubicBezTo>
                    <a:cubicBezTo>
                      <a:pt x="263" y="1175"/>
                      <a:pt x="143" y="604"/>
                      <a:pt x="167" y="8"/>
                    </a:cubicBezTo>
                    <a:cubicBezTo>
                      <a:pt x="157" y="3"/>
                      <a:pt x="15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4" name="Google Shape;11624;p44"/>
              <p:cNvSpPr/>
              <p:nvPr/>
            </p:nvSpPr>
            <p:spPr>
              <a:xfrm>
                <a:off x="4104075" y="3123100"/>
                <a:ext cx="11725" cy="67725"/>
              </a:xfrm>
              <a:custGeom>
                <a:avLst/>
                <a:gdLst/>
                <a:ahLst/>
                <a:cxnLst/>
                <a:rect l="l" t="t" r="r" b="b"/>
                <a:pathLst>
                  <a:path w="469" h="2709" extrusionOk="0">
                    <a:moveTo>
                      <a:pt x="164" y="0"/>
                    </a:moveTo>
                    <a:cubicBezTo>
                      <a:pt x="148" y="0"/>
                      <a:pt x="131" y="12"/>
                      <a:pt x="131" y="38"/>
                    </a:cubicBezTo>
                    <a:cubicBezTo>
                      <a:pt x="96" y="919"/>
                      <a:pt x="0" y="1859"/>
                      <a:pt x="369" y="2681"/>
                    </a:cubicBezTo>
                    <a:cubicBezTo>
                      <a:pt x="377" y="2700"/>
                      <a:pt x="391" y="2708"/>
                      <a:pt x="406" y="2708"/>
                    </a:cubicBezTo>
                    <a:cubicBezTo>
                      <a:pt x="436" y="2708"/>
                      <a:pt x="469" y="2673"/>
                      <a:pt x="453" y="2633"/>
                    </a:cubicBezTo>
                    <a:cubicBezTo>
                      <a:pt x="250" y="1752"/>
                      <a:pt x="203" y="919"/>
                      <a:pt x="191" y="26"/>
                    </a:cubicBezTo>
                    <a:cubicBezTo>
                      <a:pt x="191" y="9"/>
                      <a:pt x="178" y="0"/>
                      <a:pt x="1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5" name="Google Shape;11625;p44"/>
              <p:cNvSpPr/>
              <p:nvPr/>
            </p:nvSpPr>
            <p:spPr>
              <a:xfrm>
                <a:off x="4078775" y="3141475"/>
                <a:ext cx="15075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603" h="2024" extrusionOk="0">
                    <a:moveTo>
                      <a:pt x="27" y="0"/>
                    </a:moveTo>
                    <a:cubicBezTo>
                      <a:pt x="19" y="0"/>
                      <a:pt x="12" y="6"/>
                      <a:pt x="12" y="17"/>
                    </a:cubicBezTo>
                    <a:cubicBezTo>
                      <a:pt x="0" y="648"/>
                      <a:pt x="72" y="1541"/>
                      <a:pt x="548" y="2017"/>
                    </a:cubicBezTo>
                    <a:cubicBezTo>
                      <a:pt x="553" y="2022"/>
                      <a:pt x="558" y="2024"/>
                      <a:pt x="563" y="2024"/>
                    </a:cubicBezTo>
                    <a:cubicBezTo>
                      <a:pt x="584" y="2024"/>
                      <a:pt x="603" y="1991"/>
                      <a:pt x="584" y="1981"/>
                    </a:cubicBezTo>
                    <a:cubicBezTo>
                      <a:pt x="155" y="1386"/>
                      <a:pt x="12" y="767"/>
                      <a:pt x="48" y="29"/>
                    </a:cubicBezTo>
                    <a:cubicBezTo>
                      <a:pt x="48" y="9"/>
                      <a:pt x="37" y="0"/>
                      <a:pt x="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6" name="Google Shape;11626;p44"/>
              <p:cNvSpPr/>
              <p:nvPr/>
            </p:nvSpPr>
            <p:spPr>
              <a:xfrm>
                <a:off x="4125550" y="3212625"/>
                <a:ext cx="30525" cy="27300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1092" extrusionOk="0">
                    <a:moveTo>
                      <a:pt x="90" y="0"/>
                    </a:moveTo>
                    <a:cubicBezTo>
                      <a:pt x="36" y="0"/>
                      <a:pt x="0" y="87"/>
                      <a:pt x="58" y="136"/>
                    </a:cubicBezTo>
                    <a:cubicBezTo>
                      <a:pt x="272" y="302"/>
                      <a:pt x="463" y="481"/>
                      <a:pt x="653" y="659"/>
                    </a:cubicBezTo>
                    <a:cubicBezTo>
                      <a:pt x="820" y="802"/>
                      <a:pt x="951" y="969"/>
                      <a:pt x="1142" y="1088"/>
                    </a:cubicBezTo>
                    <a:cubicBezTo>
                      <a:pt x="1148" y="1090"/>
                      <a:pt x="1154" y="1091"/>
                      <a:pt x="1161" y="1091"/>
                    </a:cubicBezTo>
                    <a:cubicBezTo>
                      <a:pt x="1192" y="1091"/>
                      <a:pt x="1221" y="1068"/>
                      <a:pt x="1201" y="1029"/>
                    </a:cubicBezTo>
                    <a:cubicBezTo>
                      <a:pt x="1082" y="826"/>
                      <a:pt x="892" y="659"/>
                      <a:pt x="713" y="493"/>
                    </a:cubicBezTo>
                    <a:cubicBezTo>
                      <a:pt x="523" y="326"/>
                      <a:pt x="332" y="159"/>
                      <a:pt x="130" y="16"/>
                    </a:cubicBezTo>
                    <a:cubicBezTo>
                      <a:pt x="116" y="5"/>
                      <a:pt x="102" y="0"/>
                      <a:pt x="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7" name="Google Shape;11627;p44"/>
              <p:cNvSpPr/>
              <p:nvPr/>
            </p:nvSpPr>
            <p:spPr>
              <a:xfrm>
                <a:off x="4170525" y="3252000"/>
                <a:ext cx="130075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5203" h="3154" extrusionOk="0">
                    <a:moveTo>
                      <a:pt x="84" y="0"/>
                    </a:moveTo>
                    <a:cubicBezTo>
                      <a:pt x="30" y="0"/>
                      <a:pt x="0" y="109"/>
                      <a:pt x="57" y="120"/>
                    </a:cubicBezTo>
                    <a:cubicBezTo>
                      <a:pt x="1926" y="787"/>
                      <a:pt x="3343" y="2299"/>
                      <a:pt x="5105" y="3144"/>
                    </a:cubicBezTo>
                    <a:cubicBezTo>
                      <a:pt x="5116" y="3151"/>
                      <a:pt x="5125" y="3153"/>
                      <a:pt x="5134" y="3153"/>
                    </a:cubicBezTo>
                    <a:cubicBezTo>
                      <a:pt x="5178" y="3153"/>
                      <a:pt x="5202" y="3093"/>
                      <a:pt x="5153" y="3073"/>
                    </a:cubicBezTo>
                    <a:cubicBezTo>
                      <a:pt x="4260" y="2513"/>
                      <a:pt x="3426" y="1894"/>
                      <a:pt x="2522" y="1347"/>
                    </a:cubicBezTo>
                    <a:cubicBezTo>
                      <a:pt x="1724" y="870"/>
                      <a:pt x="962" y="299"/>
                      <a:pt x="93" y="1"/>
                    </a:cubicBezTo>
                    <a:cubicBezTo>
                      <a:pt x="90" y="1"/>
                      <a:pt x="87" y="0"/>
                      <a:pt x="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8" name="Google Shape;11628;p44"/>
              <p:cNvSpPr/>
              <p:nvPr/>
            </p:nvSpPr>
            <p:spPr>
              <a:xfrm>
                <a:off x="4118750" y="3217175"/>
                <a:ext cx="40900" cy="40375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1615" extrusionOk="0">
                    <a:moveTo>
                      <a:pt x="121" y="0"/>
                    </a:moveTo>
                    <a:cubicBezTo>
                      <a:pt x="58" y="0"/>
                      <a:pt x="1" y="72"/>
                      <a:pt x="68" y="120"/>
                    </a:cubicBezTo>
                    <a:cubicBezTo>
                      <a:pt x="628" y="549"/>
                      <a:pt x="961" y="1239"/>
                      <a:pt x="1568" y="1609"/>
                    </a:cubicBezTo>
                    <a:cubicBezTo>
                      <a:pt x="1572" y="1612"/>
                      <a:pt x="1577" y="1614"/>
                      <a:pt x="1581" y="1614"/>
                    </a:cubicBezTo>
                    <a:cubicBezTo>
                      <a:pt x="1606" y="1614"/>
                      <a:pt x="1636" y="1569"/>
                      <a:pt x="1616" y="1549"/>
                    </a:cubicBezTo>
                    <a:cubicBezTo>
                      <a:pt x="1104" y="1061"/>
                      <a:pt x="723" y="442"/>
                      <a:pt x="163" y="13"/>
                    </a:cubicBezTo>
                    <a:cubicBezTo>
                      <a:pt x="150" y="4"/>
                      <a:pt x="135" y="0"/>
                      <a:pt x="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9" name="Google Shape;11629;p44"/>
              <p:cNvSpPr/>
              <p:nvPr/>
            </p:nvSpPr>
            <p:spPr>
              <a:xfrm>
                <a:off x="4172625" y="3271000"/>
                <a:ext cx="8725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62" extrusionOk="0">
                    <a:moveTo>
                      <a:pt x="42" y="1"/>
                    </a:moveTo>
                    <a:cubicBezTo>
                      <a:pt x="15" y="1"/>
                      <a:pt x="0" y="30"/>
                      <a:pt x="21" y="51"/>
                    </a:cubicBezTo>
                    <a:cubicBezTo>
                      <a:pt x="128" y="110"/>
                      <a:pt x="211" y="170"/>
                      <a:pt x="306" y="253"/>
                    </a:cubicBezTo>
                    <a:cubicBezTo>
                      <a:pt x="309" y="259"/>
                      <a:pt x="313" y="261"/>
                      <a:pt x="318" y="261"/>
                    </a:cubicBezTo>
                    <a:cubicBezTo>
                      <a:pt x="332" y="261"/>
                      <a:pt x="348" y="238"/>
                      <a:pt x="330" y="229"/>
                    </a:cubicBezTo>
                    <a:cubicBezTo>
                      <a:pt x="247" y="134"/>
                      <a:pt x="140" y="75"/>
                      <a:pt x="56" y="3"/>
                    </a:cubicBezTo>
                    <a:cubicBezTo>
                      <a:pt x="51" y="2"/>
                      <a:pt x="47" y="1"/>
                      <a:pt x="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0" name="Google Shape;11630;p44"/>
              <p:cNvSpPr/>
              <p:nvPr/>
            </p:nvSpPr>
            <p:spPr>
              <a:xfrm>
                <a:off x="4207650" y="3293675"/>
                <a:ext cx="6150" cy="3200"/>
              </a:xfrm>
              <a:custGeom>
                <a:avLst/>
                <a:gdLst/>
                <a:ahLst/>
                <a:cxnLst/>
                <a:rect l="l" t="t" r="r" b="b"/>
                <a:pathLst>
                  <a:path w="246" h="128" extrusionOk="0">
                    <a:moveTo>
                      <a:pt x="42" y="0"/>
                    </a:moveTo>
                    <a:cubicBezTo>
                      <a:pt x="1" y="0"/>
                      <a:pt x="4" y="108"/>
                      <a:pt x="60" y="108"/>
                    </a:cubicBezTo>
                    <a:cubicBezTo>
                      <a:pt x="108" y="108"/>
                      <a:pt x="156" y="108"/>
                      <a:pt x="179" y="120"/>
                    </a:cubicBezTo>
                    <a:cubicBezTo>
                      <a:pt x="188" y="126"/>
                      <a:pt x="196" y="128"/>
                      <a:pt x="204" y="128"/>
                    </a:cubicBezTo>
                    <a:cubicBezTo>
                      <a:pt x="228" y="128"/>
                      <a:pt x="245" y="103"/>
                      <a:pt x="227" y="84"/>
                    </a:cubicBezTo>
                    <a:cubicBezTo>
                      <a:pt x="179" y="25"/>
                      <a:pt x="120" y="25"/>
                      <a:pt x="48" y="1"/>
                    </a:cubicBezTo>
                    <a:cubicBezTo>
                      <a:pt x="46" y="1"/>
                      <a:pt x="44" y="0"/>
                      <a:pt x="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1" name="Google Shape;11631;p44"/>
              <p:cNvSpPr/>
              <p:nvPr/>
            </p:nvSpPr>
            <p:spPr>
              <a:xfrm>
                <a:off x="4233850" y="3304425"/>
                <a:ext cx="9550" cy="507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03" extrusionOk="0">
                    <a:moveTo>
                      <a:pt x="86" y="0"/>
                    </a:moveTo>
                    <a:cubicBezTo>
                      <a:pt x="32" y="0"/>
                      <a:pt x="0" y="87"/>
                      <a:pt x="60" y="107"/>
                    </a:cubicBezTo>
                    <a:cubicBezTo>
                      <a:pt x="143" y="154"/>
                      <a:pt x="251" y="202"/>
                      <a:pt x="346" y="202"/>
                    </a:cubicBezTo>
                    <a:cubicBezTo>
                      <a:pt x="370" y="202"/>
                      <a:pt x="382" y="154"/>
                      <a:pt x="370" y="143"/>
                    </a:cubicBezTo>
                    <a:cubicBezTo>
                      <a:pt x="310" y="71"/>
                      <a:pt x="203" y="47"/>
                      <a:pt x="120" y="12"/>
                    </a:cubicBezTo>
                    <a:cubicBezTo>
                      <a:pt x="108" y="4"/>
                      <a:pt x="96" y="0"/>
                      <a:pt x="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2" name="Google Shape;11632;p44"/>
              <p:cNvSpPr/>
              <p:nvPr/>
            </p:nvSpPr>
            <p:spPr>
              <a:xfrm>
                <a:off x="4258000" y="3318575"/>
                <a:ext cx="8025" cy="550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20" extrusionOk="0">
                    <a:moveTo>
                      <a:pt x="79" y="1"/>
                    </a:moveTo>
                    <a:cubicBezTo>
                      <a:pt x="28" y="1"/>
                      <a:pt x="1" y="84"/>
                      <a:pt x="58" y="112"/>
                    </a:cubicBezTo>
                    <a:cubicBezTo>
                      <a:pt x="106" y="124"/>
                      <a:pt x="130" y="136"/>
                      <a:pt x="178" y="172"/>
                    </a:cubicBezTo>
                    <a:cubicBezTo>
                      <a:pt x="213" y="184"/>
                      <a:pt x="225" y="196"/>
                      <a:pt x="261" y="220"/>
                    </a:cubicBezTo>
                    <a:cubicBezTo>
                      <a:pt x="297" y="220"/>
                      <a:pt x="320" y="196"/>
                      <a:pt x="308" y="172"/>
                    </a:cubicBezTo>
                    <a:cubicBezTo>
                      <a:pt x="285" y="100"/>
                      <a:pt x="189" y="53"/>
                      <a:pt x="118" y="17"/>
                    </a:cubicBezTo>
                    <a:cubicBezTo>
                      <a:pt x="104" y="6"/>
                      <a:pt x="91" y="1"/>
                      <a:pt x="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3" name="Google Shape;11633;p44"/>
              <p:cNvSpPr/>
              <p:nvPr/>
            </p:nvSpPr>
            <p:spPr>
              <a:xfrm>
                <a:off x="4283650" y="3334500"/>
                <a:ext cx="9325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222" extrusionOk="0">
                    <a:moveTo>
                      <a:pt x="100" y="1"/>
                    </a:moveTo>
                    <a:cubicBezTo>
                      <a:pt x="30" y="1"/>
                      <a:pt x="1" y="102"/>
                      <a:pt x="92" y="142"/>
                    </a:cubicBezTo>
                    <a:cubicBezTo>
                      <a:pt x="116" y="154"/>
                      <a:pt x="164" y="154"/>
                      <a:pt x="199" y="178"/>
                    </a:cubicBezTo>
                    <a:cubicBezTo>
                      <a:pt x="235" y="190"/>
                      <a:pt x="271" y="202"/>
                      <a:pt x="318" y="214"/>
                    </a:cubicBezTo>
                    <a:cubicBezTo>
                      <a:pt x="324" y="219"/>
                      <a:pt x="330" y="221"/>
                      <a:pt x="336" y="221"/>
                    </a:cubicBezTo>
                    <a:cubicBezTo>
                      <a:pt x="356" y="221"/>
                      <a:pt x="372" y="196"/>
                      <a:pt x="354" y="178"/>
                    </a:cubicBezTo>
                    <a:cubicBezTo>
                      <a:pt x="330" y="71"/>
                      <a:pt x="223" y="59"/>
                      <a:pt x="140" y="11"/>
                    </a:cubicBezTo>
                    <a:cubicBezTo>
                      <a:pt x="125" y="4"/>
                      <a:pt x="112" y="1"/>
                      <a:pt x="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4" name="Google Shape;11634;p44"/>
              <p:cNvSpPr/>
              <p:nvPr/>
            </p:nvSpPr>
            <p:spPr>
              <a:xfrm>
                <a:off x="4308375" y="3348125"/>
                <a:ext cx="9150" cy="21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86" extrusionOk="0">
                    <a:moveTo>
                      <a:pt x="46" y="0"/>
                    </a:moveTo>
                    <a:cubicBezTo>
                      <a:pt x="16" y="0"/>
                      <a:pt x="0" y="51"/>
                      <a:pt x="44" y="61"/>
                    </a:cubicBezTo>
                    <a:cubicBezTo>
                      <a:pt x="139" y="85"/>
                      <a:pt x="234" y="85"/>
                      <a:pt x="341" y="85"/>
                    </a:cubicBezTo>
                    <a:cubicBezTo>
                      <a:pt x="365" y="85"/>
                      <a:pt x="365" y="50"/>
                      <a:pt x="341" y="50"/>
                    </a:cubicBezTo>
                    <a:cubicBezTo>
                      <a:pt x="246" y="50"/>
                      <a:pt x="139" y="26"/>
                      <a:pt x="56" y="2"/>
                    </a:cubicBezTo>
                    <a:cubicBezTo>
                      <a:pt x="52" y="1"/>
                      <a:pt x="49" y="0"/>
                      <a:pt x="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5" name="Google Shape;11635;p44"/>
              <p:cNvSpPr/>
              <p:nvPr/>
            </p:nvSpPr>
            <p:spPr>
              <a:xfrm>
                <a:off x="4333075" y="3345150"/>
                <a:ext cx="850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871" extrusionOk="0">
                    <a:moveTo>
                      <a:pt x="67" y="0"/>
                    </a:moveTo>
                    <a:cubicBezTo>
                      <a:pt x="26" y="0"/>
                      <a:pt x="1" y="52"/>
                      <a:pt x="44" y="73"/>
                    </a:cubicBezTo>
                    <a:cubicBezTo>
                      <a:pt x="544" y="442"/>
                      <a:pt x="1080" y="621"/>
                      <a:pt x="1687" y="728"/>
                    </a:cubicBezTo>
                    <a:cubicBezTo>
                      <a:pt x="2044" y="792"/>
                      <a:pt x="2428" y="871"/>
                      <a:pt x="2799" y="871"/>
                    </a:cubicBezTo>
                    <a:cubicBezTo>
                      <a:pt x="2985" y="871"/>
                      <a:pt x="3167" y="851"/>
                      <a:pt x="3342" y="800"/>
                    </a:cubicBezTo>
                    <a:cubicBezTo>
                      <a:pt x="3401" y="788"/>
                      <a:pt x="3378" y="704"/>
                      <a:pt x="3318" y="704"/>
                    </a:cubicBezTo>
                    <a:cubicBezTo>
                      <a:pt x="3265" y="707"/>
                      <a:pt x="3213" y="708"/>
                      <a:pt x="3159" y="708"/>
                    </a:cubicBezTo>
                    <a:cubicBezTo>
                      <a:pt x="2134" y="708"/>
                      <a:pt x="1053" y="285"/>
                      <a:pt x="80" y="2"/>
                    </a:cubicBezTo>
                    <a:cubicBezTo>
                      <a:pt x="75" y="1"/>
                      <a:pt x="71" y="0"/>
                      <a:pt x="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6" name="Google Shape;11636;p44"/>
              <p:cNvSpPr/>
              <p:nvPr/>
            </p:nvSpPr>
            <p:spPr>
              <a:xfrm>
                <a:off x="4452625" y="3342425"/>
                <a:ext cx="50825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1032" extrusionOk="0">
                    <a:moveTo>
                      <a:pt x="1968" y="1"/>
                    </a:moveTo>
                    <a:cubicBezTo>
                      <a:pt x="1962" y="1"/>
                      <a:pt x="1957" y="2"/>
                      <a:pt x="1953" y="4"/>
                    </a:cubicBezTo>
                    <a:cubicBezTo>
                      <a:pt x="1656" y="135"/>
                      <a:pt x="1429" y="397"/>
                      <a:pt x="1156" y="551"/>
                    </a:cubicBezTo>
                    <a:cubicBezTo>
                      <a:pt x="856" y="762"/>
                      <a:pt x="525" y="911"/>
                      <a:pt x="154" y="911"/>
                    </a:cubicBezTo>
                    <a:cubicBezTo>
                      <a:pt x="127" y="911"/>
                      <a:pt x="100" y="910"/>
                      <a:pt x="72" y="909"/>
                    </a:cubicBezTo>
                    <a:cubicBezTo>
                      <a:pt x="69" y="908"/>
                      <a:pt x="66" y="908"/>
                      <a:pt x="63" y="908"/>
                    </a:cubicBezTo>
                    <a:cubicBezTo>
                      <a:pt x="1" y="908"/>
                      <a:pt x="4" y="1028"/>
                      <a:pt x="72" y="1028"/>
                    </a:cubicBezTo>
                    <a:cubicBezTo>
                      <a:pt x="106" y="1030"/>
                      <a:pt x="141" y="1031"/>
                      <a:pt x="176" y="1031"/>
                    </a:cubicBezTo>
                    <a:cubicBezTo>
                      <a:pt x="848" y="1031"/>
                      <a:pt x="1651" y="606"/>
                      <a:pt x="2013" y="63"/>
                    </a:cubicBezTo>
                    <a:cubicBezTo>
                      <a:pt x="2032" y="24"/>
                      <a:pt x="1995" y="1"/>
                      <a:pt x="19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7" name="Google Shape;11637;p44"/>
              <p:cNvSpPr/>
              <p:nvPr/>
            </p:nvSpPr>
            <p:spPr>
              <a:xfrm>
                <a:off x="4535725" y="3301100"/>
                <a:ext cx="487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154" extrusionOk="0">
                    <a:moveTo>
                      <a:pt x="1869" y="0"/>
                    </a:moveTo>
                    <a:cubicBezTo>
                      <a:pt x="1865" y="0"/>
                      <a:pt x="1860" y="1"/>
                      <a:pt x="1856" y="2"/>
                    </a:cubicBezTo>
                    <a:cubicBezTo>
                      <a:pt x="1213" y="168"/>
                      <a:pt x="689" y="526"/>
                      <a:pt x="141" y="859"/>
                    </a:cubicBezTo>
                    <a:cubicBezTo>
                      <a:pt x="0" y="960"/>
                      <a:pt x="89" y="1154"/>
                      <a:pt x="228" y="1154"/>
                    </a:cubicBezTo>
                    <a:cubicBezTo>
                      <a:pt x="253" y="1154"/>
                      <a:pt x="280" y="1148"/>
                      <a:pt x="308" y="1133"/>
                    </a:cubicBezTo>
                    <a:cubicBezTo>
                      <a:pt x="891" y="859"/>
                      <a:pt x="1463" y="597"/>
                      <a:pt x="1915" y="109"/>
                    </a:cubicBezTo>
                    <a:cubicBezTo>
                      <a:pt x="1948" y="65"/>
                      <a:pt x="1920" y="0"/>
                      <a:pt x="1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8" name="Google Shape;11638;p44"/>
              <p:cNvSpPr/>
              <p:nvPr/>
            </p:nvSpPr>
            <p:spPr>
              <a:xfrm>
                <a:off x="4589925" y="3294575"/>
                <a:ext cx="3225" cy="27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109" extrusionOk="0">
                    <a:moveTo>
                      <a:pt x="60" y="0"/>
                    </a:moveTo>
                    <a:cubicBezTo>
                      <a:pt x="0" y="0"/>
                      <a:pt x="0" y="109"/>
                      <a:pt x="60" y="109"/>
                    </a:cubicBezTo>
                    <a:cubicBezTo>
                      <a:pt x="63" y="109"/>
                      <a:pt x="66" y="108"/>
                      <a:pt x="69" y="108"/>
                    </a:cubicBezTo>
                    <a:cubicBezTo>
                      <a:pt x="81" y="108"/>
                      <a:pt x="105" y="108"/>
                      <a:pt x="105" y="84"/>
                    </a:cubicBezTo>
                    <a:cubicBezTo>
                      <a:pt x="128" y="72"/>
                      <a:pt x="128" y="25"/>
                      <a:pt x="105" y="13"/>
                    </a:cubicBezTo>
                    <a:cubicBezTo>
                      <a:pt x="93" y="13"/>
                      <a:pt x="69" y="13"/>
                      <a:pt x="69" y="1"/>
                    </a:cubicBezTo>
                    <a:cubicBezTo>
                      <a:pt x="66" y="0"/>
                      <a:pt x="63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9" name="Google Shape;11639;p44"/>
              <p:cNvSpPr/>
              <p:nvPr/>
            </p:nvSpPr>
            <p:spPr>
              <a:xfrm>
                <a:off x="4591050" y="3295775"/>
                <a:ext cx="6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3" extrusionOk="0">
                    <a:moveTo>
                      <a:pt x="12" y="0"/>
                    </a:moveTo>
                    <a:cubicBezTo>
                      <a:pt x="0" y="0"/>
                      <a:pt x="0" y="12"/>
                      <a:pt x="12" y="12"/>
                    </a:cubicBezTo>
                    <a:cubicBezTo>
                      <a:pt x="24" y="12"/>
                      <a:pt x="24" y="0"/>
                      <a:pt x="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0" name="Google Shape;11640;p44"/>
              <p:cNvSpPr/>
              <p:nvPr/>
            </p:nvSpPr>
            <p:spPr>
              <a:xfrm>
                <a:off x="4614575" y="3279875"/>
                <a:ext cx="3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12" h="6" extrusionOk="0">
                    <a:moveTo>
                      <a:pt x="4" y="0"/>
                    </a:moveTo>
                    <a:cubicBezTo>
                      <a:pt x="1" y="0"/>
                      <a:pt x="4" y="5"/>
                      <a:pt x="12" y="5"/>
                    </a:cubicBezTo>
                    <a:cubicBezTo>
                      <a:pt x="8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1" name="Google Shape;11641;p44"/>
              <p:cNvSpPr/>
              <p:nvPr/>
            </p:nvSpPr>
            <p:spPr>
              <a:xfrm>
                <a:off x="4629825" y="3179625"/>
                <a:ext cx="102550" cy="8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3280" extrusionOk="0">
                    <a:moveTo>
                      <a:pt x="4057" y="0"/>
                    </a:moveTo>
                    <a:cubicBezTo>
                      <a:pt x="4048" y="0"/>
                      <a:pt x="4040" y="5"/>
                      <a:pt x="4033" y="15"/>
                    </a:cubicBezTo>
                    <a:cubicBezTo>
                      <a:pt x="3390" y="515"/>
                      <a:pt x="2747" y="1015"/>
                      <a:pt x="2092" y="1503"/>
                    </a:cubicBezTo>
                    <a:cubicBezTo>
                      <a:pt x="1378" y="2051"/>
                      <a:pt x="783" y="2741"/>
                      <a:pt x="21" y="3241"/>
                    </a:cubicBezTo>
                    <a:cubicBezTo>
                      <a:pt x="0" y="3252"/>
                      <a:pt x="15" y="3280"/>
                      <a:pt x="42" y="3280"/>
                    </a:cubicBezTo>
                    <a:cubicBezTo>
                      <a:pt x="47" y="3280"/>
                      <a:pt x="51" y="3279"/>
                      <a:pt x="56" y="3277"/>
                    </a:cubicBezTo>
                    <a:cubicBezTo>
                      <a:pt x="949" y="2765"/>
                      <a:pt x="1652" y="2087"/>
                      <a:pt x="2461" y="1503"/>
                    </a:cubicBezTo>
                    <a:cubicBezTo>
                      <a:pt x="3033" y="1098"/>
                      <a:pt x="3795" y="717"/>
                      <a:pt x="4093" y="63"/>
                    </a:cubicBezTo>
                    <a:cubicBezTo>
                      <a:pt x="4101" y="28"/>
                      <a:pt x="4079" y="0"/>
                      <a:pt x="40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2" name="Google Shape;11642;p44"/>
              <p:cNvSpPr/>
              <p:nvPr/>
            </p:nvSpPr>
            <p:spPr>
              <a:xfrm>
                <a:off x="4749825" y="3137300"/>
                <a:ext cx="3375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865" extrusionOk="0">
                    <a:moveTo>
                      <a:pt x="1338" y="1"/>
                    </a:moveTo>
                    <a:cubicBezTo>
                      <a:pt x="1335" y="1"/>
                      <a:pt x="1332" y="2"/>
                      <a:pt x="1329" y="5"/>
                    </a:cubicBezTo>
                    <a:cubicBezTo>
                      <a:pt x="1138" y="184"/>
                      <a:pt x="876" y="303"/>
                      <a:pt x="674" y="458"/>
                    </a:cubicBezTo>
                    <a:cubicBezTo>
                      <a:pt x="459" y="589"/>
                      <a:pt x="257" y="708"/>
                      <a:pt x="43" y="827"/>
                    </a:cubicBezTo>
                    <a:cubicBezTo>
                      <a:pt x="0" y="827"/>
                      <a:pt x="14" y="864"/>
                      <a:pt x="35" y="864"/>
                    </a:cubicBezTo>
                    <a:cubicBezTo>
                      <a:pt x="37" y="864"/>
                      <a:pt x="40" y="864"/>
                      <a:pt x="43" y="863"/>
                    </a:cubicBezTo>
                    <a:cubicBezTo>
                      <a:pt x="305" y="755"/>
                      <a:pt x="555" y="636"/>
                      <a:pt x="793" y="517"/>
                    </a:cubicBezTo>
                    <a:cubicBezTo>
                      <a:pt x="1019" y="398"/>
                      <a:pt x="1174" y="220"/>
                      <a:pt x="1340" y="29"/>
                    </a:cubicBezTo>
                    <a:cubicBezTo>
                      <a:pt x="1349" y="12"/>
                      <a:pt x="1345" y="1"/>
                      <a:pt x="1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3" name="Google Shape;11643;p44"/>
              <p:cNvSpPr/>
              <p:nvPr/>
            </p:nvSpPr>
            <p:spPr>
              <a:xfrm>
                <a:off x="4788150" y="3131775"/>
                <a:ext cx="5925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67" extrusionOk="0">
                    <a:moveTo>
                      <a:pt x="6" y="161"/>
                    </a:moveTo>
                    <a:cubicBezTo>
                      <a:pt x="1" y="161"/>
                      <a:pt x="6" y="167"/>
                      <a:pt x="22" y="167"/>
                    </a:cubicBezTo>
                    <a:cubicBezTo>
                      <a:pt x="14" y="163"/>
                      <a:pt x="9" y="161"/>
                      <a:pt x="6" y="161"/>
                    </a:cubicBezTo>
                    <a:close/>
                    <a:moveTo>
                      <a:pt x="212" y="0"/>
                    </a:moveTo>
                    <a:cubicBezTo>
                      <a:pt x="153" y="48"/>
                      <a:pt x="81" y="107"/>
                      <a:pt x="22" y="167"/>
                    </a:cubicBezTo>
                    <a:cubicBezTo>
                      <a:pt x="93" y="131"/>
                      <a:pt x="153" y="60"/>
                      <a:pt x="224" y="24"/>
                    </a:cubicBezTo>
                    <a:cubicBezTo>
                      <a:pt x="236" y="24"/>
                      <a:pt x="224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4" name="Google Shape;11644;p44"/>
              <p:cNvSpPr/>
              <p:nvPr/>
            </p:nvSpPr>
            <p:spPr>
              <a:xfrm>
                <a:off x="4803950" y="3124375"/>
                <a:ext cx="282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13" h="73" extrusionOk="0">
                    <a:moveTo>
                      <a:pt x="99" y="0"/>
                    </a:moveTo>
                    <a:cubicBezTo>
                      <a:pt x="94" y="0"/>
                      <a:pt x="88" y="3"/>
                      <a:pt x="80" y="10"/>
                    </a:cubicBezTo>
                    <a:cubicBezTo>
                      <a:pt x="68" y="22"/>
                      <a:pt x="45" y="34"/>
                      <a:pt x="21" y="34"/>
                    </a:cubicBezTo>
                    <a:cubicBezTo>
                      <a:pt x="0" y="44"/>
                      <a:pt x="6" y="72"/>
                      <a:pt x="16" y="72"/>
                    </a:cubicBezTo>
                    <a:cubicBezTo>
                      <a:pt x="17" y="72"/>
                      <a:pt x="19" y="72"/>
                      <a:pt x="21" y="70"/>
                    </a:cubicBezTo>
                    <a:cubicBezTo>
                      <a:pt x="57" y="70"/>
                      <a:pt x="80" y="46"/>
                      <a:pt x="104" y="22"/>
                    </a:cubicBezTo>
                    <a:cubicBezTo>
                      <a:pt x="112" y="14"/>
                      <a:pt x="109" y="0"/>
                      <a:pt x="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5" name="Google Shape;11645;p44"/>
              <p:cNvSpPr/>
              <p:nvPr/>
            </p:nvSpPr>
            <p:spPr>
              <a:xfrm>
                <a:off x="4811300" y="3116775"/>
                <a:ext cx="1725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53" extrusionOk="0">
                    <a:moveTo>
                      <a:pt x="57" y="0"/>
                    </a:moveTo>
                    <a:cubicBezTo>
                      <a:pt x="55" y="0"/>
                      <a:pt x="51" y="2"/>
                      <a:pt x="48" y="5"/>
                    </a:cubicBezTo>
                    <a:lnTo>
                      <a:pt x="13" y="40"/>
                    </a:lnTo>
                    <a:cubicBezTo>
                      <a:pt x="1" y="40"/>
                      <a:pt x="13" y="52"/>
                      <a:pt x="24" y="52"/>
                    </a:cubicBezTo>
                    <a:lnTo>
                      <a:pt x="60" y="29"/>
                    </a:lnTo>
                    <a:cubicBezTo>
                      <a:pt x="69" y="11"/>
                      <a:pt x="65" y="0"/>
                      <a:pt x="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6" name="Google Shape;11646;p44"/>
              <p:cNvSpPr/>
              <p:nvPr/>
            </p:nvSpPr>
            <p:spPr>
              <a:xfrm>
                <a:off x="4813175" y="3080450"/>
                <a:ext cx="827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331" h="789" extrusionOk="0">
                    <a:moveTo>
                      <a:pt x="42" y="1"/>
                    </a:moveTo>
                    <a:cubicBezTo>
                      <a:pt x="25" y="1"/>
                      <a:pt x="0" y="14"/>
                      <a:pt x="9" y="41"/>
                    </a:cubicBezTo>
                    <a:cubicBezTo>
                      <a:pt x="69" y="303"/>
                      <a:pt x="247" y="517"/>
                      <a:pt x="283" y="779"/>
                    </a:cubicBezTo>
                    <a:cubicBezTo>
                      <a:pt x="283" y="785"/>
                      <a:pt x="289" y="788"/>
                      <a:pt x="295" y="788"/>
                    </a:cubicBezTo>
                    <a:cubicBezTo>
                      <a:pt x="301" y="788"/>
                      <a:pt x="307" y="785"/>
                      <a:pt x="307" y="779"/>
                    </a:cubicBezTo>
                    <a:cubicBezTo>
                      <a:pt x="330" y="517"/>
                      <a:pt x="247" y="196"/>
                      <a:pt x="57" y="5"/>
                    </a:cubicBezTo>
                    <a:cubicBezTo>
                      <a:pt x="54" y="2"/>
                      <a:pt x="48" y="1"/>
                      <a:pt x="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7" name="Google Shape;11647;p44"/>
              <p:cNvSpPr/>
              <p:nvPr/>
            </p:nvSpPr>
            <p:spPr>
              <a:xfrm>
                <a:off x="4728500" y="3153550"/>
                <a:ext cx="62125" cy="50500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2020" extrusionOk="0">
                    <a:moveTo>
                      <a:pt x="2428" y="1"/>
                    </a:moveTo>
                    <a:cubicBezTo>
                      <a:pt x="2419" y="1"/>
                      <a:pt x="2411" y="4"/>
                      <a:pt x="2408" y="10"/>
                    </a:cubicBezTo>
                    <a:cubicBezTo>
                      <a:pt x="1836" y="903"/>
                      <a:pt x="765" y="1284"/>
                      <a:pt x="27" y="1975"/>
                    </a:cubicBezTo>
                    <a:cubicBezTo>
                      <a:pt x="1" y="2000"/>
                      <a:pt x="18" y="2020"/>
                      <a:pt x="35" y="2020"/>
                    </a:cubicBezTo>
                    <a:cubicBezTo>
                      <a:pt x="41" y="2020"/>
                      <a:pt x="47" y="2017"/>
                      <a:pt x="50" y="2010"/>
                    </a:cubicBezTo>
                    <a:cubicBezTo>
                      <a:pt x="836" y="1367"/>
                      <a:pt x="1896" y="927"/>
                      <a:pt x="2467" y="46"/>
                    </a:cubicBezTo>
                    <a:cubicBezTo>
                      <a:pt x="2484" y="20"/>
                      <a:pt x="2452" y="1"/>
                      <a:pt x="24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8" name="Google Shape;11648;p44"/>
              <p:cNvSpPr/>
              <p:nvPr/>
            </p:nvSpPr>
            <p:spPr>
              <a:xfrm>
                <a:off x="4652100" y="3250225"/>
                <a:ext cx="14850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6" extrusionOk="0">
                    <a:moveTo>
                      <a:pt x="507" y="1"/>
                    </a:moveTo>
                    <a:cubicBezTo>
                      <a:pt x="496" y="1"/>
                      <a:pt x="485" y="4"/>
                      <a:pt x="475" y="13"/>
                    </a:cubicBezTo>
                    <a:cubicBezTo>
                      <a:pt x="308" y="132"/>
                      <a:pt x="142" y="239"/>
                      <a:pt x="11" y="406"/>
                    </a:cubicBezTo>
                    <a:cubicBezTo>
                      <a:pt x="0" y="426"/>
                      <a:pt x="17" y="456"/>
                      <a:pt x="44" y="456"/>
                    </a:cubicBezTo>
                    <a:cubicBezTo>
                      <a:pt x="49" y="456"/>
                      <a:pt x="53" y="455"/>
                      <a:pt x="58" y="453"/>
                    </a:cubicBezTo>
                    <a:cubicBezTo>
                      <a:pt x="225" y="334"/>
                      <a:pt x="380" y="227"/>
                      <a:pt x="535" y="120"/>
                    </a:cubicBezTo>
                    <a:cubicBezTo>
                      <a:pt x="594" y="81"/>
                      <a:pt x="555" y="1"/>
                      <a:pt x="5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9" name="Google Shape;11649;p44"/>
              <p:cNvSpPr/>
              <p:nvPr/>
            </p:nvSpPr>
            <p:spPr>
              <a:xfrm>
                <a:off x="4521525" y="3337700"/>
                <a:ext cx="35825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778" extrusionOk="0">
                    <a:moveTo>
                      <a:pt x="1375" y="1"/>
                    </a:moveTo>
                    <a:cubicBezTo>
                      <a:pt x="1371" y="1"/>
                      <a:pt x="1368" y="1"/>
                      <a:pt x="1364" y="2"/>
                    </a:cubicBezTo>
                    <a:cubicBezTo>
                      <a:pt x="900" y="145"/>
                      <a:pt x="483" y="467"/>
                      <a:pt x="66" y="681"/>
                    </a:cubicBezTo>
                    <a:cubicBezTo>
                      <a:pt x="0" y="714"/>
                      <a:pt x="36" y="777"/>
                      <a:pt x="89" y="777"/>
                    </a:cubicBezTo>
                    <a:cubicBezTo>
                      <a:pt x="93" y="777"/>
                      <a:pt x="98" y="777"/>
                      <a:pt x="102" y="776"/>
                    </a:cubicBezTo>
                    <a:cubicBezTo>
                      <a:pt x="531" y="562"/>
                      <a:pt x="1007" y="371"/>
                      <a:pt x="1400" y="86"/>
                    </a:cubicBezTo>
                    <a:cubicBezTo>
                      <a:pt x="1433" y="64"/>
                      <a:pt x="1415" y="1"/>
                      <a:pt x="13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0" name="Google Shape;11650;p44"/>
              <p:cNvSpPr/>
              <p:nvPr/>
            </p:nvSpPr>
            <p:spPr>
              <a:xfrm>
                <a:off x="4591750" y="3318325"/>
                <a:ext cx="582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36" extrusionOk="0">
                    <a:moveTo>
                      <a:pt x="200" y="1"/>
                    </a:moveTo>
                    <a:cubicBezTo>
                      <a:pt x="196" y="1"/>
                      <a:pt x="191" y="2"/>
                      <a:pt x="186" y="3"/>
                    </a:cubicBezTo>
                    <a:cubicBezTo>
                      <a:pt x="163" y="27"/>
                      <a:pt x="103" y="63"/>
                      <a:pt x="55" y="63"/>
                    </a:cubicBezTo>
                    <a:cubicBezTo>
                      <a:pt x="0" y="74"/>
                      <a:pt x="16" y="136"/>
                      <a:pt x="57" y="136"/>
                    </a:cubicBezTo>
                    <a:cubicBezTo>
                      <a:pt x="60" y="136"/>
                      <a:pt x="64" y="135"/>
                      <a:pt x="67" y="134"/>
                    </a:cubicBezTo>
                    <a:cubicBezTo>
                      <a:pt x="139" y="122"/>
                      <a:pt x="174" y="87"/>
                      <a:pt x="222" y="51"/>
                    </a:cubicBezTo>
                    <a:cubicBezTo>
                      <a:pt x="232" y="30"/>
                      <a:pt x="225" y="1"/>
                      <a:pt x="2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1" name="Google Shape;11651;p44"/>
              <p:cNvSpPr/>
              <p:nvPr/>
            </p:nvSpPr>
            <p:spPr>
              <a:xfrm>
                <a:off x="4621150" y="3307050"/>
                <a:ext cx="7700" cy="280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112" extrusionOk="0">
                    <a:moveTo>
                      <a:pt x="290" y="0"/>
                    </a:moveTo>
                    <a:cubicBezTo>
                      <a:pt x="288" y="0"/>
                      <a:pt x="286" y="1"/>
                      <a:pt x="284" y="2"/>
                    </a:cubicBezTo>
                    <a:cubicBezTo>
                      <a:pt x="189" y="2"/>
                      <a:pt x="106" y="49"/>
                      <a:pt x="10" y="85"/>
                    </a:cubicBezTo>
                    <a:cubicBezTo>
                      <a:pt x="0" y="85"/>
                      <a:pt x="8" y="111"/>
                      <a:pt x="32" y="111"/>
                    </a:cubicBezTo>
                    <a:cubicBezTo>
                      <a:pt x="36" y="111"/>
                      <a:pt x="41" y="111"/>
                      <a:pt x="46" y="109"/>
                    </a:cubicBezTo>
                    <a:cubicBezTo>
                      <a:pt x="118" y="85"/>
                      <a:pt x="201" y="49"/>
                      <a:pt x="284" y="49"/>
                    </a:cubicBezTo>
                    <a:cubicBezTo>
                      <a:pt x="306" y="49"/>
                      <a:pt x="308" y="0"/>
                      <a:pt x="2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2" name="Google Shape;11652;p44"/>
              <p:cNvSpPr/>
              <p:nvPr/>
            </p:nvSpPr>
            <p:spPr>
              <a:xfrm>
                <a:off x="4663825" y="3274775"/>
                <a:ext cx="160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433" extrusionOk="0">
                    <a:moveTo>
                      <a:pt x="604" y="0"/>
                    </a:moveTo>
                    <a:cubicBezTo>
                      <a:pt x="599" y="0"/>
                      <a:pt x="594" y="2"/>
                      <a:pt x="589" y="7"/>
                    </a:cubicBezTo>
                    <a:cubicBezTo>
                      <a:pt x="387" y="90"/>
                      <a:pt x="208" y="209"/>
                      <a:pt x="30" y="328"/>
                    </a:cubicBezTo>
                    <a:cubicBezTo>
                      <a:pt x="0" y="368"/>
                      <a:pt x="36" y="432"/>
                      <a:pt x="84" y="432"/>
                    </a:cubicBezTo>
                    <a:cubicBezTo>
                      <a:pt x="93" y="432"/>
                      <a:pt x="103" y="430"/>
                      <a:pt x="113" y="424"/>
                    </a:cubicBezTo>
                    <a:cubicBezTo>
                      <a:pt x="268" y="281"/>
                      <a:pt x="447" y="162"/>
                      <a:pt x="613" y="43"/>
                    </a:cubicBezTo>
                    <a:cubicBezTo>
                      <a:pt x="642" y="33"/>
                      <a:pt x="624" y="0"/>
                      <a:pt x="6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3" name="Google Shape;11653;p44"/>
              <p:cNvSpPr/>
              <p:nvPr/>
            </p:nvSpPr>
            <p:spPr>
              <a:xfrm>
                <a:off x="4698600" y="3250825"/>
                <a:ext cx="912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340" extrusionOk="0">
                    <a:moveTo>
                      <a:pt x="365" y="1"/>
                    </a:moveTo>
                    <a:lnTo>
                      <a:pt x="365" y="1"/>
                    </a:lnTo>
                    <a:cubicBezTo>
                      <a:pt x="246" y="132"/>
                      <a:pt x="115" y="215"/>
                      <a:pt x="8" y="334"/>
                    </a:cubicBezTo>
                    <a:cubicBezTo>
                      <a:pt x="127" y="215"/>
                      <a:pt x="246" y="132"/>
                      <a:pt x="365" y="1"/>
                    </a:cubicBezTo>
                    <a:close/>
                    <a:moveTo>
                      <a:pt x="8" y="334"/>
                    </a:moveTo>
                    <a:cubicBezTo>
                      <a:pt x="0" y="334"/>
                      <a:pt x="3" y="339"/>
                      <a:pt x="5" y="339"/>
                    </a:cubicBezTo>
                    <a:cubicBezTo>
                      <a:pt x="7" y="339"/>
                      <a:pt x="8" y="338"/>
                      <a:pt x="8" y="334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4" name="Google Shape;11654;p44"/>
              <p:cNvSpPr/>
              <p:nvPr/>
            </p:nvSpPr>
            <p:spPr>
              <a:xfrm>
                <a:off x="4730725" y="3230325"/>
                <a:ext cx="16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64" extrusionOk="0">
                    <a:moveTo>
                      <a:pt x="51" y="1"/>
                    </a:moveTo>
                    <a:cubicBezTo>
                      <a:pt x="46" y="1"/>
                      <a:pt x="40" y="4"/>
                      <a:pt x="33" y="11"/>
                    </a:cubicBezTo>
                    <a:lnTo>
                      <a:pt x="9" y="35"/>
                    </a:lnTo>
                    <a:cubicBezTo>
                      <a:pt x="0" y="52"/>
                      <a:pt x="4" y="63"/>
                      <a:pt x="12" y="63"/>
                    </a:cubicBezTo>
                    <a:cubicBezTo>
                      <a:pt x="14" y="63"/>
                      <a:pt x="18" y="62"/>
                      <a:pt x="21" y="59"/>
                    </a:cubicBezTo>
                    <a:lnTo>
                      <a:pt x="57" y="23"/>
                    </a:lnTo>
                    <a:cubicBezTo>
                      <a:pt x="65" y="15"/>
                      <a:pt x="62" y="1"/>
                      <a:pt x="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5" name="Google Shape;11655;p44"/>
              <p:cNvSpPr/>
              <p:nvPr/>
            </p:nvSpPr>
            <p:spPr>
              <a:xfrm>
                <a:off x="4731500" y="3196900"/>
                <a:ext cx="258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667" extrusionOk="0">
                    <a:moveTo>
                      <a:pt x="998" y="1"/>
                    </a:moveTo>
                    <a:cubicBezTo>
                      <a:pt x="995" y="1"/>
                      <a:pt x="993" y="1"/>
                      <a:pt x="990" y="3"/>
                    </a:cubicBezTo>
                    <a:cubicBezTo>
                      <a:pt x="835" y="50"/>
                      <a:pt x="704" y="122"/>
                      <a:pt x="573" y="217"/>
                    </a:cubicBezTo>
                    <a:cubicBezTo>
                      <a:pt x="407" y="336"/>
                      <a:pt x="240" y="526"/>
                      <a:pt x="49" y="598"/>
                    </a:cubicBezTo>
                    <a:cubicBezTo>
                      <a:pt x="0" y="608"/>
                      <a:pt x="16" y="666"/>
                      <a:pt x="57" y="666"/>
                    </a:cubicBezTo>
                    <a:cubicBezTo>
                      <a:pt x="65" y="666"/>
                      <a:pt x="75" y="664"/>
                      <a:pt x="85" y="657"/>
                    </a:cubicBezTo>
                    <a:cubicBezTo>
                      <a:pt x="240" y="586"/>
                      <a:pt x="395" y="515"/>
                      <a:pt x="526" y="407"/>
                    </a:cubicBezTo>
                    <a:cubicBezTo>
                      <a:pt x="680" y="288"/>
                      <a:pt x="823" y="145"/>
                      <a:pt x="1002" y="50"/>
                    </a:cubicBezTo>
                    <a:cubicBezTo>
                      <a:pt x="1034" y="40"/>
                      <a:pt x="1018" y="1"/>
                      <a:pt x="9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6" name="Google Shape;11656;p44"/>
              <p:cNvSpPr/>
              <p:nvPr/>
            </p:nvSpPr>
            <p:spPr>
              <a:xfrm>
                <a:off x="4806900" y="3054900"/>
                <a:ext cx="502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42" extrusionOk="0">
                    <a:moveTo>
                      <a:pt x="15" y="0"/>
                    </a:moveTo>
                    <a:cubicBezTo>
                      <a:pt x="6" y="0"/>
                      <a:pt x="0" y="17"/>
                      <a:pt x="10" y="27"/>
                    </a:cubicBezTo>
                    <a:cubicBezTo>
                      <a:pt x="81" y="75"/>
                      <a:pt x="141" y="170"/>
                      <a:pt x="189" y="241"/>
                    </a:cubicBezTo>
                    <a:cubicBezTo>
                      <a:pt x="189" y="241"/>
                      <a:pt x="200" y="241"/>
                      <a:pt x="200" y="230"/>
                    </a:cubicBezTo>
                    <a:cubicBezTo>
                      <a:pt x="165" y="134"/>
                      <a:pt x="93" y="39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7" name="Google Shape;11657;p44"/>
              <p:cNvSpPr/>
              <p:nvPr/>
            </p:nvSpPr>
            <p:spPr>
              <a:xfrm>
                <a:off x="4781825" y="3014600"/>
                <a:ext cx="9850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638" extrusionOk="0">
                    <a:moveTo>
                      <a:pt x="54" y="0"/>
                    </a:moveTo>
                    <a:cubicBezTo>
                      <a:pt x="30" y="0"/>
                      <a:pt x="1" y="30"/>
                      <a:pt x="1" y="67"/>
                    </a:cubicBezTo>
                    <a:cubicBezTo>
                      <a:pt x="25" y="163"/>
                      <a:pt x="132" y="270"/>
                      <a:pt x="180" y="365"/>
                    </a:cubicBezTo>
                    <a:cubicBezTo>
                      <a:pt x="239" y="448"/>
                      <a:pt x="263" y="556"/>
                      <a:pt x="346" y="627"/>
                    </a:cubicBezTo>
                    <a:cubicBezTo>
                      <a:pt x="354" y="634"/>
                      <a:pt x="361" y="637"/>
                      <a:pt x="368" y="637"/>
                    </a:cubicBezTo>
                    <a:cubicBezTo>
                      <a:pt x="382" y="637"/>
                      <a:pt x="394" y="623"/>
                      <a:pt x="394" y="615"/>
                    </a:cubicBezTo>
                    <a:cubicBezTo>
                      <a:pt x="394" y="496"/>
                      <a:pt x="346" y="413"/>
                      <a:pt x="287" y="306"/>
                    </a:cubicBezTo>
                    <a:cubicBezTo>
                      <a:pt x="227" y="198"/>
                      <a:pt x="168" y="67"/>
                      <a:pt x="72" y="8"/>
                    </a:cubicBezTo>
                    <a:cubicBezTo>
                      <a:pt x="67" y="3"/>
                      <a:pt x="61" y="0"/>
                      <a:pt x="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8" name="Google Shape;11658;p44"/>
              <p:cNvSpPr/>
              <p:nvPr/>
            </p:nvSpPr>
            <p:spPr>
              <a:xfrm>
                <a:off x="4773800" y="2927275"/>
                <a:ext cx="24425" cy="8972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589" extrusionOk="0">
                    <a:moveTo>
                      <a:pt x="37" y="1"/>
                    </a:moveTo>
                    <a:cubicBezTo>
                      <a:pt x="16" y="1"/>
                      <a:pt x="0" y="16"/>
                      <a:pt x="0" y="48"/>
                    </a:cubicBezTo>
                    <a:cubicBezTo>
                      <a:pt x="143" y="632"/>
                      <a:pt x="96" y="1227"/>
                      <a:pt x="215" y="1822"/>
                    </a:cubicBezTo>
                    <a:cubicBezTo>
                      <a:pt x="334" y="2358"/>
                      <a:pt x="727" y="2977"/>
                      <a:pt x="596" y="3525"/>
                    </a:cubicBezTo>
                    <a:cubicBezTo>
                      <a:pt x="596" y="3557"/>
                      <a:pt x="628" y="3588"/>
                      <a:pt x="656" y="3588"/>
                    </a:cubicBezTo>
                    <a:cubicBezTo>
                      <a:pt x="670" y="3588"/>
                      <a:pt x="683" y="3580"/>
                      <a:pt x="691" y="3560"/>
                    </a:cubicBezTo>
                    <a:cubicBezTo>
                      <a:pt x="977" y="3084"/>
                      <a:pt x="715" y="2513"/>
                      <a:pt x="560" y="2060"/>
                    </a:cubicBezTo>
                    <a:cubicBezTo>
                      <a:pt x="346" y="1405"/>
                      <a:pt x="477" y="596"/>
                      <a:pt x="72" y="12"/>
                    </a:cubicBezTo>
                    <a:cubicBezTo>
                      <a:pt x="60" y="4"/>
                      <a:pt x="48" y="1"/>
                      <a:pt x="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9" name="Google Shape;11659;p44"/>
              <p:cNvSpPr/>
              <p:nvPr/>
            </p:nvSpPr>
            <p:spPr>
              <a:xfrm>
                <a:off x="4758125" y="2901850"/>
                <a:ext cx="1660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664" h="1430" extrusionOk="0">
                    <a:moveTo>
                      <a:pt x="60" y="0"/>
                    </a:moveTo>
                    <a:cubicBezTo>
                      <a:pt x="29" y="0"/>
                      <a:pt x="0" y="21"/>
                      <a:pt x="8" y="53"/>
                    </a:cubicBezTo>
                    <a:cubicBezTo>
                      <a:pt x="127" y="517"/>
                      <a:pt x="354" y="910"/>
                      <a:pt x="461" y="1375"/>
                    </a:cubicBezTo>
                    <a:cubicBezTo>
                      <a:pt x="467" y="1412"/>
                      <a:pt x="499" y="1430"/>
                      <a:pt x="530" y="1430"/>
                    </a:cubicBezTo>
                    <a:cubicBezTo>
                      <a:pt x="559" y="1430"/>
                      <a:pt x="586" y="1415"/>
                      <a:pt x="592" y="1387"/>
                    </a:cubicBezTo>
                    <a:cubicBezTo>
                      <a:pt x="663" y="898"/>
                      <a:pt x="366" y="410"/>
                      <a:pt x="104" y="17"/>
                    </a:cubicBezTo>
                    <a:cubicBezTo>
                      <a:pt x="92" y="5"/>
                      <a:pt x="7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0" name="Google Shape;11660;p44"/>
              <p:cNvSpPr/>
              <p:nvPr/>
            </p:nvSpPr>
            <p:spPr>
              <a:xfrm>
                <a:off x="4713375" y="2838875"/>
                <a:ext cx="38600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1486" extrusionOk="0">
                    <a:moveTo>
                      <a:pt x="72" y="0"/>
                    </a:moveTo>
                    <a:cubicBezTo>
                      <a:pt x="24" y="0"/>
                      <a:pt x="0" y="36"/>
                      <a:pt x="24" y="84"/>
                    </a:cubicBezTo>
                    <a:cubicBezTo>
                      <a:pt x="191" y="322"/>
                      <a:pt x="536" y="441"/>
                      <a:pt x="774" y="608"/>
                    </a:cubicBezTo>
                    <a:cubicBezTo>
                      <a:pt x="1096" y="834"/>
                      <a:pt x="1322" y="1108"/>
                      <a:pt x="1489" y="1465"/>
                    </a:cubicBezTo>
                    <a:cubicBezTo>
                      <a:pt x="1489" y="1479"/>
                      <a:pt x="1498" y="1486"/>
                      <a:pt x="1509" y="1486"/>
                    </a:cubicBezTo>
                    <a:cubicBezTo>
                      <a:pt x="1525" y="1486"/>
                      <a:pt x="1544" y="1470"/>
                      <a:pt x="1536" y="1441"/>
                    </a:cubicBezTo>
                    <a:cubicBezTo>
                      <a:pt x="1394" y="1096"/>
                      <a:pt x="1203" y="798"/>
                      <a:pt x="953" y="536"/>
                    </a:cubicBezTo>
                    <a:cubicBezTo>
                      <a:pt x="739" y="310"/>
                      <a:pt x="381" y="12"/>
                      <a:pt x="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1" name="Google Shape;11661;p44"/>
              <p:cNvSpPr/>
              <p:nvPr/>
            </p:nvSpPr>
            <p:spPr>
              <a:xfrm>
                <a:off x="4629725" y="2792375"/>
                <a:ext cx="73400" cy="42975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1719" extrusionOk="0">
                    <a:moveTo>
                      <a:pt x="77" y="1"/>
                    </a:moveTo>
                    <a:cubicBezTo>
                      <a:pt x="38" y="1"/>
                      <a:pt x="1" y="31"/>
                      <a:pt x="1" y="74"/>
                    </a:cubicBezTo>
                    <a:cubicBezTo>
                      <a:pt x="48" y="527"/>
                      <a:pt x="727" y="860"/>
                      <a:pt x="1084" y="1051"/>
                    </a:cubicBezTo>
                    <a:cubicBezTo>
                      <a:pt x="1668" y="1360"/>
                      <a:pt x="2263" y="1563"/>
                      <a:pt x="2906" y="1706"/>
                    </a:cubicBezTo>
                    <a:cubicBezTo>
                      <a:pt x="2912" y="1715"/>
                      <a:pt x="2918" y="1719"/>
                      <a:pt x="2922" y="1719"/>
                    </a:cubicBezTo>
                    <a:cubicBezTo>
                      <a:pt x="2934" y="1719"/>
                      <a:pt x="2935" y="1691"/>
                      <a:pt x="2918" y="1682"/>
                    </a:cubicBezTo>
                    <a:cubicBezTo>
                      <a:pt x="2442" y="1396"/>
                      <a:pt x="1918" y="1182"/>
                      <a:pt x="1430" y="932"/>
                    </a:cubicBezTo>
                    <a:cubicBezTo>
                      <a:pt x="1156" y="801"/>
                      <a:pt x="894" y="670"/>
                      <a:pt x="656" y="491"/>
                    </a:cubicBezTo>
                    <a:cubicBezTo>
                      <a:pt x="465" y="348"/>
                      <a:pt x="310" y="134"/>
                      <a:pt x="120" y="15"/>
                    </a:cubicBezTo>
                    <a:cubicBezTo>
                      <a:pt x="107" y="5"/>
                      <a:pt x="92" y="1"/>
                      <a:pt x="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2" name="Google Shape;11662;p44"/>
              <p:cNvSpPr/>
              <p:nvPr/>
            </p:nvSpPr>
            <p:spPr>
              <a:xfrm>
                <a:off x="4634800" y="2762800"/>
                <a:ext cx="2875" cy="815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326" extrusionOk="0">
                    <a:moveTo>
                      <a:pt x="94" y="1"/>
                    </a:moveTo>
                    <a:cubicBezTo>
                      <a:pt x="88" y="1"/>
                      <a:pt x="84" y="6"/>
                      <a:pt x="84" y="19"/>
                    </a:cubicBezTo>
                    <a:cubicBezTo>
                      <a:pt x="36" y="103"/>
                      <a:pt x="36" y="210"/>
                      <a:pt x="0" y="317"/>
                    </a:cubicBezTo>
                    <a:cubicBezTo>
                      <a:pt x="0" y="323"/>
                      <a:pt x="9" y="326"/>
                      <a:pt x="18" y="326"/>
                    </a:cubicBezTo>
                    <a:cubicBezTo>
                      <a:pt x="27" y="326"/>
                      <a:pt x="36" y="323"/>
                      <a:pt x="36" y="317"/>
                    </a:cubicBezTo>
                    <a:cubicBezTo>
                      <a:pt x="60" y="222"/>
                      <a:pt x="60" y="126"/>
                      <a:pt x="107" y="31"/>
                    </a:cubicBezTo>
                    <a:cubicBezTo>
                      <a:pt x="115" y="16"/>
                      <a:pt x="103" y="1"/>
                      <a:pt x="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3" name="Google Shape;11663;p44"/>
              <p:cNvSpPr/>
              <p:nvPr/>
            </p:nvSpPr>
            <p:spPr>
              <a:xfrm>
                <a:off x="4640750" y="2704025"/>
                <a:ext cx="20850" cy="304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219" extrusionOk="0">
                    <a:moveTo>
                      <a:pt x="822" y="1"/>
                    </a:moveTo>
                    <a:cubicBezTo>
                      <a:pt x="560" y="13"/>
                      <a:pt x="381" y="108"/>
                      <a:pt x="262" y="346"/>
                    </a:cubicBezTo>
                    <a:cubicBezTo>
                      <a:pt x="143" y="596"/>
                      <a:pt x="108" y="882"/>
                      <a:pt x="24" y="1144"/>
                    </a:cubicBezTo>
                    <a:cubicBezTo>
                      <a:pt x="0" y="1184"/>
                      <a:pt x="41" y="1219"/>
                      <a:pt x="78" y="1219"/>
                    </a:cubicBezTo>
                    <a:cubicBezTo>
                      <a:pt x="95" y="1219"/>
                      <a:pt x="112" y="1211"/>
                      <a:pt x="119" y="1191"/>
                    </a:cubicBezTo>
                    <a:cubicBezTo>
                      <a:pt x="298" y="834"/>
                      <a:pt x="393" y="168"/>
                      <a:pt x="822" y="37"/>
                    </a:cubicBezTo>
                    <a:cubicBezTo>
                      <a:pt x="834" y="37"/>
                      <a:pt x="834" y="1"/>
                      <a:pt x="8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4" name="Google Shape;11664;p44"/>
              <p:cNvSpPr/>
              <p:nvPr/>
            </p:nvSpPr>
            <p:spPr>
              <a:xfrm>
                <a:off x="4675575" y="2678875"/>
                <a:ext cx="4110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723" extrusionOk="0">
                    <a:moveTo>
                      <a:pt x="1326" y="0"/>
                    </a:moveTo>
                    <a:cubicBezTo>
                      <a:pt x="852" y="0"/>
                      <a:pt x="374" y="415"/>
                      <a:pt x="36" y="673"/>
                    </a:cubicBezTo>
                    <a:cubicBezTo>
                      <a:pt x="1" y="691"/>
                      <a:pt x="11" y="722"/>
                      <a:pt x="34" y="722"/>
                    </a:cubicBezTo>
                    <a:cubicBezTo>
                      <a:pt x="42" y="722"/>
                      <a:pt x="51" y="718"/>
                      <a:pt x="60" y="709"/>
                    </a:cubicBezTo>
                    <a:cubicBezTo>
                      <a:pt x="310" y="531"/>
                      <a:pt x="536" y="388"/>
                      <a:pt x="834" y="292"/>
                    </a:cubicBezTo>
                    <a:cubicBezTo>
                      <a:pt x="1084" y="197"/>
                      <a:pt x="1334" y="185"/>
                      <a:pt x="1608" y="126"/>
                    </a:cubicBezTo>
                    <a:cubicBezTo>
                      <a:pt x="1643" y="114"/>
                      <a:pt x="1632" y="54"/>
                      <a:pt x="1608" y="54"/>
                    </a:cubicBezTo>
                    <a:cubicBezTo>
                      <a:pt x="1515" y="17"/>
                      <a:pt x="1420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5" name="Google Shape;11665;p44"/>
              <p:cNvSpPr/>
              <p:nvPr/>
            </p:nvSpPr>
            <p:spPr>
              <a:xfrm>
                <a:off x="4692000" y="2682900"/>
                <a:ext cx="252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421" extrusionOk="0">
                    <a:moveTo>
                      <a:pt x="951" y="1"/>
                    </a:moveTo>
                    <a:cubicBezTo>
                      <a:pt x="629" y="60"/>
                      <a:pt x="236" y="108"/>
                      <a:pt x="10" y="370"/>
                    </a:cubicBezTo>
                    <a:cubicBezTo>
                      <a:pt x="0" y="399"/>
                      <a:pt x="7" y="420"/>
                      <a:pt x="22" y="420"/>
                    </a:cubicBezTo>
                    <a:cubicBezTo>
                      <a:pt x="26" y="420"/>
                      <a:pt x="30" y="419"/>
                      <a:pt x="34" y="417"/>
                    </a:cubicBezTo>
                    <a:cubicBezTo>
                      <a:pt x="332" y="251"/>
                      <a:pt x="629" y="143"/>
                      <a:pt x="963" y="60"/>
                    </a:cubicBezTo>
                    <a:cubicBezTo>
                      <a:pt x="1010" y="60"/>
                      <a:pt x="986" y="1"/>
                      <a:pt x="9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6" name="Google Shape;11666;p44"/>
              <p:cNvSpPr/>
              <p:nvPr/>
            </p:nvSpPr>
            <p:spPr>
              <a:xfrm>
                <a:off x="4655925" y="2702850"/>
                <a:ext cx="20275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29" extrusionOk="0">
                    <a:moveTo>
                      <a:pt x="774" y="0"/>
                    </a:moveTo>
                    <a:cubicBezTo>
                      <a:pt x="346" y="298"/>
                      <a:pt x="96" y="798"/>
                      <a:pt x="1" y="1298"/>
                    </a:cubicBezTo>
                    <a:cubicBezTo>
                      <a:pt x="1" y="1313"/>
                      <a:pt x="20" y="1328"/>
                      <a:pt x="34" y="1328"/>
                    </a:cubicBezTo>
                    <a:cubicBezTo>
                      <a:pt x="42" y="1328"/>
                      <a:pt x="48" y="1323"/>
                      <a:pt x="48" y="1310"/>
                    </a:cubicBezTo>
                    <a:cubicBezTo>
                      <a:pt x="179" y="810"/>
                      <a:pt x="346" y="346"/>
                      <a:pt x="774" y="36"/>
                    </a:cubicBezTo>
                    <a:cubicBezTo>
                      <a:pt x="810" y="24"/>
                      <a:pt x="798" y="0"/>
                      <a:pt x="7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7" name="Google Shape;11667;p44"/>
              <p:cNvSpPr/>
              <p:nvPr/>
            </p:nvSpPr>
            <p:spPr>
              <a:xfrm>
                <a:off x="4666475" y="2788200"/>
                <a:ext cx="29075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647" extrusionOk="0">
                    <a:moveTo>
                      <a:pt x="111" y="0"/>
                    </a:moveTo>
                    <a:cubicBezTo>
                      <a:pt x="51" y="0"/>
                      <a:pt x="0" y="97"/>
                      <a:pt x="79" y="146"/>
                    </a:cubicBezTo>
                    <a:cubicBezTo>
                      <a:pt x="388" y="349"/>
                      <a:pt x="733" y="634"/>
                      <a:pt x="1114" y="646"/>
                    </a:cubicBezTo>
                    <a:cubicBezTo>
                      <a:pt x="1162" y="646"/>
                      <a:pt x="1162" y="587"/>
                      <a:pt x="1138" y="575"/>
                    </a:cubicBezTo>
                    <a:cubicBezTo>
                      <a:pt x="936" y="503"/>
                      <a:pt x="769" y="444"/>
                      <a:pt x="603" y="325"/>
                    </a:cubicBezTo>
                    <a:lnTo>
                      <a:pt x="150" y="15"/>
                    </a:lnTo>
                    <a:cubicBezTo>
                      <a:pt x="137" y="5"/>
                      <a:pt x="124" y="0"/>
                      <a:pt x="1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8" name="Google Shape;11668;p44"/>
              <p:cNvSpPr/>
              <p:nvPr/>
            </p:nvSpPr>
            <p:spPr>
              <a:xfrm>
                <a:off x="4681200" y="2734900"/>
                <a:ext cx="17275" cy="2405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962" extrusionOk="0">
                    <a:moveTo>
                      <a:pt x="642" y="1"/>
                    </a:moveTo>
                    <a:cubicBezTo>
                      <a:pt x="638" y="1"/>
                      <a:pt x="635" y="2"/>
                      <a:pt x="633" y="4"/>
                    </a:cubicBezTo>
                    <a:cubicBezTo>
                      <a:pt x="323" y="76"/>
                      <a:pt x="180" y="564"/>
                      <a:pt x="49" y="826"/>
                    </a:cubicBezTo>
                    <a:cubicBezTo>
                      <a:pt x="0" y="891"/>
                      <a:pt x="74" y="962"/>
                      <a:pt x="141" y="962"/>
                    </a:cubicBezTo>
                    <a:cubicBezTo>
                      <a:pt x="172" y="962"/>
                      <a:pt x="201" y="947"/>
                      <a:pt x="216" y="909"/>
                    </a:cubicBezTo>
                    <a:cubicBezTo>
                      <a:pt x="287" y="766"/>
                      <a:pt x="347" y="599"/>
                      <a:pt x="442" y="445"/>
                    </a:cubicBezTo>
                    <a:cubicBezTo>
                      <a:pt x="514" y="314"/>
                      <a:pt x="621" y="195"/>
                      <a:pt x="680" y="52"/>
                    </a:cubicBezTo>
                    <a:cubicBezTo>
                      <a:pt x="690" y="22"/>
                      <a:pt x="660" y="1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9" name="Google Shape;11669;p44"/>
              <p:cNvSpPr/>
              <p:nvPr/>
            </p:nvSpPr>
            <p:spPr>
              <a:xfrm>
                <a:off x="4734800" y="2693200"/>
                <a:ext cx="5900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65" extrusionOk="0">
                    <a:moveTo>
                      <a:pt x="225" y="0"/>
                    </a:moveTo>
                    <a:cubicBezTo>
                      <a:pt x="222" y="0"/>
                      <a:pt x="219" y="2"/>
                      <a:pt x="215" y="5"/>
                    </a:cubicBezTo>
                    <a:cubicBezTo>
                      <a:pt x="167" y="29"/>
                      <a:pt x="96" y="29"/>
                      <a:pt x="48" y="29"/>
                    </a:cubicBezTo>
                    <a:cubicBezTo>
                      <a:pt x="1" y="29"/>
                      <a:pt x="1" y="65"/>
                      <a:pt x="36" y="65"/>
                    </a:cubicBezTo>
                    <a:cubicBezTo>
                      <a:pt x="96" y="65"/>
                      <a:pt x="167" y="65"/>
                      <a:pt x="227" y="17"/>
                    </a:cubicBezTo>
                    <a:cubicBezTo>
                      <a:pt x="235" y="9"/>
                      <a:pt x="232" y="0"/>
                      <a:pt x="2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0" name="Google Shape;11670;p44"/>
              <p:cNvSpPr/>
              <p:nvPr/>
            </p:nvSpPr>
            <p:spPr>
              <a:xfrm>
                <a:off x="4729525" y="2678275"/>
                <a:ext cx="221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887" h="403" extrusionOk="0">
                    <a:moveTo>
                      <a:pt x="332" y="1"/>
                    </a:moveTo>
                    <a:cubicBezTo>
                      <a:pt x="228" y="1"/>
                      <a:pt x="122" y="26"/>
                      <a:pt x="21" y="78"/>
                    </a:cubicBezTo>
                    <a:cubicBezTo>
                      <a:pt x="0" y="89"/>
                      <a:pt x="16" y="154"/>
                      <a:pt x="52" y="154"/>
                    </a:cubicBezTo>
                    <a:cubicBezTo>
                      <a:pt x="57" y="154"/>
                      <a:pt x="63" y="153"/>
                      <a:pt x="69" y="150"/>
                    </a:cubicBezTo>
                    <a:cubicBezTo>
                      <a:pt x="112" y="137"/>
                      <a:pt x="157" y="132"/>
                      <a:pt x="202" y="132"/>
                    </a:cubicBezTo>
                    <a:cubicBezTo>
                      <a:pt x="419" y="132"/>
                      <a:pt x="649" y="260"/>
                      <a:pt x="807" y="388"/>
                    </a:cubicBezTo>
                    <a:cubicBezTo>
                      <a:pt x="818" y="398"/>
                      <a:pt x="829" y="403"/>
                      <a:pt x="840" y="403"/>
                    </a:cubicBezTo>
                    <a:cubicBezTo>
                      <a:pt x="866" y="403"/>
                      <a:pt x="887" y="377"/>
                      <a:pt x="878" y="352"/>
                    </a:cubicBezTo>
                    <a:cubicBezTo>
                      <a:pt x="772" y="123"/>
                      <a:pt x="559" y="1"/>
                      <a:pt x="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1" name="Google Shape;11671;p44"/>
              <p:cNvSpPr/>
              <p:nvPr/>
            </p:nvSpPr>
            <p:spPr>
              <a:xfrm>
                <a:off x="4759075" y="2690875"/>
                <a:ext cx="4392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581" extrusionOk="0">
                    <a:moveTo>
                      <a:pt x="104" y="0"/>
                    </a:moveTo>
                    <a:cubicBezTo>
                      <a:pt x="25" y="0"/>
                      <a:pt x="1" y="124"/>
                      <a:pt x="77" y="146"/>
                    </a:cubicBezTo>
                    <a:cubicBezTo>
                      <a:pt x="577" y="224"/>
                      <a:pt x="1086" y="580"/>
                      <a:pt x="1597" y="580"/>
                    </a:cubicBezTo>
                    <a:cubicBezTo>
                      <a:pt x="1634" y="580"/>
                      <a:pt x="1671" y="579"/>
                      <a:pt x="1709" y="574"/>
                    </a:cubicBezTo>
                    <a:cubicBezTo>
                      <a:pt x="1744" y="574"/>
                      <a:pt x="1756" y="515"/>
                      <a:pt x="1732" y="515"/>
                    </a:cubicBezTo>
                    <a:cubicBezTo>
                      <a:pt x="1411" y="455"/>
                      <a:pt x="1137" y="396"/>
                      <a:pt x="816" y="277"/>
                    </a:cubicBezTo>
                    <a:cubicBezTo>
                      <a:pt x="601" y="182"/>
                      <a:pt x="363" y="86"/>
                      <a:pt x="125" y="3"/>
                    </a:cubicBezTo>
                    <a:cubicBezTo>
                      <a:pt x="118" y="1"/>
                      <a:pt x="111" y="0"/>
                      <a:pt x="1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2" name="Google Shape;11672;p44"/>
              <p:cNvSpPr/>
              <p:nvPr/>
            </p:nvSpPr>
            <p:spPr>
              <a:xfrm>
                <a:off x="4816975" y="2698025"/>
                <a:ext cx="26800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412" extrusionOk="0">
                    <a:moveTo>
                      <a:pt x="964" y="1"/>
                    </a:moveTo>
                    <a:cubicBezTo>
                      <a:pt x="960" y="1"/>
                      <a:pt x="956" y="1"/>
                      <a:pt x="952" y="3"/>
                    </a:cubicBezTo>
                    <a:cubicBezTo>
                      <a:pt x="809" y="15"/>
                      <a:pt x="714" y="110"/>
                      <a:pt x="583" y="158"/>
                    </a:cubicBezTo>
                    <a:cubicBezTo>
                      <a:pt x="511" y="185"/>
                      <a:pt x="439" y="195"/>
                      <a:pt x="366" y="195"/>
                    </a:cubicBezTo>
                    <a:cubicBezTo>
                      <a:pt x="282" y="195"/>
                      <a:pt x="196" y="182"/>
                      <a:pt x="107" y="169"/>
                    </a:cubicBezTo>
                    <a:cubicBezTo>
                      <a:pt x="98" y="165"/>
                      <a:pt x="89" y="163"/>
                      <a:pt x="81" y="163"/>
                    </a:cubicBezTo>
                    <a:cubicBezTo>
                      <a:pt x="26" y="163"/>
                      <a:pt x="0" y="257"/>
                      <a:pt x="83" y="288"/>
                    </a:cubicBezTo>
                    <a:cubicBezTo>
                      <a:pt x="240" y="341"/>
                      <a:pt x="444" y="412"/>
                      <a:pt x="620" y="412"/>
                    </a:cubicBezTo>
                    <a:cubicBezTo>
                      <a:pt x="644" y="412"/>
                      <a:pt x="668" y="410"/>
                      <a:pt x="690" y="408"/>
                    </a:cubicBezTo>
                    <a:cubicBezTo>
                      <a:pt x="869" y="396"/>
                      <a:pt x="1071" y="253"/>
                      <a:pt x="1036" y="62"/>
                    </a:cubicBezTo>
                    <a:cubicBezTo>
                      <a:pt x="1036" y="41"/>
                      <a:pt x="998" y="1"/>
                      <a:pt x="9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3" name="Google Shape;11673;p44"/>
              <p:cNvSpPr/>
              <p:nvPr/>
            </p:nvSpPr>
            <p:spPr>
              <a:xfrm>
                <a:off x="4850125" y="2628725"/>
                <a:ext cx="1775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710" h="2447" extrusionOk="0">
                    <a:moveTo>
                      <a:pt x="555" y="1"/>
                    </a:moveTo>
                    <a:cubicBezTo>
                      <a:pt x="537" y="1"/>
                      <a:pt x="519" y="12"/>
                      <a:pt x="519" y="36"/>
                    </a:cubicBezTo>
                    <a:cubicBezTo>
                      <a:pt x="496" y="465"/>
                      <a:pt x="496" y="965"/>
                      <a:pt x="412" y="1382"/>
                    </a:cubicBezTo>
                    <a:cubicBezTo>
                      <a:pt x="317" y="1751"/>
                      <a:pt x="103" y="2048"/>
                      <a:pt x="7" y="2418"/>
                    </a:cubicBezTo>
                    <a:cubicBezTo>
                      <a:pt x="1" y="2437"/>
                      <a:pt x="1" y="2446"/>
                      <a:pt x="5" y="2446"/>
                    </a:cubicBezTo>
                    <a:cubicBezTo>
                      <a:pt x="9" y="2446"/>
                      <a:pt x="14" y="2440"/>
                      <a:pt x="19" y="2429"/>
                    </a:cubicBezTo>
                    <a:cubicBezTo>
                      <a:pt x="245" y="2072"/>
                      <a:pt x="496" y="1775"/>
                      <a:pt x="603" y="1358"/>
                    </a:cubicBezTo>
                    <a:cubicBezTo>
                      <a:pt x="710" y="905"/>
                      <a:pt x="615" y="501"/>
                      <a:pt x="591" y="36"/>
                    </a:cubicBezTo>
                    <a:cubicBezTo>
                      <a:pt x="591" y="12"/>
                      <a:pt x="573" y="1"/>
                      <a:pt x="5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4" name="Google Shape;11674;p44"/>
              <p:cNvSpPr/>
              <p:nvPr/>
            </p:nvSpPr>
            <p:spPr>
              <a:xfrm>
                <a:off x="4859525" y="2605875"/>
                <a:ext cx="405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42" extrusionOk="0">
                    <a:moveTo>
                      <a:pt x="18" y="1"/>
                    </a:moveTo>
                    <a:cubicBezTo>
                      <a:pt x="9" y="1"/>
                      <a:pt x="0" y="4"/>
                      <a:pt x="0" y="10"/>
                    </a:cubicBezTo>
                    <a:cubicBezTo>
                      <a:pt x="48" y="153"/>
                      <a:pt x="108" y="272"/>
                      <a:pt x="108" y="415"/>
                    </a:cubicBezTo>
                    <a:cubicBezTo>
                      <a:pt x="114" y="432"/>
                      <a:pt x="128" y="441"/>
                      <a:pt x="140" y="441"/>
                    </a:cubicBezTo>
                    <a:cubicBezTo>
                      <a:pt x="152" y="441"/>
                      <a:pt x="161" y="432"/>
                      <a:pt x="155" y="415"/>
                    </a:cubicBezTo>
                    <a:cubicBezTo>
                      <a:pt x="155" y="272"/>
                      <a:pt x="96" y="153"/>
                      <a:pt x="36" y="10"/>
                    </a:cubicBezTo>
                    <a:cubicBezTo>
                      <a:pt x="36" y="4"/>
                      <a:pt x="27" y="1"/>
                      <a:pt x="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5" name="Google Shape;11675;p44"/>
              <p:cNvSpPr/>
              <p:nvPr/>
            </p:nvSpPr>
            <p:spPr>
              <a:xfrm>
                <a:off x="4858025" y="2595825"/>
                <a:ext cx="925" cy="2725"/>
              </a:xfrm>
              <a:custGeom>
                <a:avLst/>
                <a:gdLst/>
                <a:ahLst/>
                <a:cxnLst/>
                <a:rect l="l" t="t" r="r" b="b"/>
                <a:pathLst>
                  <a:path w="37" h="109" extrusionOk="0">
                    <a:moveTo>
                      <a:pt x="19" y="1"/>
                    </a:moveTo>
                    <a:cubicBezTo>
                      <a:pt x="10" y="1"/>
                      <a:pt x="1" y="7"/>
                      <a:pt x="1" y="19"/>
                    </a:cubicBezTo>
                    <a:lnTo>
                      <a:pt x="1" y="90"/>
                    </a:lnTo>
                    <a:cubicBezTo>
                      <a:pt x="1" y="102"/>
                      <a:pt x="10" y="108"/>
                      <a:pt x="19" y="108"/>
                    </a:cubicBezTo>
                    <a:cubicBezTo>
                      <a:pt x="28" y="108"/>
                      <a:pt x="37" y="102"/>
                      <a:pt x="37" y="90"/>
                    </a:cubicBezTo>
                    <a:lnTo>
                      <a:pt x="37" y="19"/>
                    </a:lnTo>
                    <a:cubicBezTo>
                      <a:pt x="37" y="7"/>
                      <a:pt x="28" y="1"/>
                      <a:pt x="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6" name="Google Shape;11676;p44"/>
              <p:cNvSpPr/>
              <p:nvPr/>
            </p:nvSpPr>
            <p:spPr>
              <a:xfrm>
                <a:off x="4861700" y="2631825"/>
                <a:ext cx="13325" cy="58775"/>
              </a:xfrm>
              <a:custGeom>
                <a:avLst/>
                <a:gdLst/>
                <a:ahLst/>
                <a:cxnLst/>
                <a:rect l="l" t="t" r="r" b="b"/>
                <a:pathLst>
                  <a:path w="533" h="2351" extrusionOk="0">
                    <a:moveTo>
                      <a:pt x="359" y="1"/>
                    </a:moveTo>
                    <a:cubicBezTo>
                      <a:pt x="329" y="1"/>
                      <a:pt x="291" y="29"/>
                      <a:pt x="306" y="67"/>
                    </a:cubicBezTo>
                    <a:cubicBezTo>
                      <a:pt x="437" y="841"/>
                      <a:pt x="354" y="1627"/>
                      <a:pt x="9" y="2305"/>
                    </a:cubicBezTo>
                    <a:cubicBezTo>
                      <a:pt x="0" y="2331"/>
                      <a:pt x="16" y="2351"/>
                      <a:pt x="35" y="2351"/>
                    </a:cubicBezTo>
                    <a:cubicBezTo>
                      <a:pt x="42" y="2351"/>
                      <a:pt x="50" y="2348"/>
                      <a:pt x="56" y="2341"/>
                    </a:cubicBezTo>
                    <a:cubicBezTo>
                      <a:pt x="485" y="1674"/>
                      <a:pt x="533" y="793"/>
                      <a:pt x="390" y="31"/>
                    </a:cubicBezTo>
                    <a:cubicBezTo>
                      <a:pt x="390" y="10"/>
                      <a:pt x="37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7" name="Google Shape;11677;p44"/>
              <p:cNvSpPr/>
              <p:nvPr/>
            </p:nvSpPr>
            <p:spPr>
              <a:xfrm>
                <a:off x="4848500" y="2708675"/>
                <a:ext cx="6450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13" extrusionOk="0">
                    <a:moveTo>
                      <a:pt x="210" y="1"/>
                    </a:moveTo>
                    <a:cubicBezTo>
                      <a:pt x="204" y="1"/>
                      <a:pt x="198" y="2"/>
                      <a:pt x="191" y="5"/>
                    </a:cubicBezTo>
                    <a:cubicBezTo>
                      <a:pt x="132" y="41"/>
                      <a:pt x="84" y="65"/>
                      <a:pt x="25" y="65"/>
                    </a:cubicBezTo>
                    <a:cubicBezTo>
                      <a:pt x="1" y="65"/>
                      <a:pt x="1" y="113"/>
                      <a:pt x="25" y="113"/>
                    </a:cubicBezTo>
                    <a:cubicBezTo>
                      <a:pt x="108" y="113"/>
                      <a:pt x="168" y="101"/>
                      <a:pt x="227" y="65"/>
                    </a:cubicBezTo>
                    <a:cubicBezTo>
                      <a:pt x="258" y="55"/>
                      <a:pt x="245" y="1"/>
                      <a:pt x="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8" name="Google Shape;11678;p44"/>
              <p:cNvSpPr/>
              <p:nvPr/>
            </p:nvSpPr>
            <p:spPr>
              <a:xfrm>
                <a:off x="4802125" y="2706250"/>
                <a:ext cx="351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534" extrusionOk="0">
                    <a:moveTo>
                      <a:pt x="66" y="1"/>
                    </a:moveTo>
                    <a:cubicBezTo>
                      <a:pt x="39" y="1"/>
                      <a:pt x="1" y="40"/>
                      <a:pt x="10" y="79"/>
                    </a:cubicBezTo>
                    <a:cubicBezTo>
                      <a:pt x="142" y="400"/>
                      <a:pt x="543" y="533"/>
                      <a:pt x="915" y="533"/>
                    </a:cubicBezTo>
                    <a:cubicBezTo>
                      <a:pt x="1080" y="533"/>
                      <a:pt x="1240" y="507"/>
                      <a:pt x="1368" y="460"/>
                    </a:cubicBezTo>
                    <a:cubicBezTo>
                      <a:pt x="1403" y="448"/>
                      <a:pt x="1403" y="400"/>
                      <a:pt x="1368" y="400"/>
                    </a:cubicBezTo>
                    <a:cubicBezTo>
                      <a:pt x="1328" y="404"/>
                      <a:pt x="1286" y="406"/>
                      <a:pt x="1244" y="406"/>
                    </a:cubicBezTo>
                    <a:cubicBezTo>
                      <a:pt x="1046" y="406"/>
                      <a:pt x="830" y="364"/>
                      <a:pt x="653" y="305"/>
                    </a:cubicBezTo>
                    <a:cubicBezTo>
                      <a:pt x="439" y="221"/>
                      <a:pt x="284" y="79"/>
                      <a:pt x="82" y="7"/>
                    </a:cubicBezTo>
                    <a:cubicBezTo>
                      <a:pt x="78" y="3"/>
                      <a:pt x="72" y="1"/>
                      <a:pt x="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9" name="Google Shape;11679;p44"/>
              <p:cNvSpPr/>
              <p:nvPr/>
            </p:nvSpPr>
            <p:spPr>
              <a:xfrm>
                <a:off x="4776175" y="2699750"/>
                <a:ext cx="139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251" extrusionOk="0">
                    <a:moveTo>
                      <a:pt x="105" y="1"/>
                    </a:moveTo>
                    <a:cubicBezTo>
                      <a:pt x="89" y="1"/>
                      <a:pt x="71" y="2"/>
                      <a:pt x="48" y="5"/>
                    </a:cubicBezTo>
                    <a:cubicBezTo>
                      <a:pt x="25" y="29"/>
                      <a:pt x="1" y="53"/>
                      <a:pt x="25" y="89"/>
                    </a:cubicBezTo>
                    <a:cubicBezTo>
                      <a:pt x="60" y="160"/>
                      <a:pt x="108" y="172"/>
                      <a:pt x="203" y="184"/>
                    </a:cubicBezTo>
                    <a:cubicBezTo>
                      <a:pt x="286" y="208"/>
                      <a:pt x="358" y="231"/>
                      <a:pt x="453" y="243"/>
                    </a:cubicBezTo>
                    <a:cubicBezTo>
                      <a:pt x="463" y="248"/>
                      <a:pt x="473" y="251"/>
                      <a:pt x="482" y="251"/>
                    </a:cubicBezTo>
                    <a:cubicBezTo>
                      <a:pt x="535" y="251"/>
                      <a:pt x="559" y="168"/>
                      <a:pt x="477" y="148"/>
                    </a:cubicBezTo>
                    <a:cubicBezTo>
                      <a:pt x="406" y="124"/>
                      <a:pt x="322" y="100"/>
                      <a:pt x="239" y="53"/>
                    </a:cubicBezTo>
                    <a:cubicBezTo>
                      <a:pt x="184" y="16"/>
                      <a:pt x="157" y="1"/>
                      <a:pt x="1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0" name="Google Shape;11680;p44"/>
              <p:cNvSpPr/>
              <p:nvPr/>
            </p:nvSpPr>
            <p:spPr>
              <a:xfrm>
                <a:off x="4755350" y="2704325"/>
                <a:ext cx="14300" cy="54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216" extrusionOk="0">
                    <a:moveTo>
                      <a:pt x="60" y="1"/>
                    </a:moveTo>
                    <a:cubicBezTo>
                      <a:pt x="0" y="36"/>
                      <a:pt x="0" y="120"/>
                      <a:pt x="60" y="120"/>
                    </a:cubicBezTo>
                    <a:cubicBezTo>
                      <a:pt x="155" y="120"/>
                      <a:pt x="226" y="156"/>
                      <a:pt x="298" y="167"/>
                    </a:cubicBezTo>
                    <a:cubicBezTo>
                      <a:pt x="369" y="203"/>
                      <a:pt x="441" y="203"/>
                      <a:pt x="512" y="215"/>
                    </a:cubicBezTo>
                    <a:cubicBezTo>
                      <a:pt x="560" y="215"/>
                      <a:pt x="572" y="167"/>
                      <a:pt x="536" y="144"/>
                    </a:cubicBezTo>
                    <a:cubicBezTo>
                      <a:pt x="465" y="96"/>
                      <a:pt x="405" y="48"/>
                      <a:pt x="322" y="36"/>
                    </a:cubicBezTo>
                    <a:cubicBezTo>
                      <a:pt x="226" y="25"/>
                      <a:pt x="155" y="1"/>
                      <a:pt x="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1" name="Google Shape;11681;p44"/>
              <p:cNvSpPr/>
              <p:nvPr/>
            </p:nvSpPr>
            <p:spPr>
              <a:xfrm>
                <a:off x="4834825" y="2578725"/>
                <a:ext cx="1190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92" extrusionOk="0">
                    <a:moveTo>
                      <a:pt x="36" y="0"/>
                    </a:moveTo>
                    <a:cubicBezTo>
                      <a:pt x="0" y="0"/>
                      <a:pt x="0" y="48"/>
                      <a:pt x="12" y="72"/>
                    </a:cubicBezTo>
                    <a:cubicBezTo>
                      <a:pt x="60" y="131"/>
                      <a:pt x="131" y="167"/>
                      <a:pt x="191" y="203"/>
                    </a:cubicBezTo>
                    <a:cubicBezTo>
                      <a:pt x="250" y="250"/>
                      <a:pt x="298" y="310"/>
                      <a:pt x="322" y="369"/>
                    </a:cubicBezTo>
                    <a:cubicBezTo>
                      <a:pt x="334" y="385"/>
                      <a:pt x="352" y="392"/>
                      <a:pt x="370" y="392"/>
                    </a:cubicBezTo>
                    <a:cubicBezTo>
                      <a:pt x="421" y="392"/>
                      <a:pt x="476" y="342"/>
                      <a:pt x="441" y="298"/>
                    </a:cubicBezTo>
                    <a:cubicBezTo>
                      <a:pt x="357" y="167"/>
                      <a:pt x="203" y="12"/>
                      <a:pt x="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2" name="Google Shape;11682;p44"/>
              <p:cNvSpPr/>
              <p:nvPr/>
            </p:nvSpPr>
            <p:spPr>
              <a:xfrm>
                <a:off x="4810125" y="2570075"/>
                <a:ext cx="196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786" h="424" extrusionOk="0">
                    <a:moveTo>
                      <a:pt x="99" y="1"/>
                    </a:moveTo>
                    <a:cubicBezTo>
                      <a:pt x="78" y="1"/>
                      <a:pt x="55" y="14"/>
                      <a:pt x="48" y="37"/>
                    </a:cubicBezTo>
                    <a:cubicBezTo>
                      <a:pt x="0" y="168"/>
                      <a:pt x="167" y="299"/>
                      <a:pt x="274" y="358"/>
                    </a:cubicBezTo>
                    <a:cubicBezTo>
                      <a:pt x="367" y="409"/>
                      <a:pt x="478" y="424"/>
                      <a:pt x="586" y="424"/>
                    </a:cubicBezTo>
                    <a:cubicBezTo>
                      <a:pt x="630" y="424"/>
                      <a:pt x="673" y="421"/>
                      <a:pt x="714" y="418"/>
                    </a:cubicBezTo>
                    <a:cubicBezTo>
                      <a:pt x="774" y="418"/>
                      <a:pt x="786" y="334"/>
                      <a:pt x="726" y="334"/>
                    </a:cubicBezTo>
                    <a:cubicBezTo>
                      <a:pt x="689" y="338"/>
                      <a:pt x="652" y="341"/>
                      <a:pt x="613" y="341"/>
                    </a:cubicBezTo>
                    <a:cubicBezTo>
                      <a:pt x="527" y="341"/>
                      <a:pt x="439" y="328"/>
                      <a:pt x="357" y="287"/>
                    </a:cubicBezTo>
                    <a:cubicBezTo>
                      <a:pt x="298" y="251"/>
                      <a:pt x="250" y="227"/>
                      <a:pt x="226" y="168"/>
                    </a:cubicBezTo>
                    <a:cubicBezTo>
                      <a:pt x="191" y="108"/>
                      <a:pt x="191" y="49"/>
                      <a:pt x="131" y="13"/>
                    </a:cubicBezTo>
                    <a:cubicBezTo>
                      <a:pt x="123" y="5"/>
                      <a:pt x="111" y="1"/>
                      <a:pt x="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3" name="Google Shape;11683;p44"/>
              <p:cNvSpPr/>
              <p:nvPr/>
            </p:nvSpPr>
            <p:spPr>
              <a:xfrm>
                <a:off x="4777675" y="2503875"/>
                <a:ext cx="503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693" extrusionOk="0">
                    <a:moveTo>
                      <a:pt x="368" y="1"/>
                    </a:moveTo>
                    <a:cubicBezTo>
                      <a:pt x="239" y="1"/>
                      <a:pt x="118" y="24"/>
                      <a:pt x="36" y="89"/>
                    </a:cubicBezTo>
                    <a:cubicBezTo>
                      <a:pt x="0" y="125"/>
                      <a:pt x="0" y="161"/>
                      <a:pt x="36" y="184"/>
                    </a:cubicBezTo>
                    <a:cubicBezTo>
                      <a:pt x="120" y="268"/>
                      <a:pt x="237" y="279"/>
                      <a:pt x="358" y="279"/>
                    </a:cubicBezTo>
                    <a:cubicBezTo>
                      <a:pt x="400" y="279"/>
                      <a:pt x="442" y="278"/>
                      <a:pt x="484" y="278"/>
                    </a:cubicBezTo>
                    <a:cubicBezTo>
                      <a:pt x="510" y="278"/>
                      <a:pt x="535" y="278"/>
                      <a:pt x="560" y="280"/>
                    </a:cubicBezTo>
                    <a:cubicBezTo>
                      <a:pt x="774" y="304"/>
                      <a:pt x="1036" y="280"/>
                      <a:pt x="1250" y="363"/>
                    </a:cubicBezTo>
                    <a:cubicBezTo>
                      <a:pt x="1774" y="542"/>
                      <a:pt x="1846" y="1149"/>
                      <a:pt x="1786" y="1625"/>
                    </a:cubicBezTo>
                    <a:cubicBezTo>
                      <a:pt x="1779" y="1671"/>
                      <a:pt x="1810" y="1692"/>
                      <a:pt x="1840" y="1692"/>
                    </a:cubicBezTo>
                    <a:cubicBezTo>
                      <a:pt x="1857" y="1692"/>
                      <a:pt x="1873" y="1686"/>
                      <a:pt x="1881" y="1673"/>
                    </a:cubicBezTo>
                    <a:cubicBezTo>
                      <a:pt x="2012" y="1137"/>
                      <a:pt x="1941" y="720"/>
                      <a:pt x="1477" y="387"/>
                    </a:cubicBezTo>
                    <a:cubicBezTo>
                      <a:pt x="1286" y="256"/>
                      <a:pt x="1036" y="125"/>
                      <a:pt x="798" y="65"/>
                    </a:cubicBezTo>
                    <a:cubicBezTo>
                      <a:pt x="682" y="33"/>
                      <a:pt x="520" y="1"/>
                      <a:pt x="3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4" name="Google Shape;11684;p44"/>
              <p:cNvSpPr/>
              <p:nvPr/>
            </p:nvSpPr>
            <p:spPr>
              <a:xfrm>
                <a:off x="4813375" y="2499700"/>
                <a:ext cx="220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905" extrusionOk="0">
                    <a:moveTo>
                      <a:pt x="104" y="1"/>
                    </a:moveTo>
                    <a:cubicBezTo>
                      <a:pt x="29" y="1"/>
                      <a:pt x="0" y="128"/>
                      <a:pt x="96" y="149"/>
                    </a:cubicBezTo>
                    <a:cubicBezTo>
                      <a:pt x="453" y="232"/>
                      <a:pt x="632" y="601"/>
                      <a:pt x="811" y="887"/>
                    </a:cubicBezTo>
                    <a:cubicBezTo>
                      <a:pt x="819" y="899"/>
                      <a:pt x="829" y="904"/>
                      <a:pt x="840" y="904"/>
                    </a:cubicBezTo>
                    <a:cubicBezTo>
                      <a:pt x="861" y="904"/>
                      <a:pt x="882" y="883"/>
                      <a:pt x="882" y="852"/>
                    </a:cubicBezTo>
                    <a:cubicBezTo>
                      <a:pt x="823" y="494"/>
                      <a:pt x="513" y="78"/>
                      <a:pt x="132" y="6"/>
                    </a:cubicBezTo>
                    <a:cubicBezTo>
                      <a:pt x="122" y="3"/>
                      <a:pt x="113" y="1"/>
                      <a:pt x="1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5" name="Google Shape;11685;p44"/>
              <p:cNvSpPr/>
              <p:nvPr/>
            </p:nvSpPr>
            <p:spPr>
              <a:xfrm>
                <a:off x="4835700" y="2532275"/>
                <a:ext cx="24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97" h="499" extrusionOk="0">
                    <a:moveTo>
                      <a:pt x="37" y="1"/>
                    </a:moveTo>
                    <a:cubicBezTo>
                      <a:pt x="25" y="1"/>
                      <a:pt x="1" y="1"/>
                      <a:pt x="25" y="13"/>
                    </a:cubicBezTo>
                    <a:cubicBezTo>
                      <a:pt x="60" y="180"/>
                      <a:pt x="60" y="322"/>
                      <a:pt x="60" y="489"/>
                    </a:cubicBezTo>
                    <a:cubicBezTo>
                      <a:pt x="60" y="495"/>
                      <a:pt x="69" y="498"/>
                      <a:pt x="78" y="498"/>
                    </a:cubicBezTo>
                    <a:cubicBezTo>
                      <a:pt x="87" y="498"/>
                      <a:pt x="96" y="495"/>
                      <a:pt x="96" y="489"/>
                    </a:cubicBezTo>
                    <a:cubicBezTo>
                      <a:pt x="96" y="322"/>
                      <a:pt x="84" y="156"/>
                      <a:pt x="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6" name="Google Shape;11686;p44"/>
              <p:cNvSpPr/>
              <p:nvPr/>
            </p:nvSpPr>
            <p:spPr>
              <a:xfrm>
                <a:off x="4757425" y="2514150"/>
                <a:ext cx="14125" cy="41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64" extrusionOk="0">
                    <a:moveTo>
                      <a:pt x="528" y="1"/>
                    </a:moveTo>
                    <a:cubicBezTo>
                      <a:pt x="520" y="1"/>
                      <a:pt x="511" y="4"/>
                      <a:pt x="501" y="12"/>
                    </a:cubicBezTo>
                    <a:cubicBezTo>
                      <a:pt x="429" y="47"/>
                      <a:pt x="358" y="83"/>
                      <a:pt x="263" y="83"/>
                    </a:cubicBezTo>
                    <a:cubicBezTo>
                      <a:pt x="191" y="83"/>
                      <a:pt x="120" y="47"/>
                      <a:pt x="36" y="35"/>
                    </a:cubicBezTo>
                    <a:cubicBezTo>
                      <a:pt x="24" y="35"/>
                      <a:pt x="1" y="71"/>
                      <a:pt x="13" y="83"/>
                    </a:cubicBezTo>
                    <a:cubicBezTo>
                      <a:pt x="75" y="140"/>
                      <a:pt x="153" y="163"/>
                      <a:pt x="234" y="163"/>
                    </a:cubicBezTo>
                    <a:cubicBezTo>
                      <a:pt x="339" y="163"/>
                      <a:pt x="449" y="125"/>
                      <a:pt x="536" y="71"/>
                    </a:cubicBezTo>
                    <a:cubicBezTo>
                      <a:pt x="564" y="43"/>
                      <a:pt x="556" y="1"/>
                      <a:pt x="5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7" name="Google Shape;11687;p44"/>
              <p:cNvSpPr/>
              <p:nvPr/>
            </p:nvSpPr>
            <p:spPr>
              <a:xfrm>
                <a:off x="4705400" y="2480000"/>
                <a:ext cx="36475" cy="21475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59" extrusionOk="0">
                    <a:moveTo>
                      <a:pt x="14" y="0"/>
                    </a:moveTo>
                    <a:cubicBezTo>
                      <a:pt x="6" y="0"/>
                      <a:pt x="1" y="23"/>
                      <a:pt x="10" y="32"/>
                    </a:cubicBezTo>
                    <a:cubicBezTo>
                      <a:pt x="415" y="401"/>
                      <a:pt x="951" y="663"/>
                      <a:pt x="1439" y="854"/>
                    </a:cubicBezTo>
                    <a:cubicBezTo>
                      <a:pt x="1443" y="858"/>
                      <a:pt x="1447" y="859"/>
                      <a:pt x="1450" y="859"/>
                    </a:cubicBezTo>
                    <a:cubicBezTo>
                      <a:pt x="1456" y="859"/>
                      <a:pt x="1459" y="854"/>
                      <a:pt x="1451" y="854"/>
                    </a:cubicBezTo>
                    <a:cubicBezTo>
                      <a:pt x="974" y="580"/>
                      <a:pt x="534" y="211"/>
                      <a:pt x="22" y="8"/>
                    </a:cubicBezTo>
                    <a:cubicBezTo>
                      <a:pt x="19" y="3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8" name="Google Shape;11688;p44"/>
              <p:cNvSpPr/>
              <p:nvPr/>
            </p:nvSpPr>
            <p:spPr>
              <a:xfrm>
                <a:off x="4676575" y="2461375"/>
                <a:ext cx="26425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717" extrusionOk="0">
                    <a:moveTo>
                      <a:pt x="42" y="0"/>
                    </a:moveTo>
                    <a:cubicBezTo>
                      <a:pt x="21" y="0"/>
                      <a:pt x="0" y="22"/>
                      <a:pt x="20" y="51"/>
                    </a:cubicBezTo>
                    <a:cubicBezTo>
                      <a:pt x="234" y="349"/>
                      <a:pt x="627" y="515"/>
                      <a:pt x="925" y="706"/>
                    </a:cubicBezTo>
                    <a:cubicBezTo>
                      <a:pt x="936" y="713"/>
                      <a:pt x="948" y="717"/>
                      <a:pt x="959" y="717"/>
                    </a:cubicBezTo>
                    <a:cubicBezTo>
                      <a:pt x="1016" y="717"/>
                      <a:pt x="1056" y="627"/>
                      <a:pt x="996" y="587"/>
                    </a:cubicBezTo>
                    <a:cubicBezTo>
                      <a:pt x="841" y="480"/>
                      <a:pt x="687" y="396"/>
                      <a:pt x="520" y="301"/>
                    </a:cubicBezTo>
                    <a:cubicBezTo>
                      <a:pt x="353" y="218"/>
                      <a:pt x="222" y="99"/>
                      <a:pt x="56" y="3"/>
                    </a:cubicBezTo>
                    <a:cubicBezTo>
                      <a:pt x="51" y="1"/>
                      <a:pt x="47" y="0"/>
                      <a:pt x="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9" name="Google Shape;11689;p44"/>
              <p:cNvSpPr/>
              <p:nvPr/>
            </p:nvSpPr>
            <p:spPr>
              <a:xfrm>
                <a:off x="4635775" y="2425775"/>
                <a:ext cx="31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6" extrusionOk="0">
                    <a:moveTo>
                      <a:pt x="25" y="1"/>
                    </a:moveTo>
                    <a:cubicBezTo>
                      <a:pt x="10" y="1"/>
                      <a:pt x="0" y="17"/>
                      <a:pt x="9" y="34"/>
                    </a:cubicBezTo>
                    <a:cubicBezTo>
                      <a:pt x="45" y="70"/>
                      <a:pt x="68" y="118"/>
                      <a:pt x="80" y="165"/>
                    </a:cubicBezTo>
                    <a:cubicBezTo>
                      <a:pt x="84" y="173"/>
                      <a:pt x="90" y="175"/>
                      <a:pt x="96" y="175"/>
                    </a:cubicBezTo>
                    <a:cubicBezTo>
                      <a:pt x="110" y="175"/>
                      <a:pt x="124" y="162"/>
                      <a:pt x="116" y="153"/>
                    </a:cubicBezTo>
                    <a:cubicBezTo>
                      <a:pt x="80" y="106"/>
                      <a:pt x="56" y="58"/>
                      <a:pt x="45" y="10"/>
                    </a:cubicBezTo>
                    <a:cubicBezTo>
                      <a:pt x="38" y="3"/>
                      <a:pt x="31" y="1"/>
                      <a:pt x="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0" name="Google Shape;11690;p44"/>
              <p:cNvSpPr/>
              <p:nvPr/>
            </p:nvSpPr>
            <p:spPr>
              <a:xfrm>
                <a:off x="4638475" y="2420800"/>
                <a:ext cx="27225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771" extrusionOk="0">
                    <a:moveTo>
                      <a:pt x="96" y="0"/>
                    </a:moveTo>
                    <a:cubicBezTo>
                      <a:pt x="45" y="0"/>
                      <a:pt x="0" y="68"/>
                      <a:pt x="56" y="114"/>
                    </a:cubicBezTo>
                    <a:cubicBezTo>
                      <a:pt x="353" y="364"/>
                      <a:pt x="663" y="602"/>
                      <a:pt x="1020" y="769"/>
                    </a:cubicBezTo>
                    <a:cubicBezTo>
                      <a:pt x="1023" y="770"/>
                      <a:pt x="1025" y="771"/>
                      <a:pt x="1028" y="771"/>
                    </a:cubicBezTo>
                    <a:cubicBezTo>
                      <a:pt x="1053" y="771"/>
                      <a:pt x="1089" y="731"/>
                      <a:pt x="1068" y="709"/>
                    </a:cubicBezTo>
                    <a:cubicBezTo>
                      <a:pt x="782" y="448"/>
                      <a:pt x="437" y="257"/>
                      <a:pt x="139" y="19"/>
                    </a:cubicBezTo>
                    <a:cubicBezTo>
                      <a:pt x="126" y="6"/>
                      <a:pt x="111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1" name="Google Shape;11691;p44"/>
              <p:cNvSpPr/>
              <p:nvPr/>
            </p:nvSpPr>
            <p:spPr>
              <a:xfrm>
                <a:off x="4741950" y="2484950"/>
                <a:ext cx="360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73" extrusionOk="0">
                    <a:moveTo>
                      <a:pt x="0" y="1"/>
                    </a:moveTo>
                    <a:cubicBezTo>
                      <a:pt x="48" y="25"/>
                      <a:pt x="96" y="60"/>
                      <a:pt x="143" y="72"/>
                    </a:cubicBezTo>
                    <a:cubicBezTo>
                      <a:pt x="108" y="48"/>
                      <a:pt x="60" y="13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2" name="Google Shape;11692;p44"/>
              <p:cNvSpPr/>
              <p:nvPr/>
            </p:nvSpPr>
            <p:spPr>
              <a:xfrm>
                <a:off x="4694775" y="2442850"/>
                <a:ext cx="2385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646" extrusionOk="0">
                    <a:moveTo>
                      <a:pt x="38" y="1"/>
                    </a:moveTo>
                    <a:cubicBezTo>
                      <a:pt x="12" y="1"/>
                      <a:pt x="0" y="46"/>
                      <a:pt x="30" y="66"/>
                    </a:cubicBezTo>
                    <a:cubicBezTo>
                      <a:pt x="149" y="197"/>
                      <a:pt x="292" y="268"/>
                      <a:pt x="447" y="363"/>
                    </a:cubicBezTo>
                    <a:cubicBezTo>
                      <a:pt x="614" y="447"/>
                      <a:pt x="768" y="554"/>
                      <a:pt x="923" y="637"/>
                    </a:cubicBezTo>
                    <a:cubicBezTo>
                      <a:pt x="926" y="643"/>
                      <a:pt x="929" y="645"/>
                      <a:pt x="933" y="645"/>
                    </a:cubicBezTo>
                    <a:cubicBezTo>
                      <a:pt x="944" y="645"/>
                      <a:pt x="953" y="622"/>
                      <a:pt x="935" y="613"/>
                    </a:cubicBezTo>
                    <a:cubicBezTo>
                      <a:pt x="780" y="494"/>
                      <a:pt x="614" y="387"/>
                      <a:pt x="459" y="268"/>
                    </a:cubicBezTo>
                    <a:cubicBezTo>
                      <a:pt x="328" y="161"/>
                      <a:pt x="209" y="66"/>
                      <a:pt x="54" y="6"/>
                    </a:cubicBezTo>
                    <a:cubicBezTo>
                      <a:pt x="48" y="2"/>
                      <a:pt x="43" y="1"/>
                      <a:pt x="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3" name="Google Shape;11693;p44"/>
              <p:cNvSpPr/>
              <p:nvPr/>
            </p:nvSpPr>
            <p:spPr>
              <a:xfrm>
                <a:off x="4609625" y="2389875"/>
                <a:ext cx="126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504" h="540" extrusionOk="0">
                    <a:moveTo>
                      <a:pt x="79" y="0"/>
                    </a:moveTo>
                    <a:cubicBezTo>
                      <a:pt x="38" y="0"/>
                      <a:pt x="1" y="47"/>
                      <a:pt x="31" y="77"/>
                    </a:cubicBezTo>
                    <a:cubicBezTo>
                      <a:pt x="79" y="172"/>
                      <a:pt x="114" y="244"/>
                      <a:pt x="210" y="292"/>
                    </a:cubicBezTo>
                    <a:cubicBezTo>
                      <a:pt x="317" y="363"/>
                      <a:pt x="388" y="422"/>
                      <a:pt x="448" y="530"/>
                    </a:cubicBezTo>
                    <a:cubicBezTo>
                      <a:pt x="448" y="536"/>
                      <a:pt x="452" y="539"/>
                      <a:pt x="459" y="539"/>
                    </a:cubicBezTo>
                    <a:cubicBezTo>
                      <a:pt x="475" y="539"/>
                      <a:pt x="504" y="520"/>
                      <a:pt x="495" y="494"/>
                    </a:cubicBezTo>
                    <a:cubicBezTo>
                      <a:pt x="436" y="399"/>
                      <a:pt x="376" y="303"/>
                      <a:pt x="329" y="220"/>
                    </a:cubicBezTo>
                    <a:cubicBezTo>
                      <a:pt x="269" y="113"/>
                      <a:pt x="210" y="65"/>
                      <a:pt x="102" y="6"/>
                    </a:cubicBezTo>
                    <a:cubicBezTo>
                      <a:pt x="95" y="2"/>
                      <a:pt x="87" y="0"/>
                      <a:pt x="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4" name="Google Shape;11694;p44"/>
              <p:cNvSpPr/>
              <p:nvPr/>
            </p:nvSpPr>
            <p:spPr>
              <a:xfrm>
                <a:off x="4491425" y="2260775"/>
                <a:ext cx="58450" cy="72425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2897" extrusionOk="0">
                    <a:moveTo>
                      <a:pt x="54" y="0"/>
                    </a:moveTo>
                    <a:cubicBezTo>
                      <a:pt x="25" y="0"/>
                      <a:pt x="1" y="21"/>
                      <a:pt x="8" y="50"/>
                    </a:cubicBezTo>
                    <a:cubicBezTo>
                      <a:pt x="318" y="1241"/>
                      <a:pt x="1437" y="2086"/>
                      <a:pt x="2306" y="2884"/>
                    </a:cubicBezTo>
                    <a:cubicBezTo>
                      <a:pt x="2310" y="2892"/>
                      <a:pt x="2316" y="2896"/>
                      <a:pt x="2321" y="2896"/>
                    </a:cubicBezTo>
                    <a:cubicBezTo>
                      <a:pt x="2331" y="2896"/>
                      <a:pt x="2338" y="2883"/>
                      <a:pt x="2330" y="2860"/>
                    </a:cubicBezTo>
                    <a:cubicBezTo>
                      <a:pt x="1985" y="2419"/>
                      <a:pt x="1616" y="2027"/>
                      <a:pt x="1223" y="1634"/>
                    </a:cubicBezTo>
                    <a:cubicBezTo>
                      <a:pt x="747" y="1122"/>
                      <a:pt x="425" y="634"/>
                      <a:pt x="104" y="26"/>
                    </a:cubicBezTo>
                    <a:cubicBezTo>
                      <a:pt x="90" y="8"/>
                      <a:pt x="71" y="0"/>
                      <a:pt x="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5" name="Google Shape;11695;p44"/>
              <p:cNvSpPr/>
              <p:nvPr/>
            </p:nvSpPr>
            <p:spPr>
              <a:xfrm>
                <a:off x="4495175" y="2248000"/>
                <a:ext cx="119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89" extrusionOk="0">
                    <a:moveTo>
                      <a:pt x="107" y="0"/>
                    </a:moveTo>
                    <a:cubicBezTo>
                      <a:pt x="54" y="0"/>
                      <a:pt x="1" y="68"/>
                      <a:pt x="49" y="97"/>
                    </a:cubicBezTo>
                    <a:cubicBezTo>
                      <a:pt x="204" y="252"/>
                      <a:pt x="311" y="418"/>
                      <a:pt x="442" y="573"/>
                    </a:cubicBezTo>
                    <a:cubicBezTo>
                      <a:pt x="445" y="584"/>
                      <a:pt x="450" y="588"/>
                      <a:pt x="455" y="588"/>
                    </a:cubicBezTo>
                    <a:cubicBezTo>
                      <a:pt x="466" y="588"/>
                      <a:pt x="477" y="566"/>
                      <a:pt x="477" y="549"/>
                    </a:cubicBezTo>
                    <a:cubicBezTo>
                      <a:pt x="394" y="359"/>
                      <a:pt x="287" y="180"/>
                      <a:pt x="144" y="13"/>
                    </a:cubicBezTo>
                    <a:cubicBezTo>
                      <a:pt x="133" y="4"/>
                      <a:pt x="120" y="0"/>
                      <a:pt x="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6" name="Google Shape;11696;p44"/>
              <p:cNvSpPr/>
              <p:nvPr/>
            </p:nvSpPr>
            <p:spPr>
              <a:xfrm>
                <a:off x="4517675" y="2277050"/>
                <a:ext cx="2977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322" extrusionOk="0">
                    <a:moveTo>
                      <a:pt x="113" y="0"/>
                    </a:moveTo>
                    <a:cubicBezTo>
                      <a:pt x="53" y="0"/>
                      <a:pt x="0" y="78"/>
                      <a:pt x="54" y="149"/>
                    </a:cubicBezTo>
                    <a:cubicBezTo>
                      <a:pt x="423" y="518"/>
                      <a:pt x="732" y="935"/>
                      <a:pt x="1090" y="1304"/>
                    </a:cubicBezTo>
                    <a:cubicBezTo>
                      <a:pt x="1102" y="1316"/>
                      <a:pt x="1115" y="1322"/>
                      <a:pt x="1127" y="1322"/>
                    </a:cubicBezTo>
                    <a:cubicBezTo>
                      <a:pt x="1162" y="1322"/>
                      <a:pt x="1191" y="1280"/>
                      <a:pt x="1173" y="1245"/>
                    </a:cubicBezTo>
                    <a:cubicBezTo>
                      <a:pt x="947" y="756"/>
                      <a:pt x="578" y="399"/>
                      <a:pt x="173" y="30"/>
                    </a:cubicBezTo>
                    <a:cubicBezTo>
                      <a:pt x="155" y="9"/>
                      <a:pt x="134" y="0"/>
                      <a:pt x="1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7" name="Google Shape;11697;p44"/>
              <p:cNvSpPr/>
              <p:nvPr/>
            </p:nvSpPr>
            <p:spPr>
              <a:xfrm>
                <a:off x="4556725" y="2324250"/>
                <a:ext cx="23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45" h="895" extrusionOk="0">
                    <a:moveTo>
                      <a:pt x="123" y="1"/>
                    </a:moveTo>
                    <a:cubicBezTo>
                      <a:pt x="46" y="1"/>
                      <a:pt x="1" y="120"/>
                      <a:pt x="87" y="178"/>
                    </a:cubicBezTo>
                    <a:cubicBezTo>
                      <a:pt x="242" y="285"/>
                      <a:pt x="373" y="416"/>
                      <a:pt x="480" y="559"/>
                    </a:cubicBezTo>
                    <a:cubicBezTo>
                      <a:pt x="575" y="678"/>
                      <a:pt x="671" y="845"/>
                      <a:pt x="837" y="892"/>
                    </a:cubicBezTo>
                    <a:cubicBezTo>
                      <a:pt x="841" y="894"/>
                      <a:pt x="845" y="894"/>
                      <a:pt x="850" y="894"/>
                    </a:cubicBezTo>
                    <a:cubicBezTo>
                      <a:pt x="887" y="894"/>
                      <a:pt x="944" y="853"/>
                      <a:pt x="944" y="821"/>
                    </a:cubicBezTo>
                    <a:cubicBezTo>
                      <a:pt x="909" y="642"/>
                      <a:pt x="778" y="500"/>
                      <a:pt x="647" y="381"/>
                    </a:cubicBezTo>
                    <a:cubicBezTo>
                      <a:pt x="504" y="250"/>
                      <a:pt x="361" y="119"/>
                      <a:pt x="182" y="23"/>
                    </a:cubicBezTo>
                    <a:cubicBezTo>
                      <a:pt x="162" y="7"/>
                      <a:pt x="142" y="1"/>
                      <a:pt x="1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8" name="Google Shape;11698;p44"/>
              <p:cNvSpPr/>
              <p:nvPr/>
            </p:nvSpPr>
            <p:spPr>
              <a:xfrm>
                <a:off x="4588800" y="2357825"/>
                <a:ext cx="10825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373" extrusionOk="0">
                    <a:moveTo>
                      <a:pt x="110" y="1"/>
                    </a:moveTo>
                    <a:cubicBezTo>
                      <a:pt x="48" y="1"/>
                      <a:pt x="0" y="70"/>
                      <a:pt x="54" y="133"/>
                    </a:cubicBezTo>
                    <a:cubicBezTo>
                      <a:pt x="150" y="216"/>
                      <a:pt x="221" y="323"/>
                      <a:pt x="352" y="371"/>
                    </a:cubicBezTo>
                    <a:cubicBezTo>
                      <a:pt x="356" y="372"/>
                      <a:pt x="360" y="373"/>
                      <a:pt x="364" y="373"/>
                    </a:cubicBezTo>
                    <a:cubicBezTo>
                      <a:pt x="405" y="373"/>
                      <a:pt x="432" y="320"/>
                      <a:pt x="400" y="288"/>
                    </a:cubicBezTo>
                    <a:lnTo>
                      <a:pt x="173" y="26"/>
                    </a:lnTo>
                    <a:cubicBezTo>
                      <a:pt x="153" y="8"/>
                      <a:pt x="131" y="1"/>
                      <a:pt x="1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9" name="Google Shape;11699;p44"/>
              <p:cNvSpPr/>
              <p:nvPr/>
            </p:nvSpPr>
            <p:spPr>
              <a:xfrm>
                <a:off x="4563400" y="2350925"/>
                <a:ext cx="34075" cy="37500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500" extrusionOk="0">
                    <a:moveTo>
                      <a:pt x="62" y="1"/>
                    </a:moveTo>
                    <a:cubicBezTo>
                      <a:pt x="31" y="1"/>
                      <a:pt x="1" y="22"/>
                      <a:pt x="11" y="52"/>
                    </a:cubicBezTo>
                    <a:cubicBezTo>
                      <a:pt x="404" y="552"/>
                      <a:pt x="773" y="1088"/>
                      <a:pt x="1273" y="1492"/>
                    </a:cubicBezTo>
                    <a:cubicBezTo>
                      <a:pt x="1281" y="1498"/>
                      <a:pt x="1290" y="1500"/>
                      <a:pt x="1298" y="1500"/>
                    </a:cubicBezTo>
                    <a:cubicBezTo>
                      <a:pt x="1331" y="1500"/>
                      <a:pt x="1363" y="1470"/>
                      <a:pt x="1344" y="1433"/>
                    </a:cubicBezTo>
                    <a:cubicBezTo>
                      <a:pt x="1058" y="861"/>
                      <a:pt x="535" y="421"/>
                      <a:pt x="82" y="4"/>
                    </a:cubicBezTo>
                    <a:cubicBezTo>
                      <a:pt x="76" y="2"/>
                      <a:pt x="69" y="1"/>
                      <a:pt x="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0" name="Google Shape;11700;p44"/>
              <p:cNvSpPr/>
              <p:nvPr/>
            </p:nvSpPr>
            <p:spPr>
              <a:xfrm>
                <a:off x="4479725" y="2226650"/>
                <a:ext cx="69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433" extrusionOk="0">
                    <a:moveTo>
                      <a:pt x="32" y="1"/>
                    </a:moveTo>
                    <a:cubicBezTo>
                      <a:pt x="16" y="1"/>
                      <a:pt x="0" y="13"/>
                      <a:pt x="0" y="34"/>
                    </a:cubicBezTo>
                    <a:cubicBezTo>
                      <a:pt x="12" y="177"/>
                      <a:pt x="83" y="296"/>
                      <a:pt x="167" y="415"/>
                    </a:cubicBezTo>
                    <a:cubicBezTo>
                      <a:pt x="173" y="427"/>
                      <a:pt x="184" y="432"/>
                      <a:pt x="196" y="432"/>
                    </a:cubicBezTo>
                    <a:cubicBezTo>
                      <a:pt x="231" y="432"/>
                      <a:pt x="277" y="391"/>
                      <a:pt x="250" y="355"/>
                    </a:cubicBezTo>
                    <a:cubicBezTo>
                      <a:pt x="179" y="236"/>
                      <a:pt x="131" y="117"/>
                      <a:pt x="60" y="22"/>
                    </a:cubicBezTo>
                    <a:cubicBezTo>
                      <a:pt x="55" y="7"/>
                      <a:pt x="43" y="1"/>
                      <a:pt x="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1" name="Google Shape;11701;p44"/>
              <p:cNvSpPr/>
              <p:nvPr/>
            </p:nvSpPr>
            <p:spPr>
              <a:xfrm>
                <a:off x="4466025" y="2194850"/>
                <a:ext cx="4675" cy="897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359" extrusionOk="0">
                    <a:moveTo>
                      <a:pt x="32" y="0"/>
                    </a:moveTo>
                    <a:cubicBezTo>
                      <a:pt x="20" y="0"/>
                      <a:pt x="12" y="6"/>
                      <a:pt x="12" y="20"/>
                    </a:cubicBezTo>
                    <a:cubicBezTo>
                      <a:pt x="0" y="80"/>
                      <a:pt x="24" y="127"/>
                      <a:pt x="60" y="187"/>
                    </a:cubicBezTo>
                    <a:cubicBezTo>
                      <a:pt x="72" y="234"/>
                      <a:pt x="96" y="294"/>
                      <a:pt x="119" y="342"/>
                    </a:cubicBezTo>
                    <a:cubicBezTo>
                      <a:pt x="123" y="353"/>
                      <a:pt x="133" y="359"/>
                      <a:pt x="143" y="359"/>
                    </a:cubicBezTo>
                    <a:cubicBezTo>
                      <a:pt x="163" y="359"/>
                      <a:pt x="187" y="338"/>
                      <a:pt x="179" y="306"/>
                    </a:cubicBezTo>
                    <a:cubicBezTo>
                      <a:pt x="143" y="258"/>
                      <a:pt x="131" y="199"/>
                      <a:pt x="119" y="139"/>
                    </a:cubicBezTo>
                    <a:cubicBezTo>
                      <a:pt x="108" y="92"/>
                      <a:pt x="108" y="56"/>
                      <a:pt x="60" y="8"/>
                    </a:cubicBezTo>
                    <a:cubicBezTo>
                      <a:pt x="50" y="3"/>
                      <a:pt x="40" y="0"/>
                      <a:pt x="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2" name="Google Shape;11702;p44"/>
              <p:cNvSpPr/>
              <p:nvPr/>
            </p:nvSpPr>
            <p:spPr>
              <a:xfrm>
                <a:off x="4465125" y="2178225"/>
                <a:ext cx="182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242" extrusionOk="0">
                    <a:moveTo>
                      <a:pt x="42" y="0"/>
                    </a:moveTo>
                    <a:cubicBezTo>
                      <a:pt x="33" y="0"/>
                      <a:pt x="24" y="6"/>
                      <a:pt x="24" y="18"/>
                    </a:cubicBezTo>
                    <a:cubicBezTo>
                      <a:pt x="24" y="78"/>
                      <a:pt x="1" y="137"/>
                      <a:pt x="1" y="197"/>
                    </a:cubicBezTo>
                    <a:cubicBezTo>
                      <a:pt x="1" y="227"/>
                      <a:pt x="19" y="242"/>
                      <a:pt x="36" y="242"/>
                    </a:cubicBezTo>
                    <a:cubicBezTo>
                      <a:pt x="54" y="242"/>
                      <a:pt x="72" y="227"/>
                      <a:pt x="72" y="197"/>
                    </a:cubicBezTo>
                    <a:cubicBezTo>
                      <a:pt x="72" y="137"/>
                      <a:pt x="60" y="78"/>
                      <a:pt x="60" y="18"/>
                    </a:cubicBezTo>
                    <a:cubicBezTo>
                      <a:pt x="60" y="6"/>
                      <a:pt x="51" y="0"/>
                      <a:pt x="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3" name="Google Shape;11703;p44"/>
              <p:cNvSpPr/>
              <p:nvPr/>
            </p:nvSpPr>
            <p:spPr>
              <a:xfrm>
                <a:off x="4465375" y="2130725"/>
                <a:ext cx="6925" cy="3830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532" extrusionOk="0">
                    <a:moveTo>
                      <a:pt x="244" y="0"/>
                    </a:moveTo>
                    <a:cubicBezTo>
                      <a:pt x="236" y="0"/>
                      <a:pt x="229" y="4"/>
                      <a:pt x="229" y="13"/>
                    </a:cubicBezTo>
                    <a:cubicBezTo>
                      <a:pt x="86" y="490"/>
                      <a:pt x="134" y="1002"/>
                      <a:pt x="14" y="1478"/>
                    </a:cubicBezTo>
                    <a:cubicBezTo>
                      <a:pt x="1" y="1513"/>
                      <a:pt x="15" y="1531"/>
                      <a:pt x="32" y="1531"/>
                    </a:cubicBezTo>
                    <a:cubicBezTo>
                      <a:pt x="44" y="1531"/>
                      <a:pt x="57" y="1522"/>
                      <a:pt x="62" y="1502"/>
                    </a:cubicBezTo>
                    <a:cubicBezTo>
                      <a:pt x="145" y="1013"/>
                      <a:pt x="169" y="525"/>
                      <a:pt x="276" y="25"/>
                    </a:cubicBezTo>
                    <a:cubicBezTo>
                      <a:pt x="276" y="11"/>
                      <a:pt x="258" y="0"/>
                      <a:pt x="2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4" name="Google Shape;11704;p44"/>
              <p:cNvSpPr/>
              <p:nvPr/>
            </p:nvSpPr>
            <p:spPr>
              <a:xfrm>
                <a:off x="4475250" y="2125100"/>
                <a:ext cx="12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49" h="48" extrusionOk="0">
                    <a:moveTo>
                      <a:pt x="12" y="0"/>
                    </a:moveTo>
                    <a:cubicBezTo>
                      <a:pt x="12" y="0"/>
                      <a:pt x="0" y="12"/>
                      <a:pt x="0" y="48"/>
                    </a:cubicBezTo>
                    <a:lnTo>
                      <a:pt x="36" y="12"/>
                    </a:lnTo>
                    <a:cubicBezTo>
                      <a:pt x="48" y="0"/>
                      <a:pt x="36" y="0"/>
                      <a:pt x="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5" name="Google Shape;11705;p44"/>
              <p:cNvSpPr/>
              <p:nvPr/>
            </p:nvSpPr>
            <p:spPr>
              <a:xfrm>
                <a:off x="4474450" y="2114675"/>
                <a:ext cx="2850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470" extrusionOk="0">
                    <a:moveTo>
                      <a:pt x="544" y="1"/>
                    </a:moveTo>
                    <a:cubicBezTo>
                      <a:pt x="318" y="1"/>
                      <a:pt x="92" y="251"/>
                      <a:pt x="9" y="453"/>
                    </a:cubicBezTo>
                    <a:cubicBezTo>
                      <a:pt x="0" y="461"/>
                      <a:pt x="16" y="470"/>
                      <a:pt x="25" y="470"/>
                    </a:cubicBezTo>
                    <a:cubicBezTo>
                      <a:pt x="29" y="470"/>
                      <a:pt x="32" y="468"/>
                      <a:pt x="32" y="465"/>
                    </a:cubicBezTo>
                    <a:cubicBezTo>
                      <a:pt x="92" y="370"/>
                      <a:pt x="187" y="274"/>
                      <a:pt x="294" y="239"/>
                    </a:cubicBezTo>
                    <a:cubicBezTo>
                      <a:pt x="311" y="236"/>
                      <a:pt x="329" y="235"/>
                      <a:pt x="347" y="235"/>
                    </a:cubicBezTo>
                    <a:cubicBezTo>
                      <a:pt x="420" y="235"/>
                      <a:pt x="502" y="251"/>
                      <a:pt x="568" y="251"/>
                    </a:cubicBezTo>
                    <a:cubicBezTo>
                      <a:pt x="747" y="274"/>
                      <a:pt x="854" y="429"/>
                      <a:pt x="1009" y="465"/>
                    </a:cubicBezTo>
                    <a:cubicBezTo>
                      <a:pt x="1045" y="465"/>
                      <a:pt x="1080" y="441"/>
                      <a:pt x="1080" y="429"/>
                    </a:cubicBezTo>
                    <a:cubicBezTo>
                      <a:pt x="1140" y="155"/>
                      <a:pt x="783" y="1"/>
                      <a:pt x="5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6" name="Google Shape;11706;p44"/>
              <p:cNvSpPr/>
              <p:nvPr/>
            </p:nvSpPr>
            <p:spPr>
              <a:xfrm>
                <a:off x="4519600" y="2148375"/>
                <a:ext cx="6575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180" extrusionOk="0">
                    <a:moveTo>
                      <a:pt x="42" y="1"/>
                    </a:moveTo>
                    <a:cubicBezTo>
                      <a:pt x="33" y="1"/>
                      <a:pt x="24" y="4"/>
                      <a:pt x="24" y="10"/>
                    </a:cubicBezTo>
                    <a:cubicBezTo>
                      <a:pt x="24" y="117"/>
                      <a:pt x="1" y="212"/>
                      <a:pt x="12" y="319"/>
                    </a:cubicBezTo>
                    <a:cubicBezTo>
                      <a:pt x="12" y="427"/>
                      <a:pt x="24" y="534"/>
                      <a:pt x="48" y="653"/>
                    </a:cubicBezTo>
                    <a:cubicBezTo>
                      <a:pt x="60" y="808"/>
                      <a:pt x="24" y="1010"/>
                      <a:pt x="120" y="1153"/>
                    </a:cubicBezTo>
                    <a:cubicBezTo>
                      <a:pt x="129" y="1172"/>
                      <a:pt x="142" y="1179"/>
                      <a:pt x="156" y="1179"/>
                    </a:cubicBezTo>
                    <a:cubicBezTo>
                      <a:pt x="176" y="1179"/>
                      <a:pt x="196" y="1162"/>
                      <a:pt x="203" y="1141"/>
                    </a:cubicBezTo>
                    <a:cubicBezTo>
                      <a:pt x="262" y="974"/>
                      <a:pt x="203" y="748"/>
                      <a:pt x="191" y="569"/>
                    </a:cubicBezTo>
                    <a:cubicBezTo>
                      <a:pt x="179" y="343"/>
                      <a:pt x="131" y="212"/>
                      <a:pt x="60" y="10"/>
                    </a:cubicBezTo>
                    <a:cubicBezTo>
                      <a:pt x="60" y="4"/>
                      <a:pt x="51" y="1"/>
                      <a:pt x="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7" name="Google Shape;11707;p44"/>
              <p:cNvSpPr/>
              <p:nvPr/>
            </p:nvSpPr>
            <p:spPr>
              <a:xfrm>
                <a:off x="4485125" y="2129550"/>
                <a:ext cx="168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243" extrusionOk="0">
                    <a:moveTo>
                      <a:pt x="320" y="1"/>
                    </a:moveTo>
                    <a:cubicBezTo>
                      <a:pt x="201" y="13"/>
                      <a:pt x="58" y="96"/>
                      <a:pt x="10" y="191"/>
                    </a:cubicBezTo>
                    <a:cubicBezTo>
                      <a:pt x="0" y="221"/>
                      <a:pt x="15" y="242"/>
                      <a:pt x="40" y="242"/>
                    </a:cubicBezTo>
                    <a:cubicBezTo>
                      <a:pt x="46" y="242"/>
                      <a:pt x="52" y="241"/>
                      <a:pt x="58" y="239"/>
                    </a:cubicBezTo>
                    <a:cubicBezTo>
                      <a:pt x="141" y="191"/>
                      <a:pt x="201" y="108"/>
                      <a:pt x="308" y="72"/>
                    </a:cubicBezTo>
                    <a:cubicBezTo>
                      <a:pt x="328" y="69"/>
                      <a:pt x="347" y="67"/>
                      <a:pt x="366" y="67"/>
                    </a:cubicBezTo>
                    <a:cubicBezTo>
                      <a:pt x="470" y="67"/>
                      <a:pt x="557" y="121"/>
                      <a:pt x="618" y="191"/>
                    </a:cubicBezTo>
                    <a:cubicBezTo>
                      <a:pt x="628" y="202"/>
                      <a:pt x="638" y="206"/>
                      <a:pt x="646" y="206"/>
                    </a:cubicBezTo>
                    <a:cubicBezTo>
                      <a:pt x="664" y="206"/>
                      <a:pt x="673" y="184"/>
                      <a:pt x="665" y="168"/>
                    </a:cubicBezTo>
                    <a:cubicBezTo>
                      <a:pt x="570" y="60"/>
                      <a:pt x="451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8" name="Google Shape;11708;p44"/>
              <p:cNvSpPr/>
              <p:nvPr/>
            </p:nvSpPr>
            <p:spPr>
              <a:xfrm>
                <a:off x="4479575" y="2145925"/>
                <a:ext cx="372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49" h="233" extrusionOk="0">
                    <a:moveTo>
                      <a:pt x="76" y="1"/>
                    </a:moveTo>
                    <a:cubicBezTo>
                      <a:pt x="39" y="1"/>
                      <a:pt x="0" y="24"/>
                      <a:pt x="6" y="72"/>
                    </a:cubicBezTo>
                    <a:cubicBezTo>
                      <a:pt x="18" y="120"/>
                      <a:pt x="18" y="167"/>
                      <a:pt x="42" y="215"/>
                    </a:cubicBezTo>
                    <a:cubicBezTo>
                      <a:pt x="48" y="227"/>
                      <a:pt x="63" y="233"/>
                      <a:pt x="78" y="233"/>
                    </a:cubicBezTo>
                    <a:cubicBezTo>
                      <a:pt x="92" y="233"/>
                      <a:pt x="107" y="227"/>
                      <a:pt x="113" y="215"/>
                    </a:cubicBezTo>
                    <a:cubicBezTo>
                      <a:pt x="125" y="167"/>
                      <a:pt x="125" y="120"/>
                      <a:pt x="137" y="72"/>
                    </a:cubicBezTo>
                    <a:cubicBezTo>
                      <a:pt x="149" y="24"/>
                      <a:pt x="113" y="1"/>
                      <a:pt x="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9" name="Google Shape;11709;p44"/>
              <p:cNvSpPr/>
              <p:nvPr/>
            </p:nvSpPr>
            <p:spPr>
              <a:xfrm>
                <a:off x="4475550" y="2177600"/>
                <a:ext cx="62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625" extrusionOk="0">
                    <a:moveTo>
                      <a:pt x="113" y="0"/>
                    </a:moveTo>
                    <a:cubicBezTo>
                      <a:pt x="78" y="0"/>
                      <a:pt x="46" y="17"/>
                      <a:pt x="36" y="55"/>
                    </a:cubicBezTo>
                    <a:cubicBezTo>
                      <a:pt x="24" y="162"/>
                      <a:pt x="0" y="258"/>
                      <a:pt x="24" y="353"/>
                    </a:cubicBezTo>
                    <a:cubicBezTo>
                      <a:pt x="36" y="460"/>
                      <a:pt x="96" y="532"/>
                      <a:pt x="167" y="615"/>
                    </a:cubicBezTo>
                    <a:cubicBezTo>
                      <a:pt x="177" y="621"/>
                      <a:pt x="187" y="624"/>
                      <a:pt x="197" y="624"/>
                    </a:cubicBezTo>
                    <a:cubicBezTo>
                      <a:pt x="224" y="624"/>
                      <a:pt x="247" y="602"/>
                      <a:pt x="239" y="567"/>
                    </a:cubicBezTo>
                    <a:cubicBezTo>
                      <a:pt x="203" y="412"/>
                      <a:pt x="179" y="258"/>
                      <a:pt x="215" y="103"/>
                    </a:cubicBezTo>
                    <a:cubicBezTo>
                      <a:pt x="222" y="39"/>
                      <a:pt x="165" y="0"/>
                      <a:pt x="1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0" name="Google Shape;11710;p44"/>
              <p:cNvSpPr/>
              <p:nvPr/>
            </p:nvSpPr>
            <p:spPr>
              <a:xfrm>
                <a:off x="4504025" y="2155475"/>
                <a:ext cx="547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219" h="341" extrusionOk="0">
                    <a:moveTo>
                      <a:pt x="62" y="1"/>
                    </a:moveTo>
                    <a:cubicBezTo>
                      <a:pt x="31" y="1"/>
                      <a:pt x="0" y="43"/>
                      <a:pt x="28" y="71"/>
                    </a:cubicBezTo>
                    <a:cubicBezTo>
                      <a:pt x="52" y="95"/>
                      <a:pt x="88" y="143"/>
                      <a:pt x="100" y="190"/>
                    </a:cubicBezTo>
                    <a:cubicBezTo>
                      <a:pt x="112" y="226"/>
                      <a:pt x="100" y="274"/>
                      <a:pt x="100" y="321"/>
                    </a:cubicBezTo>
                    <a:cubicBezTo>
                      <a:pt x="100" y="335"/>
                      <a:pt x="112" y="341"/>
                      <a:pt x="124" y="341"/>
                    </a:cubicBezTo>
                    <a:cubicBezTo>
                      <a:pt x="133" y="341"/>
                      <a:pt x="142" y="338"/>
                      <a:pt x="147" y="333"/>
                    </a:cubicBezTo>
                    <a:cubicBezTo>
                      <a:pt x="219" y="226"/>
                      <a:pt x="147" y="83"/>
                      <a:pt x="88" y="12"/>
                    </a:cubicBezTo>
                    <a:cubicBezTo>
                      <a:pt x="80" y="4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1" name="Google Shape;11711;p44"/>
              <p:cNvSpPr/>
              <p:nvPr/>
            </p:nvSpPr>
            <p:spPr>
              <a:xfrm>
                <a:off x="4527050" y="2176125"/>
                <a:ext cx="30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677" extrusionOk="0">
                    <a:moveTo>
                      <a:pt x="35" y="1"/>
                    </a:moveTo>
                    <a:cubicBezTo>
                      <a:pt x="19" y="1"/>
                      <a:pt x="0" y="16"/>
                      <a:pt x="0" y="43"/>
                    </a:cubicBezTo>
                    <a:cubicBezTo>
                      <a:pt x="24" y="257"/>
                      <a:pt x="12" y="448"/>
                      <a:pt x="48" y="650"/>
                    </a:cubicBezTo>
                    <a:cubicBezTo>
                      <a:pt x="48" y="668"/>
                      <a:pt x="57" y="677"/>
                      <a:pt x="66" y="677"/>
                    </a:cubicBezTo>
                    <a:cubicBezTo>
                      <a:pt x="75" y="677"/>
                      <a:pt x="84" y="668"/>
                      <a:pt x="84" y="650"/>
                    </a:cubicBezTo>
                    <a:cubicBezTo>
                      <a:pt x="119" y="448"/>
                      <a:pt x="95" y="233"/>
                      <a:pt x="60" y="31"/>
                    </a:cubicBezTo>
                    <a:cubicBezTo>
                      <a:pt x="60" y="10"/>
                      <a:pt x="48" y="1"/>
                      <a:pt x="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2" name="Google Shape;11712;p44"/>
              <p:cNvSpPr/>
              <p:nvPr/>
            </p:nvSpPr>
            <p:spPr>
              <a:xfrm>
                <a:off x="4533300" y="2210225"/>
                <a:ext cx="1500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49" extrusionOk="0">
                    <a:moveTo>
                      <a:pt x="24" y="0"/>
                    </a:moveTo>
                    <a:cubicBezTo>
                      <a:pt x="0" y="24"/>
                      <a:pt x="0" y="48"/>
                      <a:pt x="24" y="48"/>
                    </a:cubicBezTo>
                    <a:cubicBezTo>
                      <a:pt x="60" y="48"/>
                      <a:pt x="60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3" name="Google Shape;11713;p44"/>
              <p:cNvSpPr/>
              <p:nvPr/>
            </p:nvSpPr>
            <p:spPr>
              <a:xfrm>
                <a:off x="4535050" y="2209625"/>
                <a:ext cx="43225" cy="1530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12" extrusionOk="0">
                    <a:moveTo>
                      <a:pt x="89" y="1"/>
                    </a:moveTo>
                    <a:cubicBezTo>
                      <a:pt x="40" y="1"/>
                      <a:pt x="0" y="82"/>
                      <a:pt x="49" y="132"/>
                    </a:cubicBezTo>
                    <a:cubicBezTo>
                      <a:pt x="335" y="370"/>
                      <a:pt x="645" y="548"/>
                      <a:pt x="1014" y="596"/>
                    </a:cubicBezTo>
                    <a:cubicBezTo>
                      <a:pt x="1081" y="603"/>
                      <a:pt x="1167" y="611"/>
                      <a:pt x="1256" y="611"/>
                    </a:cubicBezTo>
                    <a:cubicBezTo>
                      <a:pt x="1463" y="611"/>
                      <a:pt x="1686" y="566"/>
                      <a:pt x="1728" y="358"/>
                    </a:cubicBezTo>
                    <a:cubicBezTo>
                      <a:pt x="1728" y="346"/>
                      <a:pt x="1728" y="322"/>
                      <a:pt x="1716" y="310"/>
                    </a:cubicBezTo>
                    <a:cubicBezTo>
                      <a:pt x="1645" y="275"/>
                      <a:pt x="1565" y="264"/>
                      <a:pt x="1483" y="264"/>
                    </a:cubicBezTo>
                    <a:cubicBezTo>
                      <a:pt x="1359" y="264"/>
                      <a:pt x="1228" y="288"/>
                      <a:pt x="1106" y="288"/>
                    </a:cubicBezTo>
                    <a:cubicBezTo>
                      <a:pt x="1091" y="288"/>
                      <a:pt x="1076" y="287"/>
                      <a:pt x="1061" y="286"/>
                    </a:cubicBezTo>
                    <a:cubicBezTo>
                      <a:pt x="752" y="251"/>
                      <a:pt x="395" y="179"/>
                      <a:pt x="121" y="13"/>
                    </a:cubicBezTo>
                    <a:cubicBezTo>
                      <a:pt x="110" y="4"/>
                      <a:pt x="100" y="1"/>
                      <a:pt x="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4" name="Google Shape;11714;p44"/>
              <p:cNvSpPr/>
              <p:nvPr/>
            </p:nvSpPr>
            <p:spPr>
              <a:xfrm>
                <a:off x="4579125" y="2197975"/>
                <a:ext cx="1402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754" extrusionOk="0">
                    <a:moveTo>
                      <a:pt x="453" y="0"/>
                    </a:moveTo>
                    <a:cubicBezTo>
                      <a:pt x="439" y="0"/>
                      <a:pt x="424" y="7"/>
                      <a:pt x="417" y="14"/>
                    </a:cubicBezTo>
                    <a:cubicBezTo>
                      <a:pt x="370" y="157"/>
                      <a:pt x="275" y="276"/>
                      <a:pt x="227" y="395"/>
                    </a:cubicBezTo>
                    <a:cubicBezTo>
                      <a:pt x="191" y="467"/>
                      <a:pt x="144" y="514"/>
                      <a:pt x="108" y="574"/>
                    </a:cubicBezTo>
                    <a:cubicBezTo>
                      <a:pt x="72" y="609"/>
                      <a:pt x="60" y="669"/>
                      <a:pt x="13" y="717"/>
                    </a:cubicBezTo>
                    <a:cubicBezTo>
                      <a:pt x="1" y="729"/>
                      <a:pt x="13" y="752"/>
                      <a:pt x="25" y="752"/>
                    </a:cubicBezTo>
                    <a:cubicBezTo>
                      <a:pt x="52" y="752"/>
                      <a:pt x="79" y="754"/>
                      <a:pt x="104" y="754"/>
                    </a:cubicBezTo>
                    <a:cubicBezTo>
                      <a:pt x="154" y="754"/>
                      <a:pt x="199" y="748"/>
                      <a:pt x="239" y="717"/>
                    </a:cubicBezTo>
                    <a:cubicBezTo>
                      <a:pt x="310" y="669"/>
                      <a:pt x="382" y="586"/>
                      <a:pt x="429" y="514"/>
                    </a:cubicBezTo>
                    <a:cubicBezTo>
                      <a:pt x="537" y="359"/>
                      <a:pt x="560" y="181"/>
                      <a:pt x="477" y="14"/>
                    </a:cubicBezTo>
                    <a:cubicBezTo>
                      <a:pt x="472" y="4"/>
                      <a:pt x="463" y="0"/>
                      <a:pt x="4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5" name="Google Shape;11715;p44"/>
              <p:cNvSpPr/>
              <p:nvPr/>
            </p:nvSpPr>
            <p:spPr>
              <a:xfrm>
                <a:off x="4581800" y="2168325"/>
                <a:ext cx="13725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1333" extrusionOk="0">
                    <a:moveTo>
                      <a:pt x="435" y="1"/>
                    </a:moveTo>
                    <a:cubicBezTo>
                      <a:pt x="430" y="1"/>
                      <a:pt x="424" y="4"/>
                      <a:pt x="418" y="10"/>
                    </a:cubicBezTo>
                    <a:cubicBezTo>
                      <a:pt x="310" y="224"/>
                      <a:pt x="239" y="462"/>
                      <a:pt x="144" y="688"/>
                    </a:cubicBezTo>
                    <a:cubicBezTo>
                      <a:pt x="84" y="867"/>
                      <a:pt x="1" y="1105"/>
                      <a:pt x="84" y="1284"/>
                    </a:cubicBezTo>
                    <a:cubicBezTo>
                      <a:pt x="101" y="1318"/>
                      <a:pt x="129" y="1333"/>
                      <a:pt x="158" y="1333"/>
                    </a:cubicBezTo>
                    <a:cubicBezTo>
                      <a:pt x="189" y="1333"/>
                      <a:pt x="220" y="1315"/>
                      <a:pt x="239" y="1284"/>
                    </a:cubicBezTo>
                    <a:cubicBezTo>
                      <a:pt x="322" y="1057"/>
                      <a:pt x="370" y="819"/>
                      <a:pt x="441" y="593"/>
                    </a:cubicBezTo>
                    <a:cubicBezTo>
                      <a:pt x="501" y="414"/>
                      <a:pt x="549" y="188"/>
                      <a:pt x="453" y="10"/>
                    </a:cubicBezTo>
                    <a:cubicBezTo>
                      <a:pt x="447" y="4"/>
                      <a:pt x="441" y="1"/>
                      <a:pt x="4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6" name="Google Shape;11716;p44"/>
              <p:cNvSpPr/>
              <p:nvPr/>
            </p:nvSpPr>
            <p:spPr>
              <a:xfrm>
                <a:off x="4597100" y="2147300"/>
                <a:ext cx="34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139" h="251" extrusionOk="0">
                    <a:moveTo>
                      <a:pt x="100" y="0"/>
                    </a:moveTo>
                    <a:cubicBezTo>
                      <a:pt x="93" y="0"/>
                      <a:pt x="86" y="2"/>
                      <a:pt x="79" y="5"/>
                    </a:cubicBezTo>
                    <a:cubicBezTo>
                      <a:pt x="44" y="65"/>
                      <a:pt x="44" y="124"/>
                      <a:pt x="8" y="184"/>
                    </a:cubicBezTo>
                    <a:cubicBezTo>
                      <a:pt x="0" y="222"/>
                      <a:pt x="32" y="250"/>
                      <a:pt x="61" y="250"/>
                    </a:cubicBezTo>
                    <a:cubicBezTo>
                      <a:pt x="78" y="250"/>
                      <a:pt x="95" y="241"/>
                      <a:pt x="103" y="220"/>
                    </a:cubicBezTo>
                    <a:cubicBezTo>
                      <a:pt x="127" y="160"/>
                      <a:pt x="139" y="77"/>
                      <a:pt x="127" y="17"/>
                    </a:cubicBezTo>
                    <a:cubicBezTo>
                      <a:pt x="127" y="9"/>
                      <a:pt x="115" y="0"/>
                      <a:pt x="1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7" name="Google Shape;11717;p44"/>
              <p:cNvSpPr/>
              <p:nvPr/>
            </p:nvSpPr>
            <p:spPr>
              <a:xfrm>
                <a:off x="4595100" y="2088700"/>
                <a:ext cx="11150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1977" extrusionOk="0">
                    <a:moveTo>
                      <a:pt x="35" y="0"/>
                    </a:moveTo>
                    <a:cubicBezTo>
                      <a:pt x="18" y="0"/>
                      <a:pt x="0" y="23"/>
                      <a:pt x="17" y="39"/>
                    </a:cubicBezTo>
                    <a:cubicBezTo>
                      <a:pt x="279" y="670"/>
                      <a:pt x="421" y="1278"/>
                      <a:pt x="314" y="1956"/>
                    </a:cubicBezTo>
                    <a:cubicBezTo>
                      <a:pt x="314" y="1970"/>
                      <a:pt x="322" y="1976"/>
                      <a:pt x="329" y="1976"/>
                    </a:cubicBezTo>
                    <a:cubicBezTo>
                      <a:pt x="334" y="1976"/>
                      <a:pt x="338" y="1973"/>
                      <a:pt x="338" y="1968"/>
                    </a:cubicBezTo>
                    <a:cubicBezTo>
                      <a:pt x="445" y="1325"/>
                      <a:pt x="374" y="599"/>
                      <a:pt x="52" y="16"/>
                    </a:cubicBezTo>
                    <a:cubicBezTo>
                      <a:pt x="49" y="5"/>
                      <a:pt x="42" y="0"/>
                      <a:pt x="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8" name="Google Shape;11718;p44"/>
              <p:cNvSpPr/>
              <p:nvPr/>
            </p:nvSpPr>
            <p:spPr>
              <a:xfrm>
                <a:off x="4538050" y="2043250"/>
                <a:ext cx="8075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67" extrusionOk="0">
                    <a:moveTo>
                      <a:pt x="25" y="0"/>
                    </a:moveTo>
                    <a:cubicBezTo>
                      <a:pt x="25" y="0"/>
                      <a:pt x="1" y="0"/>
                      <a:pt x="25" y="12"/>
                    </a:cubicBezTo>
                    <a:cubicBezTo>
                      <a:pt x="60" y="36"/>
                      <a:pt x="120" y="48"/>
                      <a:pt x="167" y="71"/>
                    </a:cubicBezTo>
                    <a:cubicBezTo>
                      <a:pt x="215" y="95"/>
                      <a:pt x="275" y="119"/>
                      <a:pt x="298" y="167"/>
                    </a:cubicBezTo>
                    <a:cubicBezTo>
                      <a:pt x="298" y="155"/>
                      <a:pt x="322" y="119"/>
                      <a:pt x="298" y="119"/>
                    </a:cubicBezTo>
                    <a:cubicBezTo>
                      <a:pt x="239" y="119"/>
                      <a:pt x="179" y="60"/>
                      <a:pt x="144" y="48"/>
                    </a:cubicBezTo>
                    <a:cubicBezTo>
                      <a:pt x="96" y="24"/>
                      <a:pt x="48" y="12"/>
                      <a:pt x="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9" name="Google Shape;11719;p44"/>
              <p:cNvSpPr/>
              <p:nvPr/>
            </p:nvSpPr>
            <p:spPr>
              <a:xfrm>
                <a:off x="4407200" y="2009150"/>
                <a:ext cx="1145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4580" h="1067" extrusionOk="0">
                    <a:moveTo>
                      <a:pt x="58" y="0"/>
                    </a:moveTo>
                    <a:cubicBezTo>
                      <a:pt x="28" y="0"/>
                      <a:pt x="0" y="35"/>
                      <a:pt x="20" y="54"/>
                    </a:cubicBezTo>
                    <a:cubicBezTo>
                      <a:pt x="294" y="590"/>
                      <a:pt x="937" y="626"/>
                      <a:pt x="1460" y="662"/>
                    </a:cubicBezTo>
                    <a:cubicBezTo>
                      <a:pt x="2437" y="757"/>
                      <a:pt x="3627" y="721"/>
                      <a:pt x="4556" y="1066"/>
                    </a:cubicBezTo>
                    <a:cubicBezTo>
                      <a:pt x="4580" y="1066"/>
                      <a:pt x="4580" y="1054"/>
                      <a:pt x="4568" y="1054"/>
                    </a:cubicBezTo>
                    <a:cubicBezTo>
                      <a:pt x="3711" y="757"/>
                      <a:pt x="3008" y="697"/>
                      <a:pt x="2103" y="638"/>
                    </a:cubicBezTo>
                    <a:cubicBezTo>
                      <a:pt x="1413" y="602"/>
                      <a:pt x="567" y="566"/>
                      <a:pt x="79" y="7"/>
                    </a:cubicBezTo>
                    <a:cubicBezTo>
                      <a:pt x="72" y="2"/>
                      <a:pt x="65" y="0"/>
                      <a:pt x="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0" name="Google Shape;11720;p44"/>
              <p:cNvSpPr/>
              <p:nvPr/>
            </p:nvSpPr>
            <p:spPr>
              <a:xfrm>
                <a:off x="4401125" y="1983225"/>
                <a:ext cx="118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475" h="982" extrusionOk="0">
                    <a:moveTo>
                      <a:pt x="423" y="0"/>
                    </a:moveTo>
                    <a:cubicBezTo>
                      <a:pt x="414" y="0"/>
                      <a:pt x="404" y="3"/>
                      <a:pt x="394" y="8"/>
                    </a:cubicBezTo>
                    <a:cubicBezTo>
                      <a:pt x="227" y="91"/>
                      <a:pt x="108" y="317"/>
                      <a:pt x="48" y="496"/>
                    </a:cubicBezTo>
                    <a:cubicBezTo>
                      <a:pt x="1" y="675"/>
                      <a:pt x="84" y="841"/>
                      <a:pt x="179" y="972"/>
                    </a:cubicBezTo>
                    <a:cubicBezTo>
                      <a:pt x="197" y="978"/>
                      <a:pt x="209" y="981"/>
                      <a:pt x="217" y="981"/>
                    </a:cubicBezTo>
                    <a:cubicBezTo>
                      <a:pt x="224" y="981"/>
                      <a:pt x="227" y="978"/>
                      <a:pt x="227" y="972"/>
                    </a:cubicBezTo>
                    <a:cubicBezTo>
                      <a:pt x="263" y="913"/>
                      <a:pt x="275" y="865"/>
                      <a:pt x="263" y="806"/>
                    </a:cubicBezTo>
                    <a:cubicBezTo>
                      <a:pt x="239" y="734"/>
                      <a:pt x="179" y="675"/>
                      <a:pt x="168" y="579"/>
                    </a:cubicBezTo>
                    <a:cubicBezTo>
                      <a:pt x="156" y="389"/>
                      <a:pt x="441" y="258"/>
                      <a:pt x="465" y="67"/>
                    </a:cubicBezTo>
                    <a:cubicBezTo>
                      <a:pt x="474" y="30"/>
                      <a:pt x="455" y="0"/>
                      <a:pt x="4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1" name="Google Shape;11721;p44"/>
              <p:cNvSpPr/>
              <p:nvPr/>
            </p:nvSpPr>
            <p:spPr>
              <a:xfrm>
                <a:off x="4415875" y="1969350"/>
                <a:ext cx="117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328" extrusionOk="0">
                    <a:moveTo>
                      <a:pt x="436" y="1"/>
                    </a:moveTo>
                    <a:cubicBezTo>
                      <a:pt x="432" y="1"/>
                      <a:pt x="428" y="2"/>
                      <a:pt x="423" y="3"/>
                    </a:cubicBezTo>
                    <a:cubicBezTo>
                      <a:pt x="351" y="27"/>
                      <a:pt x="304" y="63"/>
                      <a:pt x="268" y="99"/>
                    </a:cubicBezTo>
                    <a:cubicBezTo>
                      <a:pt x="209" y="146"/>
                      <a:pt x="149" y="170"/>
                      <a:pt x="66" y="194"/>
                    </a:cubicBezTo>
                    <a:cubicBezTo>
                      <a:pt x="1" y="226"/>
                      <a:pt x="24" y="328"/>
                      <a:pt x="83" y="328"/>
                    </a:cubicBezTo>
                    <a:cubicBezTo>
                      <a:pt x="89" y="328"/>
                      <a:pt x="95" y="327"/>
                      <a:pt x="101" y="325"/>
                    </a:cubicBezTo>
                    <a:cubicBezTo>
                      <a:pt x="220" y="277"/>
                      <a:pt x="447" y="206"/>
                      <a:pt x="470" y="51"/>
                    </a:cubicBezTo>
                    <a:cubicBezTo>
                      <a:pt x="470" y="30"/>
                      <a:pt x="462" y="1"/>
                      <a:pt x="4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2" name="Google Shape;11722;p44"/>
              <p:cNvSpPr/>
              <p:nvPr/>
            </p:nvSpPr>
            <p:spPr>
              <a:xfrm>
                <a:off x="4396375" y="1966600"/>
                <a:ext cx="23300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035" extrusionOk="0">
                    <a:moveTo>
                      <a:pt x="871" y="1"/>
                    </a:moveTo>
                    <a:cubicBezTo>
                      <a:pt x="859" y="1"/>
                      <a:pt x="846" y="6"/>
                      <a:pt x="834" y="18"/>
                    </a:cubicBezTo>
                    <a:cubicBezTo>
                      <a:pt x="691" y="185"/>
                      <a:pt x="453" y="280"/>
                      <a:pt x="346" y="482"/>
                    </a:cubicBezTo>
                    <a:cubicBezTo>
                      <a:pt x="250" y="625"/>
                      <a:pt x="0" y="851"/>
                      <a:pt x="179" y="1018"/>
                    </a:cubicBezTo>
                    <a:cubicBezTo>
                      <a:pt x="187" y="1027"/>
                      <a:pt x="214" y="1035"/>
                      <a:pt x="241" y="1035"/>
                    </a:cubicBezTo>
                    <a:cubicBezTo>
                      <a:pt x="252" y="1035"/>
                      <a:pt x="264" y="1034"/>
                      <a:pt x="274" y="1030"/>
                    </a:cubicBezTo>
                    <a:cubicBezTo>
                      <a:pt x="369" y="959"/>
                      <a:pt x="358" y="875"/>
                      <a:pt x="346" y="756"/>
                    </a:cubicBezTo>
                    <a:cubicBezTo>
                      <a:pt x="346" y="637"/>
                      <a:pt x="358" y="578"/>
                      <a:pt x="453" y="518"/>
                    </a:cubicBezTo>
                    <a:cubicBezTo>
                      <a:pt x="608" y="387"/>
                      <a:pt x="774" y="256"/>
                      <a:pt x="905" y="89"/>
                    </a:cubicBezTo>
                    <a:cubicBezTo>
                      <a:pt x="932" y="45"/>
                      <a:pt x="906" y="1"/>
                      <a:pt x="8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3" name="Google Shape;11723;p44"/>
              <p:cNvSpPr/>
              <p:nvPr/>
            </p:nvSpPr>
            <p:spPr>
              <a:xfrm>
                <a:off x="4430675" y="1939800"/>
                <a:ext cx="8875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355" h="605" extrusionOk="0">
                    <a:moveTo>
                      <a:pt x="322" y="0"/>
                    </a:moveTo>
                    <a:cubicBezTo>
                      <a:pt x="314" y="0"/>
                      <a:pt x="307" y="5"/>
                      <a:pt x="307" y="18"/>
                    </a:cubicBezTo>
                    <a:cubicBezTo>
                      <a:pt x="248" y="209"/>
                      <a:pt x="164" y="411"/>
                      <a:pt x="21" y="578"/>
                    </a:cubicBezTo>
                    <a:cubicBezTo>
                      <a:pt x="1" y="578"/>
                      <a:pt x="24" y="604"/>
                      <a:pt x="39" y="604"/>
                    </a:cubicBezTo>
                    <a:cubicBezTo>
                      <a:pt x="41" y="604"/>
                      <a:pt x="43" y="604"/>
                      <a:pt x="45" y="602"/>
                    </a:cubicBezTo>
                    <a:cubicBezTo>
                      <a:pt x="200" y="435"/>
                      <a:pt x="307" y="257"/>
                      <a:pt x="355" y="30"/>
                    </a:cubicBezTo>
                    <a:cubicBezTo>
                      <a:pt x="355" y="15"/>
                      <a:pt x="336" y="0"/>
                      <a:pt x="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4" name="Google Shape;11724;p44"/>
              <p:cNvSpPr/>
              <p:nvPr/>
            </p:nvSpPr>
            <p:spPr>
              <a:xfrm>
                <a:off x="4433350" y="1953500"/>
                <a:ext cx="15325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613" h="952" extrusionOk="0">
                    <a:moveTo>
                      <a:pt x="569" y="1"/>
                    </a:moveTo>
                    <a:cubicBezTo>
                      <a:pt x="559" y="1"/>
                      <a:pt x="549" y="6"/>
                      <a:pt x="545" y="18"/>
                    </a:cubicBezTo>
                    <a:cubicBezTo>
                      <a:pt x="403" y="328"/>
                      <a:pt x="224" y="625"/>
                      <a:pt x="10" y="911"/>
                    </a:cubicBezTo>
                    <a:cubicBezTo>
                      <a:pt x="1" y="938"/>
                      <a:pt x="12" y="951"/>
                      <a:pt x="33" y="951"/>
                    </a:cubicBezTo>
                    <a:cubicBezTo>
                      <a:pt x="40" y="951"/>
                      <a:pt x="48" y="950"/>
                      <a:pt x="57" y="947"/>
                    </a:cubicBezTo>
                    <a:cubicBezTo>
                      <a:pt x="319" y="685"/>
                      <a:pt x="474" y="387"/>
                      <a:pt x="605" y="54"/>
                    </a:cubicBezTo>
                    <a:cubicBezTo>
                      <a:pt x="613" y="22"/>
                      <a:pt x="589" y="1"/>
                      <a:pt x="5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5" name="Google Shape;11725;p44"/>
              <p:cNvSpPr/>
              <p:nvPr/>
            </p:nvSpPr>
            <p:spPr>
              <a:xfrm>
                <a:off x="4421375" y="1981850"/>
                <a:ext cx="770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674" extrusionOk="0">
                    <a:moveTo>
                      <a:pt x="185" y="1"/>
                    </a:moveTo>
                    <a:cubicBezTo>
                      <a:pt x="166" y="1"/>
                      <a:pt x="146" y="9"/>
                      <a:pt x="131" y="27"/>
                    </a:cubicBezTo>
                    <a:cubicBezTo>
                      <a:pt x="12" y="206"/>
                      <a:pt x="0" y="587"/>
                      <a:pt x="250" y="670"/>
                    </a:cubicBezTo>
                    <a:cubicBezTo>
                      <a:pt x="257" y="672"/>
                      <a:pt x="263" y="673"/>
                      <a:pt x="268" y="673"/>
                    </a:cubicBezTo>
                    <a:cubicBezTo>
                      <a:pt x="294" y="673"/>
                      <a:pt x="308" y="652"/>
                      <a:pt x="298" y="622"/>
                    </a:cubicBezTo>
                    <a:cubicBezTo>
                      <a:pt x="262" y="539"/>
                      <a:pt x="203" y="480"/>
                      <a:pt x="179" y="408"/>
                    </a:cubicBezTo>
                    <a:cubicBezTo>
                      <a:pt x="143" y="301"/>
                      <a:pt x="167" y="194"/>
                      <a:pt x="227" y="111"/>
                    </a:cubicBezTo>
                    <a:cubicBezTo>
                      <a:pt x="268" y="44"/>
                      <a:pt x="229" y="1"/>
                      <a:pt x="1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6" name="Google Shape;11726;p44"/>
              <p:cNvSpPr/>
              <p:nvPr/>
            </p:nvSpPr>
            <p:spPr>
              <a:xfrm>
                <a:off x="4446125" y="2001350"/>
                <a:ext cx="8025" cy="410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64" extrusionOk="0">
                    <a:moveTo>
                      <a:pt x="114" y="0"/>
                    </a:moveTo>
                    <a:cubicBezTo>
                      <a:pt x="33" y="0"/>
                      <a:pt x="1" y="119"/>
                      <a:pt x="94" y="140"/>
                    </a:cubicBezTo>
                    <a:cubicBezTo>
                      <a:pt x="153" y="164"/>
                      <a:pt x="213" y="164"/>
                      <a:pt x="273" y="164"/>
                    </a:cubicBezTo>
                    <a:cubicBezTo>
                      <a:pt x="308" y="164"/>
                      <a:pt x="320" y="128"/>
                      <a:pt x="308" y="104"/>
                    </a:cubicBezTo>
                    <a:cubicBezTo>
                      <a:pt x="261" y="57"/>
                      <a:pt x="213" y="45"/>
                      <a:pt x="153" y="9"/>
                    </a:cubicBezTo>
                    <a:cubicBezTo>
                      <a:pt x="139" y="3"/>
                      <a:pt x="126" y="0"/>
                      <a:pt x="1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7" name="Google Shape;11727;p44"/>
              <p:cNvSpPr/>
              <p:nvPr/>
            </p:nvSpPr>
            <p:spPr>
              <a:xfrm>
                <a:off x="4462325" y="2005875"/>
                <a:ext cx="367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05" extrusionOk="0">
                    <a:moveTo>
                      <a:pt x="50" y="1"/>
                    </a:moveTo>
                    <a:cubicBezTo>
                      <a:pt x="0" y="1"/>
                      <a:pt x="3" y="81"/>
                      <a:pt x="58" y="81"/>
                    </a:cubicBezTo>
                    <a:cubicBezTo>
                      <a:pt x="63" y="81"/>
                      <a:pt x="70" y="80"/>
                      <a:pt x="77" y="78"/>
                    </a:cubicBezTo>
                    <a:cubicBezTo>
                      <a:pt x="89" y="78"/>
                      <a:pt x="89" y="78"/>
                      <a:pt x="101" y="102"/>
                    </a:cubicBezTo>
                    <a:cubicBezTo>
                      <a:pt x="102" y="104"/>
                      <a:pt x="105" y="104"/>
                      <a:pt x="107" y="104"/>
                    </a:cubicBezTo>
                    <a:cubicBezTo>
                      <a:pt x="122" y="104"/>
                      <a:pt x="147" y="77"/>
                      <a:pt x="136" y="66"/>
                    </a:cubicBezTo>
                    <a:cubicBezTo>
                      <a:pt x="113" y="42"/>
                      <a:pt x="101" y="19"/>
                      <a:pt x="77" y="7"/>
                    </a:cubicBezTo>
                    <a:cubicBezTo>
                      <a:pt x="67" y="2"/>
                      <a:pt x="58" y="1"/>
                      <a:pt x="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8" name="Google Shape;11728;p44"/>
              <p:cNvSpPr/>
              <p:nvPr/>
            </p:nvSpPr>
            <p:spPr>
              <a:xfrm>
                <a:off x="4472250" y="2010025"/>
                <a:ext cx="61575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771" extrusionOk="0">
                    <a:moveTo>
                      <a:pt x="60" y="1"/>
                    </a:moveTo>
                    <a:cubicBezTo>
                      <a:pt x="9" y="1"/>
                      <a:pt x="0" y="95"/>
                      <a:pt x="73" y="126"/>
                    </a:cubicBezTo>
                    <a:cubicBezTo>
                      <a:pt x="466" y="210"/>
                      <a:pt x="871" y="269"/>
                      <a:pt x="1252" y="377"/>
                    </a:cubicBezTo>
                    <a:cubicBezTo>
                      <a:pt x="1644" y="472"/>
                      <a:pt x="2002" y="686"/>
                      <a:pt x="2383" y="769"/>
                    </a:cubicBezTo>
                    <a:cubicBezTo>
                      <a:pt x="2387" y="770"/>
                      <a:pt x="2391" y="771"/>
                      <a:pt x="2395" y="771"/>
                    </a:cubicBezTo>
                    <a:cubicBezTo>
                      <a:pt x="2436" y="771"/>
                      <a:pt x="2463" y="718"/>
                      <a:pt x="2430" y="674"/>
                    </a:cubicBezTo>
                    <a:cubicBezTo>
                      <a:pt x="2168" y="424"/>
                      <a:pt x="1775" y="365"/>
                      <a:pt x="1430" y="269"/>
                    </a:cubicBezTo>
                    <a:cubicBezTo>
                      <a:pt x="978" y="174"/>
                      <a:pt x="537" y="91"/>
                      <a:pt x="85" y="7"/>
                    </a:cubicBezTo>
                    <a:cubicBezTo>
                      <a:pt x="76" y="3"/>
                      <a:pt x="67" y="1"/>
                      <a:pt x="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9" name="Google Shape;11729;p44"/>
              <p:cNvSpPr/>
              <p:nvPr/>
            </p:nvSpPr>
            <p:spPr>
              <a:xfrm>
                <a:off x="4546700" y="2034175"/>
                <a:ext cx="1350" cy="1275"/>
              </a:xfrm>
              <a:custGeom>
                <a:avLst/>
                <a:gdLst/>
                <a:ahLst/>
                <a:cxnLst/>
                <a:rect l="l" t="t" r="r" b="b"/>
                <a:pathLst>
                  <a:path w="54" h="51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1" y="1"/>
                      <a:pt x="3" y="9"/>
                      <a:pt x="12" y="18"/>
                    </a:cubicBezTo>
                    <a:lnTo>
                      <a:pt x="24" y="42"/>
                    </a:lnTo>
                    <a:cubicBezTo>
                      <a:pt x="24" y="48"/>
                      <a:pt x="33" y="50"/>
                      <a:pt x="40" y="50"/>
                    </a:cubicBezTo>
                    <a:cubicBezTo>
                      <a:pt x="48" y="50"/>
                      <a:pt x="54" y="48"/>
                      <a:pt x="48" y="42"/>
                    </a:cubicBezTo>
                    <a:cubicBezTo>
                      <a:pt x="48" y="18"/>
                      <a:pt x="24" y="6"/>
                      <a:pt x="12" y="6"/>
                    </a:cubicBezTo>
                    <a:cubicBezTo>
                      <a:pt x="8" y="2"/>
                      <a:pt x="6" y="1"/>
                      <a:pt x="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0" name="Google Shape;11730;p44"/>
              <p:cNvSpPr/>
              <p:nvPr/>
            </p:nvSpPr>
            <p:spPr>
              <a:xfrm>
                <a:off x="4573350" y="2047600"/>
                <a:ext cx="64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56" h="172" extrusionOk="0">
                    <a:moveTo>
                      <a:pt x="90" y="1"/>
                    </a:moveTo>
                    <a:cubicBezTo>
                      <a:pt x="32" y="1"/>
                      <a:pt x="0" y="77"/>
                      <a:pt x="53" y="88"/>
                    </a:cubicBezTo>
                    <a:cubicBezTo>
                      <a:pt x="113" y="124"/>
                      <a:pt x="160" y="171"/>
                      <a:pt x="208" y="171"/>
                    </a:cubicBezTo>
                    <a:cubicBezTo>
                      <a:pt x="244" y="171"/>
                      <a:pt x="256" y="124"/>
                      <a:pt x="244" y="112"/>
                    </a:cubicBezTo>
                    <a:cubicBezTo>
                      <a:pt x="208" y="64"/>
                      <a:pt x="160" y="40"/>
                      <a:pt x="113" y="5"/>
                    </a:cubicBezTo>
                    <a:cubicBezTo>
                      <a:pt x="105" y="2"/>
                      <a:pt x="97" y="1"/>
                      <a:pt x="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1" name="Google Shape;11731;p44"/>
              <p:cNvSpPr/>
              <p:nvPr/>
            </p:nvSpPr>
            <p:spPr>
              <a:xfrm>
                <a:off x="4592325" y="2061375"/>
                <a:ext cx="5275" cy="3025"/>
              </a:xfrm>
              <a:custGeom>
                <a:avLst/>
                <a:gdLst/>
                <a:ahLst/>
                <a:cxnLst/>
                <a:rect l="l" t="t" r="r" b="b"/>
                <a:pathLst>
                  <a:path w="211" h="121" extrusionOk="0">
                    <a:moveTo>
                      <a:pt x="69" y="0"/>
                    </a:moveTo>
                    <a:cubicBezTo>
                      <a:pt x="8" y="0"/>
                      <a:pt x="0" y="97"/>
                      <a:pt x="68" y="97"/>
                    </a:cubicBezTo>
                    <a:cubicBezTo>
                      <a:pt x="116" y="97"/>
                      <a:pt x="128" y="120"/>
                      <a:pt x="175" y="120"/>
                    </a:cubicBezTo>
                    <a:cubicBezTo>
                      <a:pt x="187" y="120"/>
                      <a:pt x="211" y="108"/>
                      <a:pt x="199" y="97"/>
                    </a:cubicBezTo>
                    <a:cubicBezTo>
                      <a:pt x="187" y="37"/>
                      <a:pt x="128" y="1"/>
                      <a:pt x="80" y="1"/>
                    </a:cubicBezTo>
                    <a:cubicBezTo>
                      <a:pt x="76" y="1"/>
                      <a:pt x="73" y="0"/>
                      <a:pt x="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2" name="Google Shape;11732;p44"/>
              <p:cNvSpPr/>
              <p:nvPr/>
            </p:nvSpPr>
            <p:spPr>
              <a:xfrm>
                <a:off x="4603375" y="2072875"/>
                <a:ext cx="10600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424" h="531" extrusionOk="0">
                    <a:moveTo>
                      <a:pt x="82" y="1"/>
                    </a:moveTo>
                    <a:cubicBezTo>
                      <a:pt x="40" y="1"/>
                      <a:pt x="0" y="60"/>
                      <a:pt x="31" y="101"/>
                    </a:cubicBezTo>
                    <a:cubicBezTo>
                      <a:pt x="67" y="172"/>
                      <a:pt x="102" y="244"/>
                      <a:pt x="126" y="303"/>
                    </a:cubicBezTo>
                    <a:cubicBezTo>
                      <a:pt x="174" y="375"/>
                      <a:pt x="209" y="458"/>
                      <a:pt x="269" y="506"/>
                    </a:cubicBezTo>
                    <a:cubicBezTo>
                      <a:pt x="285" y="521"/>
                      <a:pt x="305" y="530"/>
                      <a:pt x="324" y="530"/>
                    </a:cubicBezTo>
                    <a:cubicBezTo>
                      <a:pt x="350" y="530"/>
                      <a:pt x="375" y="515"/>
                      <a:pt x="388" y="482"/>
                    </a:cubicBezTo>
                    <a:cubicBezTo>
                      <a:pt x="424" y="279"/>
                      <a:pt x="245" y="113"/>
                      <a:pt x="102" y="6"/>
                    </a:cubicBezTo>
                    <a:cubicBezTo>
                      <a:pt x="96" y="2"/>
                      <a:pt x="89" y="1"/>
                      <a:pt x="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3" name="Google Shape;11733;p44"/>
              <p:cNvSpPr/>
              <p:nvPr/>
            </p:nvSpPr>
            <p:spPr>
              <a:xfrm>
                <a:off x="4621400" y="2124050"/>
                <a:ext cx="7025" cy="3692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1477" extrusionOk="0">
                    <a:moveTo>
                      <a:pt x="243" y="0"/>
                    </a:moveTo>
                    <a:cubicBezTo>
                      <a:pt x="228" y="0"/>
                      <a:pt x="215" y="9"/>
                      <a:pt x="215" y="30"/>
                    </a:cubicBezTo>
                    <a:cubicBezTo>
                      <a:pt x="108" y="495"/>
                      <a:pt x="48" y="983"/>
                      <a:pt x="0" y="1459"/>
                    </a:cubicBezTo>
                    <a:cubicBezTo>
                      <a:pt x="0" y="1471"/>
                      <a:pt x="9" y="1477"/>
                      <a:pt x="20" y="1477"/>
                    </a:cubicBezTo>
                    <a:cubicBezTo>
                      <a:pt x="30" y="1477"/>
                      <a:pt x="42" y="1471"/>
                      <a:pt x="48" y="1459"/>
                    </a:cubicBezTo>
                    <a:cubicBezTo>
                      <a:pt x="215" y="1007"/>
                      <a:pt x="179" y="507"/>
                      <a:pt x="274" y="42"/>
                    </a:cubicBezTo>
                    <a:cubicBezTo>
                      <a:pt x="281" y="15"/>
                      <a:pt x="261" y="0"/>
                      <a:pt x="2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4" name="Google Shape;11734;p44"/>
              <p:cNvSpPr/>
              <p:nvPr/>
            </p:nvSpPr>
            <p:spPr>
              <a:xfrm>
                <a:off x="4601550" y="2159550"/>
                <a:ext cx="1510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2209" extrusionOk="0">
                    <a:moveTo>
                      <a:pt x="400" y="0"/>
                    </a:moveTo>
                    <a:cubicBezTo>
                      <a:pt x="366" y="0"/>
                      <a:pt x="330" y="21"/>
                      <a:pt x="318" y="63"/>
                    </a:cubicBezTo>
                    <a:cubicBezTo>
                      <a:pt x="294" y="408"/>
                      <a:pt x="282" y="742"/>
                      <a:pt x="259" y="1075"/>
                    </a:cubicBezTo>
                    <a:cubicBezTo>
                      <a:pt x="235" y="1468"/>
                      <a:pt x="104" y="1777"/>
                      <a:pt x="9" y="2146"/>
                    </a:cubicBezTo>
                    <a:cubicBezTo>
                      <a:pt x="0" y="2181"/>
                      <a:pt x="28" y="2209"/>
                      <a:pt x="54" y="2209"/>
                    </a:cubicBezTo>
                    <a:cubicBezTo>
                      <a:pt x="64" y="2209"/>
                      <a:pt x="73" y="2204"/>
                      <a:pt x="80" y="2194"/>
                    </a:cubicBezTo>
                    <a:cubicBezTo>
                      <a:pt x="604" y="1730"/>
                      <a:pt x="473" y="682"/>
                      <a:pt x="473" y="63"/>
                    </a:cubicBezTo>
                    <a:cubicBezTo>
                      <a:pt x="467" y="21"/>
                      <a:pt x="434" y="0"/>
                      <a:pt x="4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5" name="Google Shape;11735;p44"/>
              <p:cNvSpPr/>
              <p:nvPr/>
            </p:nvSpPr>
            <p:spPr>
              <a:xfrm>
                <a:off x="4587825" y="2223575"/>
                <a:ext cx="10950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68" extrusionOk="0">
                    <a:moveTo>
                      <a:pt x="402" y="0"/>
                    </a:moveTo>
                    <a:cubicBezTo>
                      <a:pt x="398" y="0"/>
                      <a:pt x="395" y="1"/>
                      <a:pt x="391" y="2"/>
                    </a:cubicBezTo>
                    <a:cubicBezTo>
                      <a:pt x="308" y="38"/>
                      <a:pt x="236" y="62"/>
                      <a:pt x="177" y="109"/>
                    </a:cubicBezTo>
                    <a:cubicBezTo>
                      <a:pt x="141" y="145"/>
                      <a:pt x="93" y="169"/>
                      <a:pt x="69" y="205"/>
                    </a:cubicBezTo>
                    <a:cubicBezTo>
                      <a:pt x="34" y="228"/>
                      <a:pt x="22" y="276"/>
                      <a:pt x="10" y="324"/>
                    </a:cubicBezTo>
                    <a:cubicBezTo>
                      <a:pt x="1" y="342"/>
                      <a:pt x="13" y="367"/>
                      <a:pt x="30" y="367"/>
                    </a:cubicBezTo>
                    <a:cubicBezTo>
                      <a:pt x="35" y="367"/>
                      <a:pt x="40" y="365"/>
                      <a:pt x="46" y="359"/>
                    </a:cubicBezTo>
                    <a:cubicBezTo>
                      <a:pt x="81" y="347"/>
                      <a:pt x="129" y="336"/>
                      <a:pt x="153" y="324"/>
                    </a:cubicBezTo>
                    <a:cubicBezTo>
                      <a:pt x="189" y="288"/>
                      <a:pt x="212" y="264"/>
                      <a:pt x="248" y="240"/>
                    </a:cubicBezTo>
                    <a:lnTo>
                      <a:pt x="427" y="62"/>
                    </a:lnTo>
                    <a:cubicBezTo>
                      <a:pt x="437" y="40"/>
                      <a:pt x="429" y="0"/>
                      <a:pt x="4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6" name="Google Shape;11736;p44"/>
              <p:cNvSpPr/>
              <p:nvPr/>
            </p:nvSpPr>
            <p:spPr>
              <a:xfrm>
                <a:off x="4524650" y="2214300"/>
                <a:ext cx="23025" cy="24250"/>
              </a:xfrm>
              <a:custGeom>
                <a:avLst/>
                <a:gdLst/>
                <a:ahLst/>
                <a:cxnLst/>
                <a:rect l="l" t="t" r="r" b="b"/>
                <a:pathLst>
                  <a:path w="921" h="970" extrusionOk="0">
                    <a:moveTo>
                      <a:pt x="40" y="1"/>
                    </a:moveTo>
                    <a:cubicBezTo>
                      <a:pt x="24" y="1"/>
                      <a:pt x="1" y="18"/>
                      <a:pt x="1" y="28"/>
                    </a:cubicBezTo>
                    <a:cubicBezTo>
                      <a:pt x="49" y="207"/>
                      <a:pt x="227" y="373"/>
                      <a:pt x="346" y="504"/>
                    </a:cubicBezTo>
                    <a:cubicBezTo>
                      <a:pt x="501" y="671"/>
                      <a:pt x="656" y="826"/>
                      <a:pt x="834" y="957"/>
                    </a:cubicBezTo>
                    <a:cubicBezTo>
                      <a:pt x="843" y="966"/>
                      <a:pt x="854" y="969"/>
                      <a:pt x="864" y="969"/>
                    </a:cubicBezTo>
                    <a:cubicBezTo>
                      <a:pt x="894" y="969"/>
                      <a:pt x="921" y="936"/>
                      <a:pt x="894" y="909"/>
                    </a:cubicBezTo>
                    <a:cubicBezTo>
                      <a:pt x="739" y="778"/>
                      <a:pt x="584" y="635"/>
                      <a:pt x="441" y="468"/>
                    </a:cubicBezTo>
                    <a:cubicBezTo>
                      <a:pt x="299" y="314"/>
                      <a:pt x="215" y="123"/>
                      <a:pt x="49" y="4"/>
                    </a:cubicBezTo>
                    <a:cubicBezTo>
                      <a:pt x="46" y="2"/>
                      <a:pt x="43" y="1"/>
                      <a:pt x="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7" name="Google Shape;11737;p44"/>
              <p:cNvSpPr/>
              <p:nvPr/>
            </p:nvSpPr>
            <p:spPr>
              <a:xfrm>
                <a:off x="4497275" y="2197425"/>
                <a:ext cx="14025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628" extrusionOk="0">
                    <a:moveTo>
                      <a:pt x="465" y="0"/>
                    </a:moveTo>
                    <a:cubicBezTo>
                      <a:pt x="179" y="0"/>
                      <a:pt x="1" y="334"/>
                      <a:pt x="72" y="608"/>
                    </a:cubicBezTo>
                    <a:cubicBezTo>
                      <a:pt x="79" y="622"/>
                      <a:pt x="94" y="627"/>
                      <a:pt x="110" y="627"/>
                    </a:cubicBezTo>
                    <a:cubicBezTo>
                      <a:pt x="122" y="627"/>
                      <a:pt x="134" y="625"/>
                      <a:pt x="143" y="620"/>
                    </a:cubicBezTo>
                    <a:cubicBezTo>
                      <a:pt x="239" y="489"/>
                      <a:pt x="262" y="191"/>
                      <a:pt x="465" y="179"/>
                    </a:cubicBezTo>
                    <a:cubicBezTo>
                      <a:pt x="560" y="155"/>
                      <a:pt x="560" y="0"/>
                      <a:pt x="4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8" name="Google Shape;11738;p44"/>
              <p:cNvSpPr/>
              <p:nvPr/>
            </p:nvSpPr>
            <p:spPr>
              <a:xfrm>
                <a:off x="4515225" y="2249775"/>
                <a:ext cx="11375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458" extrusionOk="0">
                    <a:moveTo>
                      <a:pt x="58" y="1"/>
                    </a:moveTo>
                    <a:cubicBezTo>
                      <a:pt x="18" y="1"/>
                      <a:pt x="1" y="63"/>
                      <a:pt x="45" y="85"/>
                    </a:cubicBezTo>
                    <a:cubicBezTo>
                      <a:pt x="116" y="133"/>
                      <a:pt x="152" y="204"/>
                      <a:pt x="223" y="264"/>
                    </a:cubicBezTo>
                    <a:lnTo>
                      <a:pt x="402" y="442"/>
                    </a:lnTo>
                    <a:cubicBezTo>
                      <a:pt x="405" y="453"/>
                      <a:pt x="412" y="458"/>
                      <a:pt x="419" y="458"/>
                    </a:cubicBezTo>
                    <a:cubicBezTo>
                      <a:pt x="436" y="458"/>
                      <a:pt x="454" y="435"/>
                      <a:pt x="437" y="419"/>
                    </a:cubicBezTo>
                    <a:cubicBezTo>
                      <a:pt x="426" y="323"/>
                      <a:pt x="378" y="228"/>
                      <a:pt x="318" y="145"/>
                    </a:cubicBezTo>
                    <a:cubicBezTo>
                      <a:pt x="247" y="73"/>
                      <a:pt x="164" y="26"/>
                      <a:pt x="68" y="2"/>
                    </a:cubicBezTo>
                    <a:cubicBezTo>
                      <a:pt x="65" y="1"/>
                      <a:pt x="61" y="1"/>
                      <a:pt x="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9" name="Google Shape;11739;p44"/>
              <p:cNvSpPr/>
              <p:nvPr/>
            </p:nvSpPr>
            <p:spPr>
              <a:xfrm>
                <a:off x="4528325" y="2264875"/>
                <a:ext cx="7625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35" extrusionOk="0">
                    <a:moveTo>
                      <a:pt x="50" y="0"/>
                    </a:moveTo>
                    <a:cubicBezTo>
                      <a:pt x="15" y="0"/>
                      <a:pt x="0" y="56"/>
                      <a:pt x="21" y="77"/>
                    </a:cubicBezTo>
                    <a:cubicBezTo>
                      <a:pt x="92" y="124"/>
                      <a:pt x="175" y="184"/>
                      <a:pt x="247" y="231"/>
                    </a:cubicBezTo>
                    <a:cubicBezTo>
                      <a:pt x="251" y="233"/>
                      <a:pt x="256" y="234"/>
                      <a:pt x="260" y="234"/>
                    </a:cubicBezTo>
                    <a:cubicBezTo>
                      <a:pt x="282" y="234"/>
                      <a:pt x="304" y="213"/>
                      <a:pt x="294" y="184"/>
                    </a:cubicBezTo>
                    <a:cubicBezTo>
                      <a:pt x="223" y="112"/>
                      <a:pt x="140" y="53"/>
                      <a:pt x="68" y="5"/>
                    </a:cubicBezTo>
                    <a:cubicBezTo>
                      <a:pt x="62" y="2"/>
                      <a:pt x="55" y="0"/>
                      <a:pt x="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0" name="Google Shape;11740;p44"/>
              <p:cNvSpPr/>
              <p:nvPr/>
            </p:nvSpPr>
            <p:spPr>
              <a:xfrm>
                <a:off x="4629175" y="2357775"/>
                <a:ext cx="86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345" h="365" extrusionOk="0">
                    <a:moveTo>
                      <a:pt x="61" y="0"/>
                    </a:moveTo>
                    <a:cubicBezTo>
                      <a:pt x="25" y="0"/>
                      <a:pt x="1" y="51"/>
                      <a:pt x="47" y="87"/>
                    </a:cubicBezTo>
                    <a:cubicBezTo>
                      <a:pt x="154" y="159"/>
                      <a:pt x="225" y="254"/>
                      <a:pt x="309" y="349"/>
                    </a:cubicBezTo>
                    <a:cubicBezTo>
                      <a:pt x="312" y="360"/>
                      <a:pt x="317" y="364"/>
                      <a:pt x="322" y="364"/>
                    </a:cubicBezTo>
                    <a:cubicBezTo>
                      <a:pt x="333" y="364"/>
                      <a:pt x="344" y="342"/>
                      <a:pt x="344" y="325"/>
                    </a:cubicBezTo>
                    <a:cubicBezTo>
                      <a:pt x="285" y="206"/>
                      <a:pt x="213" y="87"/>
                      <a:pt x="94" y="16"/>
                    </a:cubicBezTo>
                    <a:cubicBezTo>
                      <a:pt x="83" y="5"/>
                      <a:pt x="71" y="0"/>
                      <a:pt x="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1" name="Google Shape;11741;p44"/>
              <p:cNvSpPr/>
              <p:nvPr/>
            </p:nvSpPr>
            <p:spPr>
              <a:xfrm>
                <a:off x="4649525" y="2381225"/>
                <a:ext cx="396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129" extrusionOk="0">
                    <a:moveTo>
                      <a:pt x="42" y="1"/>
                    </a:moveTo>
                    <a:cubicBezTo>
                      <a:pt x="21" y="1"/>
                      <a:pt x="0" y="44"/>
                      <a:pt x="30" y="54"/>
                    </a:cubicBezTo>
                    <a:cubicBezTo>
                      <a:pt x="519" y="423"/>
                      <a:pt x="983" y="840"/>
                      <a:pt x="1531" y="1126"/>
                    </a:cubicBezTo>
                    <a:cubicBezTo>
                      <a:pt x="1534" y="1127"/>
                      <a:pt x="1537" y="1128"/>
                      <a:pt x="1541" y="1128"/>
                    </a:cubicBezTo>
                    <a:cubicBezTo>
                      <a:pt x="1563" y="1128"/>
                      <a:pt x="1585" y="1099"/>
                      <a:pt x="1554" y="1078"/>
                    </a:cubicBezTo>
                    <a:cubicBezTo>
                      <a:pt x="1007" y="780"/>
                      <a:pt x="554" y="364"/>
                      <a:pt x="54" y="6"/>
                    </a:cubicBezTo>
                    <a:cubicBezTo>
                      <a:pt x="50" y="3"/>
                      <a:pt x="46" y="1"/>
                      <a:pt x="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2" name="Google Shape;11742;p44"/>
              <p:cNvSpPr/>
              <p:nvPr/>
            </p:nvSpPr>
            <p:spPr>
              <a:xfrm>
                <a:off x="4600900" y="2310800"/>
                <a:ext cx="9450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74" extrusionOk="0">
                    <a:moveTo>
                      <a:pt x="90" y="1"/>
                    </a:moveTo>
                    <a:cubicBezTo>
                      <a:pt x="45" y="1"/>
                      <a:pt x="1" y="43"/>
                      <a:pt x="35" y="85"/>
                    </a:cubicBezTo>
                    <a:cubicBezTo>
                      <a:pt x="106" y="192"/>
                      <a:pt x="213" y="299"/>
                      <a:pt x="320" y="371"/>
                    </a:cubicBezTo>
                    <a:cubicBezTo>
                      <a:pt x="325" y="373"/>
                      <a:pt x="329" y="374"/>
                      <a:pt x="334" y="374"/>
                    </a:cubicBezTo>
                    <a:cubicBezTo>
                      <a:pt x="355" y="374"/>
                      <a:pt x="378" y="353"/>
                      <a:pt x="368" y="323"/>
                    </a:cubicBezTo>
                    <a:cubicBezTo>
                      <a:pt x="285" y="228"/>
                      <a:pt x="201" y="133"/>
                      <a:pt x="142" y="26"/>
                    </a:cubicBezTo>
                    <a:cubicBezTo>
                      <a:pt x="128" y="8"/>
                      <a:pt x="109" y="1"/>
                      <a:pt x="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3" name="Google Shape;11743;p44"/>
              <p:cNvSpPr/>
              <p:nvPr/>
            </p:nvSpPr>
            <p:spPr>
              <a:xfrm>
                <a:off x="4739750" y="2445725"/>
                <a:ext cx="9175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367" h="224" extrusionOk="0">
                    <a:moveTo>
                      <a:pt x="17" y="0"/>
                    </a:moveTo>
                    <a:cubicBezTo>
                      <a:pt x="2" y="0"/>
                      <a:pt x="0" y="50"/>
                      <a:pt x="29" y="70"/>
                    </a:cubicBezTo>
                    <a:cubicBezTo>
                      <a:pt x="136" y="105"/>
                      <a:pt x="219" y="153"/>
                      <a:pt x="303" y="213"/>
                    </a:cubicBezTo>
                    <a:cubicBezTo>
                      <a:pt x="311" y="220"/>
                      <a:pt x="318" y="224"/>
                      <a:pt x="325" y="224"/>
                    </a:cubicBezTo>
                    <a:cubicBezTo>
                      <a:pt x="351" y="224"/>
                      <a:pt x="366" y="181"/>
                      <a:pt x="339" y="153"/>
                    </a:cubicBezTo>
                    <a:cubicBezTo>
                      <a:pt x="267" y="70"/>
                      <a:pt x="148" y="34"/>
                      <a:pt x="29" y="10"/>
                    </a:cubicBezTo>
                    <a:cubicBezTo>
                      <a:pt x="24" y="3"/>
                      <a:pt x="20" y="0"/>
                      <a:pt x="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4" name="Google Shape;11744;p44"/>
              <p:cNvSpPr/>
              <p:nvPr/>
            </p:nvSpPr>
            <p:spPr>
              <a:xfrm>
                <a:off x="4785125" y="2465225"/>
                <a:ext cx="4175" cy="2200"/>
              </a:xfrm>
              <a:custGeom>
                <a:avLst/>
                <a:gdLst/>
                <a:ahLst/>
                <a:cxnLst/>
                <a:rect l="l" t="t" r="r" b="b"/>
                <a:pathLst>
                  <a:path w="167" h="88" extrusionOk="0">
                    <a:moveTo>
                      <a:pt x="43" y="1"/>
                    </a:moveTo>
                    <a:cubicBezTo>
                      <a:pt x="0" y="1"/>
                      <a:pt x="6" y="87"/>
                      <a:pt x="59" y="87"/>
                    </a:cubicBezTo>
                    <a:cubicBezTo>
                      <a:pt x="95" y="87"/>
                      <a:pt x="119" y="87"/>
                      <a:pt x="143" y="75"/>
                    </a:cubicBezTo>
                    <a:cubicBezTo>
                      <a:pt x="167" y="64"/>
                      <a:pt x="167" y="16"/>
                      <a:pt x="143" y="16"/>
                    </a:cubicBezTo>
                    <a:cubicBezTo>
                      <a:pt x="107" y="4"/>
                      <a:pt x="71" y="4"/>
                      <a:pt x="59" y="4"/>
                    </a:cubicBezTo>
                    <a:cubicBezTo>
                      <a:pt x="53" y="2"/>
                      <a:pt x="48" y="1"/>
                      <a:pt x="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5" name="Google Shape;11745;p44"/>
              <p:cNvSpPr/>
              <p:nvPr/>
            </p:nvSpPr>
            <p:spPr>
              <a:xfrm>
                <a:off x="4801475" y="2463225"/>
                <a:ext cx="5675" cy="21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86" extrusionOk="0">
                    <a:moveTo>
                      <a:pt x="48" y="1"/>
                    </a:moveTo>
                    <a:cubicBezTo>
                      <a:pt x="4" y="1"/>
                      <a:pt x="1" y="85"/>
                      <a:pt x="40" y="85"/>
                    </a:cubicBezTo>
                    <a:cubicBezTo>
                      <a:pt x="43" y="85"/>
                      <a:pt x="46" y="85"/>
                      <a:pt x="48" y="84"/>
                    </a:cubicBezTo>
                    <a:cubicBezTo>
                      <a:pt x="96" y="84"/>
                      <a:pt x="132" y="60"/>
                      <a:pt x="203" y="60"/>
                    </a:cubicBezTo>
                    <a:cubicBezTo>
                      <a:pt x="227" y="60"/>
                      <a:pt x="227" y="25"/>
                      <a:pt x="203" y="25"/>
                    </a:cubicBezTo>
                    <a:cubicBezTo>
                      <a:pt x="156" y="25"/>
                      <a:pt x="108" y="1"/>
                      <a:pt x="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6" name="Google Shape;11746;p44"/>
              <p:cNvSpPr/>
              <p:nvPr/>
            </p:nvSpPr>
            <p:spPr>
              <a:xfrm>
                <a:off x="4843875" y="2481525"/>
                <a:ext cx="6350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96" extrusionOk="0">
                    <a:moveTo>
                      <a:pt x="46" y="0"/>
                    </a:moveTo>
                    <a:cubicBezTo>
                      <a:pt x="19" y="0"/>
                      <a:pt x="0" y="33"/>
                      <a:pt x="19" y="43"/>
                    </a:cubicBezTo>
                    <a:cubicBezTo>
                      <a:pt x="91" y="126"/>
                      <a:pt x="150" y="197"/>
                      <a:pt x="198" y="281"/>
                    </a:cubicBezTo>
                    <a:cubicBezTo>
                      <a:pt x="201" y="292"/>
                      <a:pt x="208" y="296"/>
                      <a:pt x="216" y="296"/>
                    </a:cubicBezTo>
                    <a:cubicBezTo>
                      <a:pt x="233" y="296"/>
                      <a:pt x="254" y="274"/>
                      <a:pt x="245" y="257"/>
                    </a:cubicBezTo>
                    <a:cubicBezTo>
                      <a:pt x="198" y="162"/>
                      <a:pt x="138" y="78"/>
                      <a:pt x="67" y="7"/>
                    </a:cubicBezTo>
                    <a:cubicBezTo>
                      <a:pt x="60" y="2"/>
                      <a:pt x="53" y="0"/>
                      <a:pt x="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7" name="Google Shape;11747;p44"/>
              <p:cNvSpPr/>
              <p:nvPr/>
            </p:nvSpPr>
            <p:spPr>
              <a:xfrm>
                <a:off x="4875000" y="2528725"/>
                <a:ext cx="1950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78" h="313" extrusionOk="0">
                    <a:moveTo>
                      <a:pt x="41" y="0"/>
                    </a:moveTo>
                    <a:cubicBezTo>
                      <a:pt x="21" y="0"/>
                      <a:pt x="1" y="12"/>
                      <a:pt x="1" y="36"/>
                    </a:cubicBezTo>
                    <a:cubicBezTo>
                      <a:pt x="1" y="119"/>
                      <a:pt x="12" y="202"/>
                      <a:pt x="12" y="286"/>
                    </a:cubicBezTo>
                    <a:cubicBezTo>
                      <a:pt x="12" y="304"/>
                      <a:pt x="21" y="313"/>
                      <a:pt x="30" y="313"/>
                    </a:cubicBezTo>
                    <a:cubicBezTo>
                      <a:pt x="39" y="313"/>
                      <a:pt x="48" y="304"/>
                      <a:pt x="48" y="286"/>
                    </a:cubicBezTo>
                    <a:cubicBezTo>
                      <a:pt x="48" y="202"/>
                      <a:pt x="72" y="119"/>
                      <a:pt x="72" y="36"/>
                    </a:cubicBezTo>
                    <a:cubicBezTo>
                      <a:pt x="78" y="12"/>
                      <a:pt x="60" y="0"/>
                      <a:pt x="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8" name="Google Shape;11748;p44"/>
              <p:cNvSpPr/>
              <p:nvPr/>
            </p:nvSpPr>
            <p:spPr>
              <a:xfrm>
                <a:off x="4868025" y="2552375"/>
                <a:ext cx="5625" cy="400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60" extrusionOk="0">
                    <a:moveTo>
                      <a:pt x="176" y="0"/>
                    </a:moveTo>
                    <a:cubicBezTo>
                      <a:pt x="171" y="0"/>
                      <a:pt x="165" y="2"/>
                      <a:pt x="161" y="7"/>
                    </a:cubicBezTo>
                    <a:cubicBezTo>
                      <a:pt x="113" y="54"/>
                      <a:pt x="53" y="90"/>
                      <a:pt x="18" y="114"/>
                    </a:cubicBezTo>
                    <a:cubicBezTo>
                      <a:pt x="0" y="139"/>
                      <a:pt x="14" y="159"/>
                      <a:pt x="32" y="159"/>
                    </a:cubicBezTo>
                    <a:cubicBezTo>
                      <a:pt x="39" y="159"/>
                      <a:pt x="47" y="156"/>
                      <a:pt x="53" y="149"/>
                    </a:cubicBezTo>
                    <a:cubicBezTo>
                      <a:pt x="101" y="102"/>
                      <a:pt x="161" y="90"/>
                      <a:pt x="196" y="42"/>
                    </a:cubicBezTo>
                    <a:cubicBezTo>
                      <a:pt x="225" y="33"/>
                      <a:pt x="200" y="0"/>
                      <a:pt x="1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9" name="Google Shape;11749;p44"/>
              <p:cNvSpPr/>
              <p:nvPr/>
            </p:nvSpPr>
            <p:spPr>
              <a:xfrm>
                <a:off x="4864200" y="2565425"/>
                <a:ext cx="131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642" extrusionOk="0">
                    <a:moveTo>
                      <a:pt x="56" y="0"/>
                    </a:moveTo>
                    <a:cubicBezTo>
                      <a:pt x="28" y="0"/>
                      <a:pt x="1" y="19"/>
                      <a:pt x="16" y="56"/>
                    </a:cubicBezTo>
                    <a:cubicBezTo>
                      <a:pt x="87" y="306"/>
                      <a:pt x="218" y="532"/>
                      <a:pt x="468" y="639"/>
                    </a:cubicBezTo>
                    <a:cubicBezTo>
                      <a:pt x="472" y="641"/>
                      <a:pt x="476" y="641"/>
                      <a:pt x="480" y="641"/>
                    </a:cubicBezTo>
                    <a:cubicBezTo>
                      <a:pt x="509" y="641"/>
                      <a:pt x="525" y="602"/>
                      <a:pt x="504" y="592"/>
                    </a:cubicBezTo>
                    <a:cubicBezTo>
                      <a:pt x="290" y="461"/>
                      <a:pt x="159" y="258"/>
                      <a:pt x="99" y="20"/>
                    </a:cubicBezTo>
                    <a:cubicBezTo>
                      <a:pt x="90" y="7"/>
                      <a:pt x="73" y="0"/>
                      <a:pt x="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0" name="Google Shape;11750;p44"/>
              <p:cNvSpPr/>
              <p:nvPr/>
            </p:nvSpPr>
            <p:spPr>
              <a:xfrm>
                <a:off x="4887575" y="2593400"/>
                <a:ext cx="98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393" h="731" extrusionOk="0">
                    <a:moveTo>
                      <a:pt x="85" y="0"/>
                    </a:moveTo>
                    <a:cubicBezTo>
                      <a:pt x="46" y="0"/>
                      <a:pt x="1" y="43"/>
                      <a:pt x="33" y="92"/>
                    </a:cubicBezTo>
                    <a:cubicBezTo>
                      <a:pt x="129" y="306"/>
                      <a:pt x="212" y="544"/>
                      <a:pt x="343" y="723"/>
                    </a:cubicBezTo>
                    <a:cubicBezTo>
                      <a:pt x="348" y="728"/>
                      <a:pt x="359" y="731"/>
                      <a:pt x="368" y="731"/>
                    </a:cubicBezTo>
                    <a:cubicBezTo>
                      <a:pt x="382" y="731"/>
                      <a:pt x="393" y="725"/>
                      <a:pt x="379" y="711"/>
                    </a:cubicBezTo>
                    <a:cubicBezTo>
                      <a:pt x="319" y="485"/>
                      <a:pt x="224" y="247"/>
                      <a:pt x="129" y="32"/>
                    </a:cubicBezTo>
                    <a:cubicBezTo>
                      <a:pt x="121" y="10"/>
                      <a:pt x="104" y="0"/>
                      <a:pt x="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1" name="Google Shape;11751;p44"/>
              <p:cNvSpPr/>
              <p:nvPr/>
            </p:nvSpPr>
            <p:spPr>
              <a:xfrm>
                <a:off x="4900600" y="2663925"/>
                <a:ext cx="567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620" extrusionOk="0">
                    <a:moveTo>
                      <a:pt x="127" y="0"/>
                    </a:moveTo>
                    <a:cubicBezTo>
                      <a:pt x="105" y="0"/>
                      <a:pt x="84" y="15"/>
                      <a:pt x="84" y="45"/>
                    </a:cubicBezTo>
                    <a:cubicBezTo>
                      <a:pt x="84" y="152"/>
                      <a:pt x="72" y="236"/>
                      <a:pt x="60" y="343"/>
                    </a:cubicBezTo>
                    <a:cubicBezTo>
                      <a:pt x="48" y="426"/>
                      <a:pt x="1" y="509"/>
                      <a:pt x="12" y="581"/>
                    </a:cubicBezTo>
                    <a:cubicBezTo>
                      <a:pt x="12" y="597"/>
                      <a:pt x="35" y="620"/>
                      <a:pt x="58" y="620"/>
                    </a:cubicBezTo>
                    <a:cubicBezTo>
                      <a:pt x="67" y="620"/>
                      <a:pt x="77" y="616"/>
                      <a:pt x="84" y="605"/>
                    </a:cubicBezTo>
                    <a:cubicBezTo>
                      <a:pt x="227" y="486"/>
                      <a:pt x="179" y="212"/>
                      <a:pt x="179" y="45"/>
                    </a:cubicBezTo>
                    <a:cubicBezTo>
                      <a:pt x="173" y="15"/>
                      <a:pt x="149" y="0"/>
                      <a:pt x="1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2" name="Google Shape;11752;p44"/>
              <p:cNvSpPr/>
              <p:nvPr/>
            </p:nvSpPr>
            <p:spPr>
              <a:xfrm>
                <a:off x="4857150" y="2723075"/>
                <a:ext cx="29025" cy="1385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554" extrusionOk="0">
                    <a:moveTo>
                      <a:pt x="1079" y="1"/>
                    </a:moveTo>
                    <a:cubicBezTo>
                      <a:pt x="1069" y="1"/>
                      <a:pt x="1058" y="4"/>
                      <a:pt x="1048" y="13"/>
                    </a:cubicBezTo>
                    <a:cubicBezTo>
                      <a:pt x="905" y="120"/>
                      <a:pt x="691" y="203"/>
                      <a:pt x="512" y="263"/>
                    </a:cubicBezTo>
                    <a:cubicBezTo>
                      <a:pt x="369" y="322"/>
                      <a:pt x="179" y="322"/>
                      <a:pt x="36" y="418"/>
                    </a:cubicBezTo>
                    <a:cubicBezTo>
                      <a:pt x="0" y="441"/>
                      <a:pt x="0" y="501"/>
                      <a:pt x="36" y="513"/>
                    </a:cubicBezTo>
                    <a:cubicBezTo>
                      <a:pt x="88" y="542"/>
                      <a:pt x="146" y="554"/>
                      <a:pt x="207" y="554"/>
                    </a:cubicBezTo>
                    <a:cubicBezTo>
                      <a:pt x="343" y="554"/>
                      <a:pt x="492" y="498"/>
                      <a:pt x="607" y="465"/>
                    </a:cubicBezTo>
                    <a:cubicBezTo>
                      <a:pt x="810" y="382"/>
                      <a:pt x="965" y="263"/>
                      <a:pt x="1131" y="120"/>
                    </a:cubicBezTo>
                    <a:cubicBezTo>
                      <a:pt x="1161" y="81"/>
                      <a:pt x="1125" y="1"/>
                      <a:pt x="10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3" name="Google Shape;11753;p44"/>
              <p:cNvSpPr/>
              <p:nvPr/>
            </p:nvSpPr>
            <p:spPr>
              <a:xfrm>
                <a:off x="4807425" y="2738425"/>
                <a:ext cx="98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26" extrusionOk="0">
                    <a:moveTo>
                      <a:pt x="88" y="1"/>
                    </a:moveTo>
                    <a:cubicBezTo>
                      <a:pt x="67" y="1"/>
                      <a:pt x="46" y="2"/>
                      <a:pt x="25" y="6"/>
                    </a:cubicBezTo>
                    <a:cubicBezTo>
                      <a:pt x="1" y="6"/>
                      <a:pt x="1" y="42"/>
                      <a:pt x="25" y="54"/>
                    </a:cubicBezTo>
                    <a:cubicBezTo>
                      <a:pt x="144" y="89"/>
                      <a:pt x="263" y="89"/>
                      <a:pt x="394" y="125"/>
                    </a:cubicBezTo>
                    <a:cubicBezTo>
                      <a:pt x="303" y="54"/>
                      <a:pt x="203" y="1"/>
                      <a:pt x="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4" name="Google Shape;11754;p44"/>
              <p:cNvSpPr/>
              <p:nvPr/>
            </p:nvSpPr>
            <p:spPr>
              <a:xfrm>
                <a:off x="4751825" y="2728075"/>
                <a:ext cx="2347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939" h="221" extrusionOk="0">
                    <a:moveTo>
                      <a:pt x="424" y="0"/>
                    </a:moveTo>
                    <a:cubicBezTo>
                      <a:pt x="262" y="0"/>
                      <a:pt x="110" y="33"/>
                      <a:pt x="10" y="170"/>
                    </a:cubicBezTo>
                    <a:cubicBezTo>
                      <a:pt x="0" y="199"/>
                      <a:pt x="15" y="221"/>
                      <a:pt x="40" y="221"/>
                    </a:cubicBezTo>
                    <a:cubicBezTo>
                      <a:pt x="46" y="221"/>
                      <a:pt x="52" y="220"/>
                      <a:pt x="58" y="218"/>
                    </a:cubicBezTo>
                    <a:cubicBezTo>
                      <a:pt x="178" y="143"/>
                      <a:pt x="307" y="124"/>
                      <a:pt x="437" y="124"/>
                    </a:cubicBezTo>
                    <a:cubicBezTo>
                      <a:pt x="578" y="124"/>
                      <a:pt x="720" y="146"/>
                      <a:pt x="856" y="146"/>
                    </a:cubicBezTo>
                    <a:cubicBezTo>
                      <a:pt x="859" y="147"/>
                      <a:pt x="863" y="147"/>
                      <a:pt x="866" y="147"/>
                    </a:cubicBezTo>
                    <a:cubicBezTo>
                      <a:pt x="939" y="147"/>
                      <a:pt x="935" y="27"/>
                      <a:pt x="856" y="27"/>
                    </a:cubicBezTo>
                    <a:cubicBezTo>
                      <a:pt x="725" y="27"/>
                      <a:pt x="571" y="0"/>
                      <a:pt x="4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5" name="Google Shape;11755;p44"/>
              <p:cNvSpPr/>
              <p:nvPr/>
            </p:nvSpPr>
            <p:spPr>
              <a:xfrm>
                <a:off x="4735400" y="2762775"/>
                <a:ext cx="65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260" h="423" extrusionOk="0">
                    <a:moveTo>
                      <a:pt x="182" y="1"/>
                    </a:moveTo>
                    <a:cubicBezTo>
                      <a:pt x="168" y="1"/>
                      <a:pt x="154" y="7"/>
                      <a:pt x="143" y="20"/>
                    </a:cubicBezTo>
                    <a:cubicBezTo>
                      <a:pt x="84" y="80"/>
                      <a:pt x="60" y="127"/>
                      <a:pt x="24" y="199"/>
                    </a:cubicBezTo>
                    <a:cubicBezTo>
                      <a:pt x="1" y="270"/>
                      <a:pt x="12" y="330"/>
                      <a:pt x="48" y="389"/>
                    </a:cubicBezTo>
                    <a:cubicBezTo>
                      <a:pt x="55" y="410"/>
                      <a:pt x="74" y="423"/>
                      <a:pt x="93" y="423"/>
                    </a:cubicBezTo>
                    <a:cubicBezTo>
                      <a:pt x="107" y="423"/>
                      <a:pt x="122" y="416"/>
                      <a:pt x="132" y="401"/>
                    </a:cubicBezTo>
                    <a:cubicBezTo>
                      <a:pt x="167" y="365"/>
                      <a:pt x="179" y="318"/>
                      <a:pt x="191" y="258"/>
                    </a:cubicBezTo>
                    <a:cubicBezTo>
                      <a:pt x="203" y="199"/>
                      <a:pt x="239" y="139"/>
                      <a:pt x="251" y="80"/>
                    </a:cubicBezTo>
                    <a:cubicBezTo>
                      <a:pt x="259" y="37"/>
                      <a:pt x="219" y="1"/>
                      <a:pt x="1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6" name="Google Shape;11756;p44"/>
              <p:cNvSpPr/>
              <p:nvPr/>
            </p:nvSpPr>
            <p:spPr>
              <a:xfrm>
                <a:off x="4753275" y="2796000"/>
                <a:ext cx="5975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32" extrusionOk="0">
                    <a:moveTo>
                      <a:pt x="147" y="1"/>
                    </a:moveTo>
                    <a:cubicBezTo>
                      <a:pt x="119" y="1"/>
                      <a:pt x="89" y="7"/>
                      <a:pt x="59" y="13"/>
                    </a:cubicBezTo>
                    <a:cubicBezTo>
                      <a:pt x="56" y="12"/>
                      <a:pt x="53" y="12"/>
                      <a:pt x="51" y="12"/>
                    </a:cubicBezTo>
                    <a:cubicBezTo>
                      <a:pt x="0" y="12"/>
                      <a:pt x="3" y="109"/>
                      <a:pt x="59" y="120"/>
                    </a:cubicBezTo>
                    <a:cubicBezTo>
                      <a:pt x="89" y="126"/>
                      <a:pt x="119" y="132"/>
                      <a:pt x="147" y="132"/>
                    </a:cubicBezTo>
                    <a:cubicBezTo>
                      <a:pt x="176" y="132"/>
                      <a:pt x="202" y="126"/>
                      <a:pt x="226" y="108"/>
                    </a:cubicBezTo>
                    <a:cubicBezTo>
                      <a:pt x="238" y="84"/>
                      <a:pt x="238" y="48"/>
                      <a:pt x="226" y="25"/>
                    </a:cubicBezTo>
                    <a:cubicBezTo>
                      <a:pt x="202" y="7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7" name="Google Shape;11757;p44"/>
              <p:cNvSpPr/>
              <p:nvPr/>
            </p:nvSpPr>
            <p:spPr>
              <a:xfrm>
                <a:off x="4786600" y="2818600"/>
                <a:ext cx="6425" cy="2800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12" extrusionOk="0">
                    <a:moveTo>
                      <a:pt x="41" y="1"/>
                    </a:moveTo>
                    <a:cubicBezTo>
                      <a:pt x="1" y="1"/>
                      <a:pt x="4" y="97"/>
                      <a:pt x="60" y="97"/>
                    </a:cubicBezTo>
                    <a:cubicBezTo>
                      <a:pt x="108" y="97"/>
                      <a:pt x="155" y="97"/>
                      <a:pt x="179" y="109"/>
                    </a:cubicBezTo>
                    <a:cubicBezTo>
                      <a:pt x="185" y="111"/>
                      <a:pt x="192" y="112"/>
                      <a:pt x="199" y="112"/>
                    </a:cubicBezTo>
                    <a:cubicBezTo>
                      <a:pt x="229" y="112"/>
                      <a:pt x="256" y="91"/>
                      <a:pt x="227" y="61"/>
                    </a:cubicBezTo>
                    <a:cubicBezTo>
                      <a:pt x="179" y="2"/>
                      <a:pt x="119" y="2"/>
                      <a:pt x="48" y="2"/>
                    </a:cubicBezTo>
                    <a:cubicBezTo>
                      <a:pt x="46" y="1"/>
                      <a:pt x="43" y="1"/>
                      <a:pt x="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8" name="Google Shape;11758;p44"/>
              <p:cNvSpPr/>
              <p:nvPr/>
            </p:nvSpPr>
            <p:spPr>
              <a:xfrm>
                <a:off x="4805925" y="2839975"/>
                <a:ext cx="5100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49" extrusionOk="0">
                    <a:moveTo>
                      <a:pt x="99" y="0"/>
                    </a:moveTo>
                    <a:cubicBezTo>
                      <a:pt x="47" y="0"/>
                      <a:pt x="0" y="56"/>
                      <a:pt x="61" y="99"/>
                    </a:cubicBezTo>
                    <a:cubicBezTo>
                      <a:pt x="93" y="110"/>
                      <a:pt x="115" y="149"/>
                      <a:pt x="153" y="149"/>
                    </a:cubicBezTo>
                    <a:cubicBezTo>
                      <a:pt x="158" y="149"/>
                      <a:pt x="163" y="148"/>
                      <a:pt x="168" y="147"/>
                    </a:cubicBezTo>
                    <a:cubicBezTo>
                      <a:pt x="204" y="147"/>
                      <a:pt x="204" y="111"/>
                      <a:pt x="180" y="99"/>
                    </a:cubicBezTo>
                    <a:cubicBezTo>
                      <a:pt x="168" y="87"/>
                      <a:pt x="156" y="40"/>
                      <a:pt x="156" y="28"/>
                    </a:cubicBezTo>
                    <a:cubicBezTo>
                      <a:pt x="140" y="8"/>
                      <a:pt x="119" y="0"/>
                      <a:pt x="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9" name="Google Shape;11759;p44"/>
              <p:cNvSpPr/>
              <p:nvPr/>
            </p:nvSpPr>
            <p:spPr>
              <a:xfrm>
                <a:off x="4816650" y="2894425"/>
                <a:ext cx="13125" cy="4165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1666" extrusionOk="0">
                    <a:moveTo>
                      <a:pt x="31" y="0"/>
                    </a:moveTo>
                    <a:cubicBezTo>
                      <a:pt x="21" y="0"/>
                      <a:pt x="1" y="14"/>
                      <a:pt x="1" y="41"/>
                    </a:cubicBezTo>
                    <a:cubicBezTo>
                      <a:pt x="263" y="553"/>
                      <a:pt x="263" y="1088"/>
                      <a:pt x="370" y="1648"/>
                    </a:cubicBezTo>
                    <a:cubicBezTo>
                      <a:pt x="370" y="1660"/>
                      <a:pt x="385" y="1666"/>
                      <a:pt x="400" y="1666"/>
                    </a:cubicBezTo>
                    <a:cubicBezTo>
                      <a:pt x="415" y="1666"/>
                      <a:pt x="430" y="1660"/>
                      <a:pt x="430" y="1648"/>
                    </a:cubicBezTo>
                    <a:cubicBezTo>
                      <a:pt x="525" y="1088"/>
                      <a:pt x="311" y="481"/>
                      <a:pt x="37" y="5"/>
                    </a:cubicBezTo>
                    <a:cubicBezTo>
                      <a:pt x="37" y="2"/>
                      <a:pt x="34" y="0"/>
                      <a:pt x="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0" name="Google Shape;11760;p44"/>
              <p:cNvSpPr/>
              <p:nvPr/>
            </p:nvSpPr>
            <p:spPr>
              <a:xfrm>
                <a:off x="4828275" y="2960675"/>
                <a:ext cx="270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8" extrusionOk="0">
                    <a:moveTo>
                      <a:pt x="54" y="1"/>
                    </a:moveTo>
                    <a:cubicBezTo>
                      <a:pt x="27" y="1"/>
                      <a:pt x="0" y="16"/>
                      <a:pt x="0" y="46"/>
                    </a:cubicBezTo>
                    <a:cubicBezTo>
                      <a:pt x="0" y="93"/>
                      <a:pt x="0" y="141"/>
                      <a:pt x="36" y="189"/>
                    </a:cubicBezTo>
                    <a:cubicBezTo>
                      <a:pt x="42" y="194"/>
                      <a:pt x="48" y="197"/>
                      <a:pt x="55" y="197"/>
                    </a:cubicBezTo>
                    <a:cubicBezTo>
                      <a:pt x="63" y="197"/>
                      <a:pt x="72" y="194"/>
                      <a:pt x="84" y="189"/>
                    </a:cubicBezTo>
                    <a:cubicBezTo>
                      <a:pt x="107" y="153"/>
                      <a:pt x="107" y="93"/>
                      <a:pt x="107" y="46"/>
                    </a:cubicBezTo>
                    <a:cubicBezTo>
                      <a:pt x="107" y="16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1" name="Google Shape;11761;p44"/>
              <p:cNvSpPr/>
              <p:nvPr/>
            </p:nvSpPr>
            <p:spPr>
              <a:xfrm>
                <a:off x="4831850" y="2990450"/>
                <a:ext cx="1122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77" extrusionOk="0">
                    <a:moveTo>
                      <a:pt x="67" y="0"/>
                    </a:moveTo>
                    <a:cubicBezTo>
                      <a:pt x="35" y="0"/>
                      <a:pt x="0" y="37"/>
                      <a:pt x="24" y="69"/>
                    </a:cubicBezTo>
                    <a:cubicBezTo>
                      <a:pt x="72" y="164"/>
                      <a:pt x="107" y="271"/>
                      <a:pt x="179" y="379"/>
                    </a:cubicBezTo>
                    <a:cubicBezTo>
                      <a:pt x="238" y="462"/>
                      <a:pt x="310" y="557"/>
                      <a:pt x="369" y="664"/>
                    </a:cubicBezTo>
                    <a:cubicBezTo>
                      <a:pt x="373" y="672"/>
                      <a:pt x="384" y="676"/>
                      <a:pt x="396" y="676"/>
                    </a:cubicBezTo>
                    <a:cubicBezTo>
                      <a:pt x="420" y="676"/>
                      <a:pt x="449" y="660"/>
                      <a:pt x="441" y="629"/>
                    </a:cubicBezTo>
                    <a:cubicBezTo>
                      <a:pt x="393" y="522"/>
                      <a:pt x="369" y="426"/>
                      <a:pt x="310" y="331"/>
                    </a:cubicBezTo>
                    <a:cubicBezTo>
                      <a:pt x="250" y="224"/>
                      <a:pt x="167" y="129"/>
                      <a:pt x="107" y="33"/>
                    </a:cubicBezTo>
                    <a:cubicBezTo>
                      <a:pt x="99" y="10"/>
                      <a:pt x="84" y="0"/>
                      <a:pt x="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2" name="Google Shape;11762;p44"/>
              <p:cNvSpPr/>
              <p:nvPr/>
            </p:nvSpPr>
            <p:spPr>
              <a:xfrm>
                <a:off x="4824800" y="3012400"/>
                <a:ext cx="685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645" extrusionOk="0">
                    <a:moveTo>
                      <a:pt x="34" y="0"/>
                    </a:moveTo>
                    <a:cubicBezTo>
                      <a:pt x="18" y="0"/>
                      <a:pt x="1" y="13"/>
                      <a:pt x="8" y="36"/>
                    </a:cubicBezTo>
                    <a:cubicBezTo>
                      <a:pt x="68" y="227"/>
                      <a:pt x="163" y="441"/>
                      <a:pt x="223" y="632"/>
                    </a:cubicBezTo>
                    <a:cubicBezTo>
                      <a:pt x="227" y="640"/>
                      <a:pt x="236" y="644"/>
                      <a:pt x="244" y="644"/>
                    </a:cubicBezTo>
                    <a:cubicBezTo>
                      <a:pt x="259" y="644"/>
                      <a:pt x="274" y="631"/>
                      <a:pt x="258" y="608"/>
                    </a:cubicBezTo>
                    <a:cubicBezTo>
                      <a:pt x="235" y="406"/>
                      <a:pt x="115" y="215"/>
                      <a:pt x="56" y="13"/>
                    </a:cubicBezTo>
                    <a:cubicBezTo>
                      <a:pt x="52" y="4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3" name="Google Shape;11763;p44"/>
              <p:cNvSpPr/>
              <p:nvPr/>
            </p:nvSpPr>
            <p:spPr>
              <a:xfrm>
                <a:off x="4840025" y="3047925"/>
                <a:ext cx="15875" cy="483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933" extrusionOk="0">
                    <a:moveTo>
                      <a:pt x="65" y="1"/>
                    </a:moveTo>
                    <a:cubicBezTo>
                      <a:pt x="30" y="1"/>
                      <a:pt x="0" y="19"/>
                      <a:pt x="7" y="56"/>
                    </a:cubicBezTo>
                    <a:cubicBezTo>
                      <a:pt x="42" y="651"/>
                      <a:pt x="66" y="1461"/>
                      <a:pt x="519" y="1913"/>
                    </a:cubicBezTo>
                    <a:cubicBezTo>
                      <a:pt x="532" y="1927"/>
                      <a:pt x="548" y="1933"/>
                      <a:pt x="563" y="1933"/>
                    </a:cubicBezTo>
                    <a:cubicBezTo>
                      <a:pt x="600" y="1933"/>
                      <a:pt x="634" y="1896"/>
                      <a:pt x="626" y="1854"/>
                    </a:cubicBezTo>
                    <a:cubicBezTo>
                      <a:pt x="542" y="1580"/>
                      <a:pt x="399" y="1318"/>
                      <a:pt x="328" y="1044"/>
                    </a:cubicBezTo>
                    <a:cubicBezTo>
                      <a:pt x="233" y="711"/>
                      <a:pt x="173" y="389"/>
                      <a:pt x="149" y="44"/>
                    </a:cubicBezTo>
                    <a:cubicBezTo>
                      <a:pt x="132" y="16"/>
                      <a:pt x="96" y="1"/>
                      <a:pt x="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4" name="Google Shape;11764;p44"/>
              <p:cNvSpPr/>
              <p:nvPr/>
            </p:nvSpPr>
            <p:spPr>
              <a:xfrm>
                <a:off x="4819125" y="3143875"/>
                <a:ext cx="13975" cy="2967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1187" extrusionOk="0">
                    <a:moveTo>
                      <a:pt x="521" y="1"/>
                    </a:moveTo>
                    <a:cubicBezTo>
                      <a:pt x="506" y="1"/>
                      <a:pt x="490" y="8"/>
                      <a:pt x="485" y="28"/>
                    </a:cubicBezTo>
                    <a:cubicBezTo>
                      <a:pt x="450" y="242"/>
                      <a:pt x="390" y="445"/>
                      <a:pt x="295" y="635"/>
                    </a:cubicBezTo>
                    <a:cubicBezTo>
                      <a:pt x="212" y="814"/>
                      <a:pt x="104" y="981"/>
                      <a:pt x="9" y="1147"/>
                    </a:cubicBezTo>
                    <a:cubicBezTo>
                      <a:pt x="1" y="1164"/>
                      <a:pt x="10" y="1186"/>
                      <a:pt x="28" y="1186"/>
                    </a:cubicBezTo>
                    <a:cubicBezTo>
                      <a:pt x="36" y="1186"/>
                      <a:pt x="46" y="1182"/>
                      <a:pt x="57" y="1171"/>
                    </a:cubicBezTo>
                    <a:cubicBezTo>
                      <a:pt x="319" y="897"/>
                      <a:pt x="485" y="421"/>
                      <a:pt x="545" y="28"/>
                    </a:cubicBezTo>
                    <a:cubicBezTo>
                      <a:pt x="559" y="14"/>
                      <a:pt x="541" y="1"/>
                      <a:pt x="5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5" name="Google Shape;11765;p44"/>
              <p:cNvSpPr/>
              <p:nvPr/>
            </p:nvSpPr>
            <p:spPr>
              <a:xfrm>
                <a:off x="4765550" y="3203900"/>
                <a:ext cx="33375" cy="297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189" extrusionOk="0">
                    <a:moveTo>
                      <a:pt x="1266" y="1"/>
                    </a:moveTo>
                    <a:cubicBezTo>
                      <a:pt x="1256" y="1"/>
                      <a:pt x="1245" y="3"/>
                      <a:pt x="1235" y="8"/>
                    </a:cubicBezTo>
                    <a:cubicBezTo>
                      <a:pt x="890" y="425"/>
                      <a:pt x="414" y="699"/>
                      <a:pt x="45" y="1080"/>
                    </a:cubicBezTo>
                    <a:cubicBezTo>
                      <a:pt x="1" y="1124"/>
                      <a:pt x="38" y="1188"/>
                      <a:pt x="91" y="1188"/>
                    </a:cubicBezTo>
                    <a:cubicBezTo>
                      <a:pt x="95" y="1188"/>
                      <a:pt x="100" y="1188"/>
                      <a:pt x="104" y="1187"/>
                    </a:cubicBezTo>
                    <a:cubicBezTo>
                      <a:pt x="628" y="997"/>
                      <a:pt x="1009" y="532"/>
                      <a:pt x="1307" y="80"/>
                    </a:cubicBezTo>
                    <a:cubicBezTo>
                      <a:pt x="1335" y="33"/>
                      <a:pt x="1304" y="1"/>
                      <a:pt x="12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6" name="Google Shape;11766;p44"/>
              <p:cNvSpPr/>
              <p:nvPr/>
            </p:nvSpPr>
            <p:spPr>
              <a:xfrm>
                <a:off x="4694925" y="3317450"/>
                <a:ext cx="2472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578" extrusionOk="0">
                    <a:moveTo>
                      <a:pt x="977" y="0"/>
                    </a:moveTo>
                    <a:cubicBezTo>
                      <a:pt x="977" y="0"/>
                      <a:pt x="977" y="1"/>
                      <a:pt x="977" y="3"/>
                    </a:cubicBezTo>
                    <a:cubicBezTo>
                      <a:pt x="750" y="288"/>
                      <a:pt x="334" y="407"/>
                      <a:pt x="12" y="538"/>
                    </a:cubicBezTo>
                    <a:cubicBezTo>
                      <a:pt x="2" y="558"/>
                      <a:pt x="1" y="577"/>
                      <a:pt x="13" y="577"/>
                    </a:cubicBezTo>
                    <a:cubicBezTo>
                      <a:pt x="16" y="577"/>
                      <a:pt x="20" y="576"/>
                      <a:pt x="24" y="574"/>
                    </a:cubicBezTo>
                    <a:cubicBezTo>
                      <a:pt x="191" y="526"/>
                      <a:pt x="357" y="455"/>
                      <a:pt x="500" y="384"/>
                    </a:cubicBezTo>
                    <a:cubicBezTo>
                      <a:pt x="679" y="276"/>
                      <a:pt x="834" y="157"/>
                      <a:pt x="989" y="38"/>
                    </a:cubicBezTo>
                    <a:cubicBezTo>
                      <a:pt x="989" y="28"/>
                      <a:pt x="980" y="0"/>
                      <a:pt x="9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7" name="Google Shape;11767;p44"/>
              <p:cNvSpPr/>
              <p:nvPr/>
            </p:nvSpPr>
            <p:spPr>
              <a:xfrm>
                <a:off x="4655375" y="3341025"/>
                <a:ext cx="1187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475" h="290" extrusionOk="0">
                    <a:moveTo>
                      <a:pt x="415" y="0"/>
                    </a:moveTo>
                    <a:cubicBezTo>
                      <a:pt x="249" y="12"/>
                      <a:pt x="106" y="119"/>
                      <a:pt x="11" y="238"/>
                    </a:cubicBezTo>
                    <a:cubicBezTo>
                      <a:pt x="1" y="268"/>
                      <a:pt x="15" y="289"/>
                      <a:pt x="41" y="289"/>
                    </a:cubicBezTo>
                    <a:cubicBezTo>
                      <a:pt x="46" y="289"/>
                      <a:pt x="52" y="288"/>
                      <a:pt x="58" y="286"/>
                    </a:cubicBezTo>
                    <a:cubicBezTo>
                      <a:pt x="177" y="191"/>
                      <a:pt x="249" y="95"/>
                      <a:pt x="415" y="95"/>
                    </a:cubicBezTo>
                    <a:cubicBezTo>
                      <a:pt x="475" y="72"/>
                      <a:pt x="463" y="0"/>
                      <a:pt x="4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8" name="Google Shape;11768;p44"/>
              <p:cNvSpPr/>
              <p:nvPr/>
            </p:nvSpPr>
            <p:spPr>
              <a:xfrm>
                <a:off x="4609500" y="3353975"/>
                <a:ext cx="336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733" extrusionOk="0">
                    <a:moveTo>
                      <a:pt x="1342" y="1"/>
                    </a:moveTo>
                    <a:cubicBezTo>
                      <a:pt x="1340" y="1"/>
                      <a:pt x="1338" y="2"/>
                      <a:pt x="1334" y="6"/>
                    </a:cubicBezTo>
                    <a:cubicBezTo>
                      <a:pt x="1342" y="6"/>
                      <a:pt x="1344" y="1"/>
                      <a:pt x="1342" y="1"/>
                    </a:cubicBezTo>
                    <a:close/>
                    <a:moveTo>
                      <a:pt x="1334" y="6"/>
                    </a:moveTo>
                    <a:lnTo>
                      <a:pt x="1334" y="6"/>
                    </a:lnTo>
                    <a:cubicBezTo>
                      <a:pt x="881" y="197"/>
                      <a:pt x="500" y="506"/>
                      <a:pt x="36" y="685"/>
                    </a:cubicBezTo>
                    <a:cubicBezTo>
                      <a:pt x="0" y="709"/>
                      <a:pt x="24" y="732"/>
                      <a:pt x="48" y="732"/>
                    </a:cubicBezTo>
                    <a:cubicBezTo>
                      <a:pt x="524" y="566"/>
                      <a:pt x="929" y="268"/>
                      <a:pt x="1334" y="6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9" name="Google Shape;11769;p44"/>
              <p:cNvSpPr/>
              <p:nvPr/>
            </p:nvSpPr>
            <p:spPr>
              <a:xfrm>
                <a:off x="4599175" y="3345425"/>
                <a:ext cx="18950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758" h="590" extrusionOk="0">
                    <a:moveTo>
                      <a:pt x="722" y="1"/>
                    </a:moveTo>
                    <a:cubicBezTo>
                      <a:pt x="718" y="1"/>
                      <a:pt x="715" y="1"/>
                      <a:pt x="711" y="3"/>
                    </a:cubicBezTo>
                    <a:cubicBezTo>
                      <a:pt x="473" y="181"/>
                      <a:pt x="223" y="336"/>
                      <a:pt x="20" y="550"/>
                    </a:cubicBezTo>
                    <a:cubicBezTo>
                      <a:pt x="1" y="570"/>
                      <a:pt x="21" y="589"/>
                      <a:pt x="36" y="589"/>
                    </a:cubicBezTo>
                    <a:cubicBezTo>
                      <a:pt x="39" y="589"/>
                      <a:pt x="42" y="588"/>
                      <a:pt x="44" y="586"/>
                    </a:cubicBezTo>
                    <a:cubicBezTo>
                      <a:pt x="258" y="372"/>
                      <a:pt x="508" y="229"/>
                      <a:pt x="747" y="50"/>
                    </a:cubicBezTo>
                    <a:cubicBezTo>
                      <a:pt x="757" y="40"/>
                      <a:pt x="749" y="1"/>
                      <a:pt x="7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0" name="Google Shape;11770;p44"/>
              <p:cNvSpPr/>
              <p:nvPr/>
            </p:nvSpPr>
            <p:spPr>
              <a:xfrm>
                <a:off x="4547875" y="3375950"/>
                <a:ext cx="1465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330" extrusionOk="0">
                    <a:moveTo>
                      <a:pt x="526" y="0"/>
                    </a:moveTo>
                    <a:cubicBezTo>
                      <a:pt x="513" y="0"/>
                      <a:pt x="499" y="6"/>
                      <a:pt x="489" y="20"/>
                    </a:cubicBezTo>
                    <a:cubicBezTo>
                      <a:pt x="382" y="163"/>
                      <a:pt x="191" y="211"/>
                      <a:pt x="24" y="282"/>
                    </a:cubicBezTo>
                    <a:cubicBezTo>
                      <a:pt x="1" y="306"/>
                      <a:pt x="24" y="330"/>
                      <a:pt x="36" y="330"/>
                    </a:cubicBezTo>
                    <a:cubicBezTo>
                      <a:pt x="239" y="282"/>
                      <a:pt x="429" y="222"/>
                      <a:pt x="560" y="68"/>
                    </a:cubicBezTo>
                    <a:cubicBezTo>
                      <a:pt x="585" y="34"/>
                      <a:pt x="557" y="0"/>
                      <a:pt x="5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1" name="Google Shape;11771;p44"/>
              <p:cNvSpPr/>
              <p:nvPr/>
            </p:nvSpPr>
            <p:spPr>
              <a:xfrm>
                <a:off x="4506800" y="3400550"/>
                <a:ext cx="9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37" h="37" extrusionOk="0">
                    <a:moveTo>
                      <a:pt x="24" y="0"/>
                    </a:moveTo>
                    <a:cubicBezTo>
                      <a:pt x="1" y="12"/>
                      <a:pt x="1" y="36"/>
                      <a:pt x="24" y="36"/>
                    </a:cubicBezTo>
                    <a:cubicBezTo>
                      <a:pt x="36" y="36"/>
                      <a:pt x="3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2" name="Google Shape;11772;p44"/>
              <p:cNvSpPr/>
              <p:nvPr/>
            </p:nvSpPr>
            <p:spPr>
              <a:xfrm>
                <a:off x="4437525" y="3408575"/>
                <a:ext cx="184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168" extrusionOk="0">
                    <a:moveTo>
                      <a:pt x="366" y="1"/>
                    </a:moveTo>
                    <a:cubicBezTo>
                      <a:pt x="247" y="1"/>
                      <a:pt x="128" y="49"/>
                      <a:pt x="21" y="108"/>
                    </a:cubicBezTo>
                    <a:cubicBezTo>
                      <a:pt x="1" y="129"/>
                      <a:pt x="7" y="158"/>
                      <a:pt x="24" y="158"/>
                    </a:cubicBezTo>
                    <a:cubicBezTo>
                      <a:pt x="27" y="158"/>
                      <a:pt x="30" y="157"/>
                      <a:pt x="33" y="156"/>
                    </a:cubicBezTo>
                    <a:cubicBezTo>
                      <a:pt x="80" y="142"/>
                      <a:pt x="127" y="137"/>
                      <a:pt x="173" y="137"/>
                    </a:cubicBezTo>
                    <a:cubicBezTo>
                      <a:pt x="246" y="137"/>
                      <a:pt x="318" y="148"/>
                      <a:pt x="390" y="156"/>
                    </a:cubicBezTo>
                    <a:cubicBezTo>
                      <a:pt x="438" y="162"/>
                      <a:pt x="483" y="162"/>
                      <a:pt x="527" y="162"/>
                    </a:cubicBezTo>
                    <a:cubicBezTo>
                      <a:pt x="572" y="162"/>
                      <a:pt x="617" y="162"/>
                      <a:pt x="664" y="168"/>
                    </a:cubicBezTo>
                    <a:cubicBezTo>
                      <a:pt x="724" y="156"/>
                      <a:pt x="736" y="108"/>
                      <a:pt x="712" y="108"/>
                    </a:cubicBezTo>
                    <a:cubicBezTo>
                      <a:pt x="593" y="49"/>
                      <a:pt x="497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3" name="Google Shape;11773;p44"/>
              <p:cNvSpPr/>
              <p:nvPr/>
            </p:nvSpPr>
            <p:spPr>
              <a:xfrm>
                <a:off x="4418400" y="3415425"/>
                <a:ext cx="47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1" extrusionOk="0">
                    <a:moveTo>
                      <a:pt x="12" y="1"/>
                    </a:moveTo>
                    <a:cubicBezTo>
                      <a:pt x="0" y="1"/>
                      <a:pt x="0" y="13"/>
                      <a:pt x="12" y="13"/>
                    </a:cubicBezTo>
                    <a:lnTo>
                      <a:pt x="179" y="13"/>
                    </a:lnTo>
                    <a:cubicBezTo>
                      <a:pt x="182" y="19"/>
                      <a:pt x="184" y="21"/>
                      <a:pt x="186" y="21"/>
                    </a:cubicBezTo>
                    <a:cubicBezTo>
                      <a:pt x="190" y="21"/>
                      <a:pt x="18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4" name="Google Shape;11774;p44"/>
              <p:cNvSpPr/>
              <p:nvPr/>
            </p:nvSpPr>
            <p:spPr>
              <a:xfrm>
                <a:off x="4394875" y="3387250"/>
                <a:ext cx="448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411" extrusionOk="0">
                    <a:moveTo>
                      <a:pt x="1695" y="1"/>
                    </a:moveTo>
                    <a:cubicBezTo>
                      <a:pt x="1686" y="1"/>
                      <a:pt x="1677" y="3"/>
                      <a:pt x="1668" y="9"/>
                    </a:cubicBezTo>
                    <a:cubicBezTo>
                      <a:pt x="1433" y="193"/>
                      <a:pt x="1130" y="255"/>
                      <a:pt x="823" y="255"/>
                    </a:cubicBezTo>
                    <a:cubicBezTo>
                      <a:pt x="554" y="255"/>
                      <a:pt x="282" y="207"/>
                      <a:pt x="48" y="151"/>
                    </a:cubicBezTo>
                    <a:cubicBezTo>
                      <a:pt x="13" y="151"/>
                      <a:pt x="1" y="175"/>
                      <a:pt x="37" y="187"/>
                    </a:cubicBezTo>
                    <a:cubicBezTo>
                      <a:pt x="285" y="320"/>
                      <a:pt x="613" y="410"/>
                      <a:pt x="934" y="410"/>
                    </a:cubicBezTo>
                    <a:cubicBezTo>
                      <a:pt x="1244" y="410"/>
                      <a:pt x="1546" y="326"/>
                      <a:pt x="1763" y="116"/>
                    </a:cubicBezTo>
                    <a:cubicBezTo>
                      <a:pt x="1793" y="75"/>
                      <a:pt x="1746" y="1"/>
                      <a:pt x="1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5" name="Google Shape;11775;p44"/>
              <p:cNvSpPr/>
              <p:nvPr/>
            </p:nvSpPr>
            <p:spPr>
              <a:xfrm>
                <a:off x="4375525" y="3388050"/>
                <a:ext cx="300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7" extrusionOk="0">
                    <a:moveTo>
                      <a:pt x="1" y="0"/>
                    </a:moveTo>
                    <a:cubicBezTo>
                      <a:pt x="13" y="36"/>
                      <a:pt x="60" y="36"/>
                      <a:pt x="120" y="36"/>
                    </a:cubicBezTo>
                    <a:cubicBezTo>
                      <a:pt x="84" y="36"/>
                      <a:pt x="37" y="36"/>
                      <a:pt x="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6" name="Google Shape;11776;p44"/>
              <p:cNvSpPr/>
              <p:nvPr/>
            </p:nvSpPr>
            <p:spPr>
              <a:xfrm>
                <a:off x="4351900" y="3381325"/>
                <a:ext cx="3050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122" h="113" extrusionOk="0">
                    <a:moveTo>
                      <a:pt x="38" y="1"/>
                    </a:moveTo>
                    <a:cubicBezTo>
                      <a:pt x="18" y="1"/>
                      <a:pt x="0" y="34"/>
                      <a:pt x="29" y="43"/>
                    </a:cubicBezTo>
                    <a:lnTo>
                      <a:pt x="89" y="103"/>
                    </a:lnTo>
                    <a:cubicBezTo>
                      <a:pt x="92" y="109"/>
                      <a:pt x="96" y="112"/>
                      <a:pt x="100" y="112"/>
                    </a:cubicBezTo>
                    <a:cubicBezTo>
                      <a:pt x="111" y="112"/>
                      <a:pt x="121" y="93"/>
                      <a:pt x="112" y="67"/>
                    </a:cubicBezTo>
                    <a:lnTo>
                      <a:pt x="53" y="7"/>
                    </a:lnTo>
                    <a:cubicBezTo>
                      <a:pt x="48" y="3"/>
                      <a:pt x="43" y="1"/>
                      <a:pt x="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7" name="Google Shape;11777;p44"/>
              <p:cNvSpPr/>
              <p:nvPr/>
            </p:nvSpPr>
            <p:spPr>
              <a:xfrm>
                <a:off x="4268375" y="3383575"/>
                <a:ext cx="2830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597" extrusionOk="0">
                    <a:moveTo>
                      <a:pt x="1" y="1"/>
                    </a:moveTo>
                    <a:cubicBezTo>
                      <a:pt x="310" y="310"/>
                      <a:pt x="703" y="489"/>
                      <a:pt x="1132" y="596"/>
                    </a:cubicBezTo>
                    <a:cubicBezTo>
                      <a:pt x="703" y="489"/>
                      <a:pt x="322" y="310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8" name="Google Shape;11778;p44"/>
              <p:cNvSpPr/>
              <p:nvPr/>
            </p:nvSpPr>
            <p:spPr>
              <a:xfrm>
                <a:off x="4165450" y="3317150"/>
                <a:ext cx="64475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1928" extrusionOk="0">
                    <a:moveTo>
                      <a:pt x="46" y="1"/>
                    </a:moveTo>
                    <a:cubicBezTo>
                      <a:pt x="17" y="1"/>
                      <a:pt x="1" y="40"/>
                      <a:pt x="22" y="50"/>
                    </a:cubicBezTo>
                    <a:cubicBezTo>
                      <a:pt x="748" y="788"/>
                      <a:pt x="1689" y="1372"/>
                      <a:pt x="2558" y="1920"/>
                    </a:cubicBezTo>
                    <a:cubicBezTo>
                      <a:pt x="2561" y="1925"/>
                      <a:pt x="2564" y="1928"/>
                      <a:pt x="2566" y="1928"/>
                    </a:cubicBezTo>
                    <a:cubicBezTo>
                      <a:pt x="2574" y="1928"/>
                      <a:pt x="2579" y="1905"/>
                      <a:pt x="2570" y="1896"/>
                    </a:cubicBezTo>
                    <a:cubicBezTo>
                      <a:pt x="1736" y="1265"/>
                      <a:pt x="903" y="610"/>
                      <a:pt x="58" y="3"/>
                    </a:cubicBezTo>
                    <a:cubicBezTo>
                      <a:pt x="54" y="1"/>
                      <a:pt x="50" y="1"/>
                      <a:pt x="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9" name="Google Shape;11779;p44"/>
              <p:cNvSpPr/>
              <p:nvPr/>
            </p:nvSpPr>
            <p:spPr>
              <a:xfrm>
                <a:off x="4213600" y="3325550"/>
                <a:ext cx="17500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404" extrusionOk="0">
                    <a:moveTo>
                      <a:pt x="37" y="0"/>
                    </a:moveTo>
                    <a:cubicBezTo>
                      <a:pt x="1" y="0"/>
                      <a:pt x="1" y="36"/>
                      <a:pt x="37" y="36"/>
                    </a:cubicBezTo>
                    <a:cubicBezTo>
                      <a:pt x="287" y="107"/>
                      <a:pt x="477" y="214"/>
                      <a:pt x="668" y="393"/>
                    </a:cubicBezTo>
                    <a:cubicBezTo>
                      <a:pt x="675" y="400"/>
                      <a:pt x="681" y="403"/>
                      <a:pt x="686" y="403"/>
                    </a:cubicBezTo>
                    <a:cubicBezTo>
                      <a:pt x="697" y="403"/>
                      <a:pt x="700" y="389"/>
                      <a:pt x="691" y="381"/>
                    </a:cubicBezTo>
                    <a:cubicBezTo>
                      <a:pt x="513" y="202"/>
                      <a:pt x="287" y="24"/>
                      <a:pt x="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0" name="Google Shape;11780;p44"/>
              <p:cNvSpPr/>
              <p:nvPr/>
            </p:nvSpPr>
            <p:spPr>
              <a:xfrm>
                <a:off x="4100650" y="3251350"/>
                <a:ext cx="15950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638" h="409" extrusionOk="0">
                    <a:moveTo>
                      <a:pt x="41" y="0"/>
                    </a:moveTo>
                    <a:cubicBezTo>
                      <a:pt x="20" y="0"/>
                      <a:pt x="1" y="22"/>
                      <a:pt x="30" y="51"/>
                    </a:cubicBezTo>
                    <a:cubicBezTo>
                      <a:pt x="173" y="218"/>
                      <a:pt x="435" y="313"/>
                      <a:pt x="637" y="408"/>
                    </a:cubicBezTo>
                    <a:cubicBezTo>
                      <a:pt x="530" y="349"/>
                      <a:pt x="447" y="289"/>
                      <a:pt x="352" y="206"/>
                    </a:cubicBezTo>
                    <a:cubicBezTo>
                      <a:pt x="316" y="170"/>
                      <a:pt x="268" y="134"/>
                      <a:pt x="221" y="87"/>
                    </a:cubicBezTo>
                    <a:cubicBezTo>
                      <a:pt x="173" y="51"/>
                      <a:pt x="114" y="27"/>
                      <a:pt x="54" y="3"/>
                    </a:cubicBezTo>
                    <a:cubicBezTo>
                      <a:pt x="50" y="1"/>
                      <a:pt x="45" y="0"/>
                      <a:pt x="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1" name="Google Shape;11781;p44"/>
              <p:cNvSpPr/>
              <p:nvPr/>
            </p:nvSpPr>
            <p:spPr>
              <a:xfrm>
                <a:off x="4107450" y="3238250"/>
                <a:ext cx="1352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43" extrusionOk="0">
                    <a:moveTo>
                      <a:pt x="38" y="0"/>
                    </a:moveTo>
                    <a:cubicBezTo>
                      <a:pt x="13" y="0"/>
                      <a:pt x="1" y="20"/>
                      <a:pt x="20" y="39"/>
                    </a:cubicBezTo>
                    <a:cubicBezTo>
                      <a:pt x="163" y="182"/>
                      <a:pt x="354" y="242"/>
                      <a:pt x="532" y="337"/>
                    </a:cubicBezTo>
                    <a:cubicBezTo>
                      <a:pt x="365" y="218"/>
                      <a:pt x="199" y="123"/>
                      <a:pt x="56" y="4"/>
                    </a:cubicBezTo>
                    <a:cubicBezTo>
                      <a:pt x="49" y="1"/>
                      <a:pt x="43" y="0"/>
                      <a:pt x="38" y="0"/>
                    </a:cubicBezTo>
                    <a:close/>
                    <a:moveTo>
                      <a:pt x="532" y="337"/>
                    </a:moveTo>
                    <a:cubicBezTo>
                      <a:pt x="532" y="341"/>
                      <a:pt x="533" y="342"/>
                      <a:pt x="535" y="342"/>
                    </a:cubicBezTo>
                    <a:cubicBezTo>
                      <a:pt x="537" y="342"/>
                      <a:pt x="540" y="337"/>
                      <a:pt x="532" y="3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2" name="Google Shape;11782;p44"/>
              <p:cNvSpPr/>
              <p:nvPr/>
            </p:nvSpPr>
            <p:spPr>
              <a:xfrm>
                <a:off x="4040975" y="3144125"/>
                <a:ext cx="22975" cy="83000"/>
              </a:xfrm>
              <a:custGeom>
                <a:avLst/>
                <a:gdLst/>
                <a:ahLst/>
                <a:cxnLst/>
                <a:rect l="l" t="t" r="r" b="b"/>
                <a:pathLst>
                  <a:path w="919" h="3320" extrusionOk="0">
                    <a:moveTo>
                      <a:pt x="113" y="0"/>
                    </a:moveTo>
                    <a:cubicBezTo>
                      <a:pt x="104" y="0"/>
                      <a:pt x="96" y="6"/>
                      <a:pt x="96" y="18"/>
                    </a:cubicBezTo>
                    <a:cubicBezTo>
                      <a:pt x="0" y="1137"/>
                      <a:pt x="215" y="2387"/>
                      <a:pt x="858" y="3304"/>
                    </a:cubicBezTo>
                    <a:cubicBezTo>
                      <a:pt x="861" y="3315"/>
                      <a:pt x="869" y="3319"/>
                      <a:pt x="878" y="3319"/>
                    </a:cubicBezTo>
                    <a:cubicBezTo>
                      <a:pt x="897" y="3319"/>
                      <a:pt x="918" y="3297"/>
                      <a:pt x="893" y="3280"/>
                    </a:cubicBezTo>
                    <a:cubicBezTo>
                      <a:pt x="191" y="2221"/>
                      <a:pt x="262" y="1209"/>
                      <a:pt x="131" y="18"/>
                    </a:cubicBezTo>
                    <a:cubicBezTo>
                      <a:pt x="131" y="6"/>
                      <a:pt x="122" y="0"/>
                      <a:pt x="1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3" name="Google Shape;11783;p44"/>
              <p:cNvSpPr/>
              <p:nvPr/>
            </p:nvSpPr>
            <p:spPr>
              <a:xfrm>
                <a:off x="4061800" y="3144125"/>
                <a:ext cx="2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670" extrusionOk="0">
                    <a:moveTo>
                      <a:pt x="42" y="0"/>
                    </a:moveTo>
                    <a:cubicBezTo>
                      <a:pt x="33" y="0"/>
                      <a:pt x="25" y="6"/>
                      <a:pt x="25" y="18"/>
                    </a:cubicBezTo>
                    <a:cubicBezTo>
                      <a:pt x="1" y="232"/>
                      <a:pt x="36" y="470"/>
                      <a:pt x="84" y="661"/>
                    </a:cubicBezTo>
                    <a:cubicBezTo>
                      <a:pt x="90" y="667"/>
                      <a:pt x="96" y="670"/>
                      <a:pt x="100" y="670"/>
                    </a:cubicBezTo>
                    <a:cubicBezTo>
                      <a:pt x="105" y="670"/>
                      <a:pt x="108" y="667"/>
                      <a:pt x="108" y="661"/>
                    </a:cubicBezTo>
                    <a:cubicBezTo>
                      <a:pt x="60" y="435"/>
                      <a:pt x="84" y="232"/>
                      <a:pt x="60" y="18"/>
                    </a:cubicBezTo>
                    <a:cubicBezTo>
                      <a:pt x="60" y="6"/>
                      <a:pt x="51" y="0"/>
                      <a:pt x="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4" name="Google Shape;11784;p44"/>
              <p:cNvSpPr/>
              <p:nvPr/>
            </p:nvSpPr>
            <p:spPr>
              <a:xfrm>
                <a:off x="4072400" y="3076900"/>
                <a:ext cx="7000" cy="9500"/>
              </a:xfrm>
              <a:custGeom>
                <a:avLst/>
                <a:gdLst/>
                <a:ahLst/>
                <a:cxnLst/>
                <a:rect l="l" t="t" r="r" b="b"/>
                <a:pathLst>
                  <a:path w="280" h="380" extrusionOk="0">
                    <a:moveTo>
                      <a:pt x="266" y="1"/>
                    </a:moveTo>
                    <a:cubicBezTo>
                      <a:pt x="263" y="1"/>
                      <a:pt x="259" y="5"/>
                      <a:pt x="255" y="16"/>
                    </a:cubicBezTo>
                    <a:cubicBezTo>
                      <a:pt x="208" y="52"/>
                      <a:pt x="196" y="100"/>
                      <a:pt x="160" y="147"/>
                    </a:cubicBezTo>
                    <a:lnTo>
                      <a:pt x="29" y="326"/>
                    </a:lnTo>
                    <a:cubicBezTo>
                      <a:pt x="0" y="345"/>
                      <a:pt x="26" y="380"/>
                      <a:pt x="56" y="380"/>
                    </a:cubicBezTo>
                    <a:cubicBezTo>
                      <a:pt x="63" y="380"/>
                      <a:pt x="70" y="378"/>
                      <a:pt x="77" y="373"/>
                    </a:cubicBezTo>
                    <a:cubicBezTo>
                      <a:pt x="160" y="278"/>
                      <a:pt x="255" y="159"/>
                      <a:pt x="279" y="28"/>
                    </a:cubicBezTo>
                    <a:cubicBezTo>
                      <a:pt x="279" y="20"/>
                      <a:pt x="274" y="1"/>
                      <a:pt x="2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5" name="Google Shape;11785;p44"/>
              <p:cNvSpPr/>
              <p:nvPr/>
            </p:nvSpPr>
            <p:spPr>
              <a:xfrm>
                <a:off x="4095750" y="3007325"/>
                <a:ext cx="2700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891" extrusionOk="0">
                    <a:moveTo>
                      <a:pt x="75" y="0"/>
                    </a:moveTo>
                    <a:cubicBezTo>
                      <a:pt x="66" y="0"/>
                      <a:pt x="60" y="4"/>
                      <a:pt x="60" y="13"/>
                    </a:cubicBezTo>
                    <a:cubicBezTo>
                      <a:pt x="0" y="299"/>
                      <a:pt x="12" y="597"/>
                      <a:pt x="12" y="870"/>
                    </a:cubicBezTo>
                    <a:cubicBezTo>
                      <a:pt x="12" y="884"/>
                      <a:pt x="20" y="890"/>
                      <a:pt x="27" y="890"/>
                    </a:cubicBezTo>
                    <a:cubicBezTo>
                      <a:pt x="32" y="890"/>
                      <a:pt x="36" y="887"/>
                      <a:pt x="36" y="882"/>
                    </a:cubicBezTo>
                    <a:cubicBezTo>
                      <a:pt x="36" y="597"/>
                      <a:pt x="48" y="311"/>
                      <a:pt x="107" y="25"/>
                    </a:cubicBezTo>
                    <a:cubicBezTo>
                      <a:pt x="107" y="10"/>
                      <a:pt x="89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6" name="Google Shape;11786;p44"/>
              <p:cNvSpPr/>
              <p:nvPr/>
            </p:nvSpPr>
            <p:spPr>
              <a:xfrm>
                <a:off x="4087750" y="2945050"/>
                <a:ext cx="1110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545" extrusionOk="0">
                    <a:moveTo>
                      <a:pt x="27" y="1"/>
                    </a:moveTo>
                    <a:cubicBezTo>
                      <a:pt x="15" y="1"/>
                      <a:pt x="1" y="20"/>
                      <a:pt x="10" y="40"/>
                    </a:cubicBezTo>
                    <a:cubicBezTo>
                      <a:pt x="130" y="194"/>
                      <a:pt x="260" y="361"/>
                      <a:pt x="380" y="528"/>
                    </a:cubicBezTo>
                    <a:cubicBezTo>
                      <a:pt x="384" y="540"/>
                      <a:pt x="393" y="545"/>
                      <a:pt x="402" y="545"/>
                    </a:cubicBezTo>
                    <a:cubicBezTo>
                      <a:pt x="422" y="545"/>
                      <a:pt x="443" y="524"/>
                      <a:pt x="427" y="492"/>
                    </a:cubicBezTo>
                    <a:cubicBezTo>
                      <a:pt x="308" y="313"/>
                      <a:pt x="201" y="123"/>
                      <a:pt x="34" y="4"/>
                    </a:cubicBezTo>
                    <a:cubicBezTo>
                      <a:pt x="32" y="2"/>
                      <a:pt x="29" y="1"/>
                      <a:pt x="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7" name="Google Shape;11787;p44"/>
              <p:cNvSpPr/>
              <p:nvPr/>
            </p:nvSpPr>
            <p:spPr>
              <a:xfrm>
                <a:off x="4073525" y="2919500"/>
                <a:ext cx="11725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469" h="231" extrusionOk="0">
                    <a:moveTo>
                      <a:pt x="58" y="0"/>
                    </a:moveTo>
                    <a:cubicBezTo>
                      <a:pt x="26" y="0"/>
                      <a:pt x="0" y="52"/>
                      <a:pt x="44" y="73"/>
                    </a:cubicBezTo>
                    <a:cubicBezTo>
                      <a:pt x="163" y="133"/>
                      <a:pt x="294" y="181"/>
                      <a:pt x="425" y="228"/>
                    </a:cubicBezTo>
                    <a:cubicBezTo>
                      <a:pt x="429" y="229"/>
                      <a:pt x="432" y="230"/>
                      <a:pt x="436" y="230"/>
                    </a:cubicBezTo>
                    <a:cubicBezTo>
                      <a:pt x="462" y="230"/>
                      <a:pt x="468" y="191"/>
                      <a:pt x="437" y="181"/>
                    </a:cubicBezTo>
                    <a:cubicBezTo>
                      <a:pt x="318" y="109"/>
                      <a:pt x="187" y="73"/>
                      <a:pt x="67" y="2"/>
                    </a:cubicBezTo>
                    <a:cubicBezTo>
                      <a:pt x="64" y="1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8" name="Google Shape;11788;p44"/>
              <p:cNvSpPr/>
              <p:nvPr/>
            </p:nvSpPr>
            <p:spPr>
              <a:xfrm>
                <a:off x="4058225" y="2978950"/>
                <a:ext cx="36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065" extrusionOk="0">
                    <a:moveTo>
                      <a:pt x="30" y="1"/>
                    </a:moveTo>
                    <a:cubicBezTo>
                      <a:pt x="15" y="1"/>
                      <a:pt x="1" y="9"/>
                      <a:pt x="1" y="29"/>
                    </a:cubicBezTo>
                    <a:cubicBezTo>
                      <a:pt x="1" y="208"/>
                      <a:pt x="25" y="386"/>
                      <a:pt x="37" y="565"/>
                    </a:cubicBezTo>
                    <a:cubicBezTo>
                      <a:pt x="37" y="731"/>
                      <a:pt x="37" y="898"/>
                      <a:pt x="13" y="1065"/>
                    </a:cubicBezTo>
                    <a:cubicBezTo>
                      <a:pt x="13" y="1065"/>
                      <a:pt x="48" y="1065"/>
                      <a:pt x="48" y="1041"/>
                    </a:cubicBezTo>
                    <a:cubicBezTo>
                      <a:pt x="108" y="720"/>
                      <a:pt x="144" y="327"/>
                      <a:pt x="60" y="17"/>
                    </a:cubicBezTo>
                    <a:cubicBezTo>
                      <a:pt x="55" y="6"/>
                      <a:pt x="42" y="1"/>
                      <a:pt x="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9" name="Google Shape;11789;p44"/>
              <p:cNvSpPr/>
              <p:nvPr/>
            </p:nvSpPr>
            <p:spPr>
              <a:xfrm>
                <a:off x="4018350" y="2943050"/>
                <a:ext cx="4700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25" extrusionOk="0">
                    <a:moveTo>
                      <a:pt x="12" y="1"/>
                    </a:moveTo>
                    <a:cubicBezTo>
                      <a:pt x="0" y="1"/>
                      <a:pt x="0" y="1"/>
                      <a:pt x="0" y="12"/>
                    </a:cubicBezTo>
                    <a:cubicBezTo>
                      <a:pt x="48" y="48"/>
                      <a:pt x="108" y="72"/>
                      <a:pt x="167" y="120"/>
                    </a:cubicBezTo>
                    <a:cubicBezTo>
                      <a:pt x="170" y="123"/>
                      <a:pt x="173" y="124"/>
                      <a:pt x="176" y="124"/>
                    </a:cubicBezTo>
                    <a:cubicBezTo>
                      <a:pt x="184" y="124"/>
                      <a:pt x="188" y="113"/>
                      <a:pt x="179" y="96"/>
                    </a:cubicBezTo>
                    <a:cubicBezTo>
                      <a:pt x="131" y="60"/>
                      <a:pt x="60" y="36"/>
                      <a:pt x="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0" name="Google Shape;11790;p44"/>
              <p:cNvSpPr/>
              <p:nvPr/>
            </p:nvSpPr>
            <p:spPr>
              <a:xfrm>
                <a:off x="4023050" y="2911475"/>
                <a:ext cx="8550" cy="81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26" extrusionOk="0">
                    <a:moveTo>
                      <a:pt x="31" y="0"/>
                    </a:moveTo>
                    <a:cubicBezTo>
                      <a:pt x="13" y="0"/>
                      <a:pt x="0" y="28"/>
                      <a:pt x="27" y="37"/>
                    </a:cubicBezTo>
                    <a:lnTo>
                      <a:pt x="289" y="311"/>
                    </a:lnTo>
                    <a:cubicBezTo>
                      <a:pt x="292" y="322"/>
                      <a:pt x="299" y="326"/>
                      <a:pt x="306" y="326"/>
                    </a:cubicBezTo>
                    <a:cubicBezTo>
                      <a:pt x="322" y="326"/>
                      <a:pt x="341" y="301"/>
                      <a:pt x="324" y="275"/>
                    </a:cubicBezTo>
                    <a:lnTo>
                      <a:pt x="51" y="13"/>
                    </a:lnTo>
                    <a:cubicBezTo>
                      <a:pt x="44" y="4"/>
                      <a:pt x="37" y="0"/>
                      <a:pt x="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1" name="Google Shape;11791;p44"/>
              <p:cNvSpPr/>
              <p:nvPr/>
            </p:nvSpPr>
            <p:spPr>
              <a:xfrm>
                <a:off x="3988650" y="2870975"/>
                <a:ext cx="27050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515" extrusionOk="0">
                    <a:moveTo>
                      <a:pt x="80" y="1"/>
                    </a:moveTo>
                    <a:cubicBezTo>
                      <a:pt x="38" y="1"/>
                      <a:pt x="1" y="53"/>
                      <a:pt x="33" y="86"/>
                    </a:cubicBezTo>
                    <a:cubicBezTo>
                      <a:pt x="236" y="383"/>
                      <a:pt x="700" y="467"/>
                      <a:pt x="1046" y="514"/>
                    </a:cubicBezTo>
                    <a:cubicBezTo>
                      <a:pt x="1057" y="514"/>
                      <a:pt x="1081" y="467"/>
                      <a:pt x="1057" y="455"/>
                    </a:cubicBezTo>
                    <a:cubicBezTo>
                      <a:pt x="724" y="300"/>
                      <a:pt x="414" y="121"/>
                      <a:pt x="93" y="2"/>
                    </a:cubicBezTo>
                    <a:cubicBezTo>
                      <a:pt x="89" y="1"/>
                      <a:pt x="85" y="1"/>
                      <a:pt x="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2" name="Google Shape;11792;p44"/>
              <p:cNvSpPr/>
              <p:nvPr/>
            </p:nvSpPr>
            <p:spPr>
              <a:xfrm>
                <a:off x="3916925" y="2824525"/>
                <a:ext cx="43000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1720" h="1157" extrusionOk="0">
                    <a:moveTo>
                      <a:pt x="43" y="1"/>
                    </a:moveTo>
                    <a:cubicBezTo>
                      <a:pt x="16" y="1"/>
                      <a:pt x="1" y="30"/>
                      <a:pt x="21" y="50"/>
                    </a:cubicBezTo>
                    <a:cubicBezTo>
                      <a:pt x="486" y="491"/>
                      <a:pt x="1128" y="848"/>
                      <a:pt x="1712" y="1146"/>
                    </a:cubicBezTo>
                    <a:cubicBezTo>
                      <a:pt x="1128" y="812"/>
                      <a:pt x="616" y="360"/>
                      <a:pt x="57" y="3"/>
                    </a:cubicBezTo>
                    <a:cubicBezTo>
                      <a:pt x="52" y="1"/>
                      <a:pt x="47" y="1"/>
                      <a:pt x="43" y="1"/>
                    </a:cubicBezTo>
                    <a:close/>
                    <a:moveTo>
                      <a:pt x="1712" y="1146"/>
                    </a:moveTo>
                    <a:cubicBezTo>
                      <a:pt x="1712" y="1154"/>
                      <a:pt x="1713" y="1156"/>
                      <a:pt x="1714" y="1156"/>
                    </a:cubicBezTo>
                    <a:cubicBezTo>
                      <a:pt x="1717" y="1156"/>
                      <a:pt x="1720" y="1146"/>
                      <a:pt x="1712" y="1146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3" name="Google Shape;11793;p44"/>
              <p:cNvSpPr/>
              <p:nvPr/>
            </p:nvSpPr>
            <p:spPr>
              <a:xfrm>
                <a:off x="3923250" y="2857475"/>
                <a:ext cx="293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608" extrusionOk="0">
                    <a:moveTo>
                      <a:pt x="49" y="1"/>
                    </a:moveTo>
                    <a:cubicBezTo>
                      <a:pt x="20" y="1"/>
                      <a:pt x="0" y="46"/>
                      <a:pt x="30" y="66"/>
                    </a:cubicBezTo>
                    <a:cubicBezTo>
                      <a:pt x="286" y="377"/>
                      <a:pt x="645" y="605"/>
                      <a:pt x="1040" y="605"/>
                    </a:cubicBezTo>
                    <a:cubicBezTo>
                      <a:pt x="1068" y="605"/>
                      <a:pt x="1097" y="604"/>
                      <a:pt x="1125" y="602"/>
                    </a:cubicBezTo>
                    <a:cubicBezTo>
                      <a:pt x="1133" y="606"/>
                      <a:pt x="1140" y="607"/>
                      <a:pt x="1145" y="607"/>
                    </a:cubicBezTo>
                    <a:cubicBezTo>
                      <a:pt x="1172" y="607"/>
                      <a:pt x="1165" y="562"/>
                      <a:pt x="1125" y="542"/>
                    </a:cubicBezTo>
                    <a:cubicBezTo>
                      <a:pt x="709" y="507"/>
                      <a:pt x="423" y="209"/>
                      <a:pt x="66" y="6"/>
                    </a:cubicBezTo>
                    <a:cubicBezTo>
                      <a:pt x="60" y="3"/>
                      <a:pt x="54" y="1"/>
                      <a:pt x="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4" name="Google Shape;11794;p44"/>
              <p:cNvSpPr/>
              <p:nvPr/>
            </p:nvSpPr>
            <p:spPr>
              <a:xfrm>
                <a:off x="3970575" y="2927975"/>
                <a:ext cx="19225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769" h="378" extrusionOk="0">
                    <a:moveTo>
                      <a:pt x="31" y="0"/>
                    </a:moveTo>
                    <a:cubicBezTo>
                      <a:pt x="10" y="0"/>
                      <a:pt x="0" y="26"/>
                      <a:pt x="18" y="44"/>
                    </a:cubicBezTo>
                    <a:cubicBezTo>
                      <a:pt x="233" y="223"/>
                      <a:pt x="471" y="318"/>
                      <a:pt x="733" y="377"/>
                    </a:cubicBezTo>
                    <a:cubicBezTo>
                      <a:pt x="756" y="354"/>
                      <a:pt x="768" y="330"/>
                      <a:pt x="733" y="330"/>
                    </a:cubicBezTo>
                    <a:cubicBezTo>
                      <a:pt x="483" y="270"/>
                      <a:pt x="280" y="139"/>
                      <a:pt x="54" y="8"/>
                    </a:cubicBezTo>
                    <a:cubicBezTo>
                      <a:pt x="46" y="3"/>
                      <a:pt x="38" y="0"/>
                      <a:pt x="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5" name="Google Shape;11795;p44"/>
              <p:cNvSpPr/>
              <p:nvPr/>
            </p:nvSpPr>
            <p:spPr>
              <a:xfrm>
                <a:off x="3861850" y="2805475"/>
                <a:ext cx="1872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40" extrusionOk="0">
                    <a:moveTo>
                      <a:pt x="46" y="1"/>
                    </a:moveTo>
                    <a:cubicBezTo>
                      <a:pt x="17" y="1"/>
                      <a:pt x="0" y="40"/>
                      <a:pt x="22" y="50"/>
                    </a:cubicBezTo>
                    <a:cubicBezTo>
                      <a:pt x="248" y="289"/>
                      <a:pt x="522" y="479"/>
                      <a:pt x="736" y="717"/>
                    </a:cubicBezTo>
                    <a:cubicBezTo>
                      <a:pt x="545" y="455"/>
                      <a:pt x="319" y="181"/>
                      <a:pt x="57" y="3"/>
                    </a:cubicBezTo>
                    <a:cubicBezTo>
                      <a:pt x="53" y="2"/>
                      <a:pt x="50" y="1"/>
                      <a:pt x="46" y="1"/>
                    </a:cubicBezTo>
                    <a:close/>
                    <a:moveTo>
                      <a:pt x="736" y="717"/>
                    </a:moveTo>
                    <a:cubicBezTo>
                      <a:pt x="736" y="733"/>
                      <a:pt x="741" y="740"/>
                      <a:pt x="744" y="740"/>
                    </a:cubicBezTo>
                    <a:cubicBezTo>
                      <a:pt x="748" y="740"/>
                      <a:pt x="749" y="730"/>
                      <a:pt x="736" y="71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6" name="Google Shape;11796;p44"/>
              <p:cNvSpPr/>
              <p:nvPr/>
            </p:nvSpPr>
            <p:spPr>
              <a:xfrm>
                <a:off x="3830925" y="2766550"/>
                <a:ext cx="5275" cy="12750"/>
              </a:xfrm>
              <a:custGeom>
                <a:avLst/>
                <a:gdLst/>
                <a:ahLst/>
                <a:cxnLst/>
                <a:rect l="l" t="t" r="r" b="b"/>
                <a:pathLst>
                  <a:path w="211" h="510" extrusionOk="0">
                    <a:moveTo>
                      <a:pt x="45" y="0"/>
                    </a:moveTo>
                    <a:cubicBezTo>
                      <a:pt x="24" y="0"/>
                      <a:pt x="0" y="16"/>
                      <a:pt x="8" y="48"/>
                    </a:cubicBezTo>
                    <a:cubicBezTo>
                      <a:pt x="44" y="191"/>
                      <a:pt x="104" y="310"/>
                      <a:pt x="104" y="464"/>
                    </a:cubicBezTo>
                    <a:cubicBezTo>
                      <a:pt x="104" y="494"/>
                      <a:pt x="130" y="509"/>
                      <a:pt x="157" y="509"/>
                    </a:cubicBezTo>
                    <a:cubicBezTo>
                      <a:pt x="184" y="509"/>
                      <a:pt x="211" y="494"/>
                      <a:pt x="211" y="464"/>
                    </a:cubicBezTo>
                    <a:cubicBezTo>
                      <a:pt x="187" y="310"/>
                      <a:pt x="151" y="155"/>
                      <a:pt x="68" y="12"/>
                    </a:cubicBezTo>
                    <a:cubicBezTo>
                      <a:pt x="64" y="4"/>
                      <a:pt x="55" y="0"/>
                      <a:pt x="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7" name="Google Shape;11797;p44"/>
              <p:cNvSpPr/>
              <p:nvPr/>
            </p:nvSpPr>
            <p:spPr>
              <a:xfrm>
                <a:off x="3879675" y="2795050"/>
                <a:ext cx="1242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86" extrusionOk="0">
                    <a:moveTo>
                      <a:pt x="37" y="1"/>
                    </a:moveTo>
                    <a:cubicBezTo>
                      <a:pt x="17" y="1"/>
                      <a:pt x="1" y="29"/>
                      <a:pt x="11" y="39"/>
                    </a:cubicBezTo>
                    <a:cubicBezTo>
                      <a:pt x="130" y="182"/>
                      <a:pt x="261" y="301"/>
                      <a:pt x="440" y="384"/>
                    </a:cubicBezTo>
                    <a:cubicBezTo>
                      <a:pt x="443" y="385"/>
                      <a:pt x="446" y="385"/>
                      <a:pt x="449" y="385"/>
                    </a:cubicBezTo>
                    <a:cubicBezTo>
                      <a:pt x="489" y="385"/>
                      <a:pt x="497" y="312"/>
                      <a:pt x="463" y="301"/>
                    </a:cubicBezTo>
                    <a:cubicBezTo>
                      <a:pt x="297" y="241"/>
                      <a:pt x="178" y="110"/>
                      <a:pt x="47" y="3"/>
                    </a:cubicBezTo>
                    <a:cubicBezTo>
                      <a:pt x="43" y="1"/>
                      <a:pt x="40" y="1"/>
                      <a:pt x="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8" name="Google Shape;11798;p44"/>
              <p:cNvSpPr/>
              <p:nvPr/>
            </p:nvSpPr>
            <p:spPr>
              <a:xfrm>
                <a:off x="3844275" y="2852775"/>
                <a:ext cx="2010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804" h="661" extrusionOk="0">
                    <a:moveTo>
                      <a:pt x="40" y="1"/>
                    </a:moveTo>
                    <a:cubicBezTo>
                      <a:pt x="15" y="1"/>
                      <a:pt x="0" y="22"/>
                      <a:pt x="10" y="52"/>
                    </a:cubicBezTo>
                    <a:cubicBezTo>
                      <a:pt x="105" y="183"/>
                      <a:pt x="236" y="290"/>
                      <a:pt x="355" y="373"/>
                    </a:cubicBezTo>
                    <a:cubicBezTo>
                      <a:pt x="474" y="468"/>
                      <a:pt x="594" y="575"/>
                      <a:pt x="713" y="659"/>
                    </a:cubicBezTo>
                    <a:cubicBezTo>
                      <a:pt x="717" y="660"/>
                      <a:pt x="721" y="660"/>
                      <a:pt x="725" y="660"/>
                    </a:cubicBezTo>
                    <a:cubicBezTo>
                      <a:pt x="768" y="660"/>
                      <a:pt x="804" y="609"/>
                      <a:pt x="760" y="587"/>
                    </a:cubicBezTo>
                    <a:cubicBezTo>
                      <a:pt x="629" y="480"/>
                      <a:pt x="498" y="397"/>
                      <a:pt x="391" y="290"/>
                    </a:cubicBezTo>
                    <a:cubicBezTo>
                      <a:pt x="284" y="194"/>
                      <a:pt x="177" y="75"/>
                      <a:pt x="58" y="4"/>
                    </a:cubicBezTo>
                    <a:cubicBezTo>
                      <a:pt x="51" y="2"/>
                      <a:pt x="45" y="1"/>
                      <a:pt x="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9" name="Google Shape;11799;p44"/>
              <p:cNvSpPr/>
              <p:nvPr/>
            </p:nvSpPr>
            <p:spPr>
              <a:xfrm>
                <a:off x="3787950" y="2718575"/>
                <a:ext cx="6875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024" extrusionOk="0">
                    <a:moveTo>
                      <a:pt x="47" y="0"/>
                    </a:moveTo>
                    <a:cubicBezTo>
                      <a:pt x="37" y="0"/>
                      <a:pt x="25" y="7"/>
                      <a:pt x="25" y="14"/>
                    </a:cubicBezTo>
                    <a:cubicBezTo>
                      <a:pt x="1" y="669"/>
                      <a:pt x="168" y="1336"/>
                      <a:pt x="239" y="2014"/>
                    </a:cubicBezTo>
                    <a:cubicBezTo>
                      <a:pt x="239" y="2020"/>
                      <a:pt x="248" y="2023"/>
                      <a:pt x="257" y="2023"/>
                    </a:cubicBezTo>
                    <a:cubicBezTo>
                      <a:pt x="266" y="2023"/>
                      <a:pt x="275" y="2020"/>
                      <a:pt x="275" y="2014"/>
                    </a:cubicBezTo>
                    <a:cubicBezTo>
                      <a:pt x="227" y="1360"/>
                      <a:pt x="180" y="669"/>
                      <a:pt x="60" y="14"/>
                    </a:cubicBezTo>
                    <a:cubicBezTo>
                      <a:pt x="60" y="4"/>
                      <a:pt x="54" y="0"/>
                      <a:pt x="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0" name="Google Shape;11800;p44"/>
              <p:cNvSpPr/>
              <p:nvPr/>
            </p:nvSpPr>
            <p:spPr>
              <a:xfrm>
                <a:off x="3800750" y="2676275"/>
                <a:ext cx="600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40" h="1630" extrusionOk="0">
                    <a:moveTo>
                      <a:pt x="114" y="1"/>
                    </a:moveTo>
                    <a:cubicBezTo>
                      <a:pt x="99" y="1"/>
                      <a:pt x="84" y="10"/>
                      <a:pt x="84" y="27"/>
                    </a:cubicBezTo>
                    <a:cubicBezTo>
                      <a:pt x="1" y="527"/>
                      <a:pt x="49" y="1099"/>
                      <a:pt x="144" y="1599"/>
                    </a:cubicBezTo>
                    <a:cubicBezTo>
                      <a:pt x="144" y="1620"/>
                      <a:pt x="155" y="1629"/>
                      <a:pt x="168" y="1629"/>
                    </a:cubicBezTo>
                    <a:cubicBezTo>
                      <a:pt x="185" y="1629"/>
                      <a:pt x="203" y="1614"/>
                      <a:pt x="203" y="1587"/>
                    </a:cubicBezTo>
                    <a:cubicBezTo>
                      <a:pt x="120" y="1063"/>
                      <a:pt x="239" y="551"/>
                      <a:pt x="144" y="27"/>
                    </a:cubicBezTo>
                    <a:cubicBezTo>
                      <a:pt x="144" y="10"/>
                      <a:pt x="129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1" name="Google Shape;11801;p44"/>
              <p:cNvSpPr/>
              <p:nvPr/>
            </p:nvSpPr>
            <p:spPr>
              <a:xfrm>
                <a:off x="3794800" y="2580050"/>
                <a:ext cx="43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752" extrusionOk="0">
                    <a:moveTo>
                      <a:pt x="89" y="1"/>
                    </a:moveTo>
                    <a:cubicBezTo>
                      <a:pt x="72" y="1"/>
                      <a:pt x="54" y="7"/>
                      <a:pt x="48" y="19"/>
                    </a:cubicBezTo>
                    <a:cubicBezTo>
                      <a:pt x="1" y="257"/>
                      <a:pt x="48" y="507"/>
                      <a:pt x="108" y="733"/>
                    </a:cubicBezTo>
                    <a:cubicBezTo>
                      <a:pt x="117" y="746"/>
                      <a:pt x="129" y="751"/>
                      <a:pt x="140" y="751"/>
                    </a:cubicBezTo>
                    <a:cubicBezTo>
                      <a:pt x="159" y="751"/>
                      <a:pt x="175" y="736"/>
                      <a:pt x="167" y="721"/>
                    </a:cubicBezTo>
                    <a:cubicBezTo>
                      <a:pt x="120" y="483"/>
                      <a:pt x="167" y="245"/>
                      <a:pt x="120" y="19"/>
                    </a:cubicBezTo>
                    <a:cubicBezTo>
                      <a:pt x="120" y="7"/>
                      <a:pt x="105" y="1"/>
                      <a:pt x="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2" name="Google Shape;11802;p44"/>
              <p:cNvSpPr/>
              <p:nvPr/>
            </p:nvSpPr>
            <p:spPr>
              <a:xfrm>
                <a:off x="3801050" y="2485025"/>
                <a:ext cx="2700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975" extrusionOk="0">
                    <a:moveTo>
                      <a:pt x="102" y="1"/>
                    </a:moveTo>
                    <a:cubicBezTo>
                      <a:pt x="99" y="1"/>
                      <a:pt x="96" y="4"/>
                      <a:pt x="96" y="10"/>
                    </a:cubicBezTo>
                    <a:cubicBezTo>
                      <a:pt x="48" y="343"/>
                      <a:pt x="1" y="653"/>
                      <a:pt x="1" y="974"/>
                    </a:cubicBezTo>
                    <a:cubicBezTo>
                      <a:pt x="1" y="653"/>
                      <a:pt x="60" y="343"/>
                      <a:pt x="108" y="10"/>
                    </a:cubicBezTo>
                    <a:cubicBezTo>
                      <a:pt x="108" y="4"/>
                      <a:pt x="105" y="1"/>
                      <a:pt x="1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3" name="Google Shape;11803;p44"/>
              <p:cNvSpPr/>
              <p:nvPr/>
            </p:nvSpPr>
            <p:spPr>
              <a:xfrm>
                <a:off x="3810875" y="2480825"/>
                <a:ext cx="6875" cy="4102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641" extrusionOk="0">
                    <a:moveTo>
                      <a:pt x="94" y="1"/>
                    </a:moveTo>
                    <a:cubicBezTo>
                      <a:pt x="83" y="1"/>
                      <a:pt x="72" y="12"/>
                      <a:pt x="72" y="35"/>
                    </a:cubicBezTo>
                    <a:cubicBezTo>
                      <a:pt x="60" y="547"/>
                      <a:pt x="1" y="1071"/>
                      <a:pt x="1" y="1595"/>
                    </a:cubicBezTo>
                    <a:cubicBezTo>
                      <a:pt x="1" y="1626"/>
                      <a:pt x="21" y="1641"/>
                      <a:pt x="41" y="1641"/>
                    </a:cubicBezTo>
                    <a:cubicBezTo>
                      <a:pt x="60" y="1641"/>
                      <a:pt x="78" y="1629"/>
                      <a:pt x="84" y="1607"/>
                    </a:cubicBezTo>
                    <a:cubicBezTo>
                      <a:pt x="275" y="1142"/>
                      <a:pt x="144" y="523"/>
                      <a:pt x="120" y="47"/>
                    </a:cubicBezTo>
                    <a:cubicBezTo>
                      <a:pt x="120" y="15"/>
                      <a:pt x="107" y="1"/>
                      <a:pt x="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4" name="Google Shape;11804;p44"/>
              <p:cNvSpPr/>
              <p:nvPr/>
            </p:nvSpPr>
            <p:spPr>
              <a:xfrm>
                <a:off x="3806725" y="2611000"/>
                <a:ext cx="32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131" h="692" extrusionOk="0">
                    <a:moveTo>
                      <a:pt x="90" y="1"/>
                    </a:moveTo>
                    <a:cubicBezTo>
                      <a:pt x="80" y="1"/>
                      <a:pt x="71" y="6"/>
                      <a:pt x="71" y="19"/>
                    </a:cubicBezTo>
                    <a:cubicBezTo>
                      <a:pt x="24" y="221"/>
                      <a:pt x="0" y="448"/>
                      <a:pt x="24" y="674"/>
                    </a:cubicBezTo>
                    <a:cubicBezTo>
                      <a:pt x="24" y="686"/>
                      <a:pt x="36" y="692"/>
                      <a:pt x="48" y="692"/>
                    </a:cubicBezTo>
                    <a:cubicBezTo>
                      <a:pt x="60" y="692"/>
                      <a:pt x="71" y="686"/>
                      <a:pt x="71" y="674"/>
                    </a:cubicBezTo>
                    <a:cubicBezTo>
                      <a:pt x="83" y="460"/>
                      <a:pt x="83" y="245"/>
                      <a:pt x="131" y="31"/>
                    </a:cubicBezTo>
                    <a:cubicBezTo>
                      <a:pt x="131" y="16"/>
                      <a:pt x="107" y="1"/>
                      <a:pt x="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5" name="Google Shape;11805;p44"/>
              <p:cNvSpPr/>
              <p:nvPr/>
            </p:nvSpPr>
            <p:spPr>
              <a:xfrm>
                <a:off x="3784100" y="2434950"/>
                <a:ext cx="2585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814" extrusionOk="0">
                    <a:moveTo>
                      <a:pt x="36" y="1"/>
                    </a:moveTo>
                    <a:cubicBezTo>
                      <a:pt x="12" y="1"/>
                      <a:pt x="0" y="36"/>
                      <a:pt x="12" y="60"/>
                    </a:cubicBezTo>
                    <a:cubicBezTo>
                      <a:pt x="345" y="298"/>
                      <a:pt x="774" y="394"/>
                      <a:pt x="976" y="810"/>
                    </a:cubicBezTo>
                    <a:cubicBezTo>
                      <a:pt x="979" y="812"/>
                      <a:pt x="982" y="813"/>
                      <a:pt x="986" y="813"/>
                    </a:cubicBezTo>
                    <a:cubicBezTo>
                      <a:pt x="1004" y="813"/>
                      <a:pt x="1034" y="794"/>
                      <a:pt x="1024" y="775"/>
                    </a:cubicBezTo>
                    <a:cubicBezTo>
                      <a:pt x="857" y="405"/>
                      <a:pt x="441" y="96"/>
                      <a:pt x="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6" name="Google Shape;11806;p44"/>
              <p:cNvSpPr/>
              <p:nvPr/>
            </p:nvSpPr>
            <p:spPr>
              <a:xfrm>
                <a:off x="3761225" y="2425650"/>
                <a:ext cx="1422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11" extrusionOk="0">
                    <a:moveTo>
                      <a:pt x="37" y="0"/>
                    </a:moveTo>
                    <a:cubicBezTo>
                      <a:pt x="23" y="0"/>
                      <a:pt x="1" y="20"/>
                      <a:pt x="10" y="39"/>
                    </a:cubicBezTo>
                    <a:cubicBezTo>
                      <a:pt x="153" y="158"/>
                      <a:pt x="332" y="206"/>
                      <a:pt x="510" y="206"/>
                    </a:cubicBezTo>
                    <a:cubicBezTo>
                      <a:pt x="519" y="209"/>
                      <a:pt x="526" y="211"/>
                      <a:pt x="532" y="211"/>
                    </a:cubicBezTo>
                    <a:cubicBezTo>
                      <a:pt x="569" y="211"/>
                      <a:pt x="563" y="158"/>
                      <a:pt x="522" y="158"/>
                    </a:cubicBezTo>
                    <a:cubicBezTo>
                      <a:pt x="344" y="158"/>
                      <a:pt x="213" y="99"/>
                      <a:pt x="46" y="4"/>
                    </a:cubicBezTo>
                    <a:cubicBezTo>
                      <a:pt x="44" y="1"/>
                      <a:pt x="41" y="0"/>
                      <a:pt x="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7" name="Google Shape;11807;p44"/>
              <p:cNvSpPr/>
              <p:nvPr/>
            </p:nvSpPr>
            <p:spPr>
              <a:xfrm>
                <a:off x="3742725" y="2442525"/>
                <a:ext cx="26275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303" extrusionOk="0">
                    <a:moveTo>
                      <a:pt x="235" y="0"/>
                    </a:moveTo>
                    <a:cubicBezTo>
                      <a:pt x="157" y="0"/>
                      <a:pt x="82" y="10"/>
                      <a:pt x="12" y="31"/>
                    </a:cubicBezTo>
                    <a:cubicBezTo>
                      <a:pt x="0" y="31"/>
                      <a:pt x="0" y="55"/>
                      <a:pt x="12" y="79"/>
                    </a:cubicBezTo>
                    <a:cubicBezTo>
                      <a:pt x="167" y="114"/>
                      <a:pt x="322" y="102"/>
                      <a:pt x="476" y="126"/>
                    </a:cubicBezTo>
                    <a:cubicBezTo>
                      <a:pt x="643" y="162"/>
                      <a:pt x="798" y="221"/>
                      <a:pt x="965" y="293"/>
                    </a:cubicBezTo>
                    <a:cubicBezTo>
                      <a:pt x="976" y="300"/>
                      <a:pt x="986" y="303"/>
                      <a:pt x="996" y="303"/>
                    </a:cubicBezTo>
                    <a:cubicBezTo>
                      <a:pt x="1035" y="303"/>
                      <a:pt x="1051" y="250"/>
                      <a:pt x="1012" y="221"/>
                    </a:cubicBezTo>
                    <a:cubicBezTo>
                      <a:pt x="800" y="111"/>
                      <a:pt x="502" y="0"/>
                      <a:pt x="2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8" name="Google Shape;11808;p44"/>
              <p:cNvSpPr/>
              <p:nvPr/>
            </p:nvSpPr>
            <p:spPr>
              <a:xfrm>
                <a:off x="3634975" y="2420025"/>
                <a:ext cx="3830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183" extrusionOk="0">
                    <a:moveTo>
                      <a:pt x="1488" y="1"/>
                    </a:moveTo>
                    <a:cubicBezTo>
                      <a:pt x="1485" y="1"/>
                      <a:pt x="1481" y="1"/>
                      <a:pt x="1477" y="2"/>
                    </a:cubicBezTo>
                    <a:cubicBezTo>
                      <a:pt x="1256" y="74"/>
                      <a:pt x="1034" y="84"/>
                      <a:pt x="811" y="84"/>
                    </a:cubicBezTo>
                    <a:cubicBezTo>
                      <a:pt x="718" y="84"/>
                      <a:pt x="626" y="83"/>
                      <a:pt x="533" y="83"/>
                    </a:cubicBezTo>
                    <a:cubicBezTo>
                      <a:pt x="367" y="83"/>
                      <a:pt x="201" y="88"/>
                      <a:pt x="36" y="121"/>
                    </a:cubicBezTo>
                    <a:cubicBezTo>
                      <a:pt x="0" y="121"/>
                      <a:pt x="24" y="169"/>
                      <a:pt x="36" y="169"/>
                    </a:cubicBezTo>
                    <a:cubicBezTo>
                      <a:pt x="228" y="174"/>
                      <a:pt x="429" y="183"/>
                      <a:pt x="629" y="183"/>
                    </a:cubicBezTo>
                    <a:cubicBezTo>
                      <a:pt x="924" y="183"/>
                      <a:pt x="1219" y="164"/>
                      <a:pt x="1488" y="86"/>
                    </a:cubicBezTo>
                    <a:cubicBezTo>
                      <a:pt x="1532" y="53"/>
                      <a:pt x="1526" y="1"/>
                      <a:pt x="1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9" name="Google Shape;11809;p44"/>
              <p:cNvSpPr/>
              <p:nvPr/>
            </p:nvSpPr>
            <p:spPr>
              <a:xfrm>
                <a:off x="3586750" y="2415000"/>
                <a:ext cx="35150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311" extrusionOk="0">
                    <a:moveTo>
                      <a:pt x="48" y="1"/>
                    </a:moveTo>
                    <a:cubicBezTo>
                      <a:pt x="12" y="1"/>
                      <a:pt x="0" y="25"/>
                      <a:pt x="36" y="49"/>
                    </a:cubicBezTo>
                    <a:cubicBezTo>
                      <a:pt x="465" y="179"/>
                      <a:pt x="929" y="251"/>
                      <a:pt x="1381" y="310"/>
                    </a:cubicBezTo>
                    <a:cubicBezTo>
                      <a:pt x="1381" y="310"/>
                      <a:pt x="1405" y="287"/>
                      <a:pt x="1381" y="287"/>
                    </a:cubicBezTo>
                    <a:cubicBezTo>
                      <a:pt x="941" y="227"/>
                      <a:pt x="488" y="84"/>
                      <a:pt x="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0" name="Google Shape;11810;p44"/>
              <p:cNvSpPr/>
              <p:nvPr/>
            </p:nvSpPr>
            <p:spPr>
              <a:xfrm>
                <a:off x="3601025" y="2438825"/>
                <a:ext cx="17300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209" extrusionOk="0">
                    <a:moveTo>
                      <a:pt x="632" y="0"/>
                    </a:moveTo>
                    <a:cubicBezTo>
                      <a:pt x="441" y="48"/>
                      <a:pt x="215" y="24"/>
                      <a:pt x="37" y="84"/>
                    </a:cubicBezTo>
                    <a:cubicBezTo>
                      <a:pt x="1" y="108"/>
                      <a:pt x="1" y="167"/>
                      <a:pt x="37" y="191"/>
                    </a:cubicBezTo>
                    <a:cubicBezTo>
                      <a:pt x="80" y="203"/>
                      <a:pt x="124" y="208"/>
                      <a:pt x="167" y="208"/>
                    </a:cubicBezTo>
                    <a:cubicBezTo>
                      <a:pt x="341" y="208"/>
                      <a:pt x="516" y="126"/>
                      <a:pt x="668" y="60"/>
                    </a:cubicBezTo>
                    <a:cubicBezTo>
                      <a:pt x="691" y="60"/>
                      <a:pt x="668" y="0"/>
                      <a:pt x="6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1" name="Google Shape;11811;p44"/>
              <p:cNvSpPr/>
              <p:nvPr/>
            </p:nvSpPr>
            <p:spPr>
              <a:xfrm>
                <a:off x="3551525" y="2429400"/>
                <a:ext cx="215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286" extrusionOk="0">
                    <a:moveTo>
                      <a:pt x="35" y="0"/>
                    </a:moveTo>
                    <a:cubicBezTo>
                      <a:pt x="15" y="0"/>
                      <a:pt x="1" y="26"/>
                      <a:pt x="28" y="44"/>
                    </a:cubicBezTo>
                    <a:cubicBezTo>
                      <a:pt x="219" y="258"/>
                      <a:pt x="516" y="282"/>
                      <a:pt x="802" y="282"/>
                    </a:cubicBezTo>
                    <a:cubicBezTo>
                      <a:pt x="809" y="285"/>
                      <a:pt x="815" y="286"/>
                      <a:pt x="820" y="286"/>
                    </a:cubicBezTo>
                    <a:cubicBezTo>
                      <a:pt x="861" y="286"/>
                      <a:pt x="855" y="209"/>
                      <a:pt x="802" y="199"/>
                    </a:cubicBezTo>
                    <a:cubicBezTo>
                      <a:pt x="528" y="199"/>
                      <a:pt x="314" y="127"/>
                      <a:pt x="52" y="8"/>
                    </a:cubicBezTo>
                    <a:cubicBezTo>
                      <a:pt x="46" y="3"/>
                      <a:pt x="40" y="0"/>
                      <a:pt x="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2" name="Google Shape;11812;p44"/>
              <p:cNvSpPr/>
              <p:nvPr/>
            </p:nvSpPr>
            <p:spPr>
              <a:xfrm>
                <a:off x="3549600" y="2401825"/>
                <a:ext cx="607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80" extrusionOk="0">
                    <a:moveTo>
                      <a:pt x="21" y="1"/>
                    </a:moveTo>
                    <a:cubicBezTo>
                      <a:pt x="6" y="1"/>
                      <a:pt x="0" y="16"/>
                      <a:pt x="10" y="16"/>
                    </a:cubicBezTo>
                    <a:cubicBezTo>
                      <a:pt x="93" y="64"/>
                      <a:pt x="165" y="123"/>
                      <a:pt x="236" y="171"/>
                    </a:cubicBezTo>
                    <a:cubicBezTo>
                      <a:pt x="177" y="111"/>
                      <a:pt x="105" y="52"/>
                      <a:pt x="34" y="4"/>
                    </a:cubicBezTo>
                    <a:cubicBezTo>
                      <a:pt x="29" y="2"/>
                      <a:pt x="25" y="1"/>
                      <a:pt x="21" y="1"/>
                    </a:cubicBezTo>
                    <a:close/>
                    <a:moveTo>
                      <a:pt x="236" y="171"/>
                    </a:moveTo>
                    <a:cubicBezTo>
                      <a:pt x="236" y="177"/>
                      <a:pt x="239" y="180"/>
                      <a:pt x="241" y="180"/>
                    </a:cubicBezTo>
                    <a:cubicBezTo>
                      <a:pt x="242" y="180"/>
                      <a:pt x="242" y="177"/>
                      <a:pt x="236" y="17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3" name="Google Shape;11813;p44"/>
              <p:cNvSpPr/>
              <p:nvPr/>
            </p:nvSpPr>
            <p:spPr>
              <a:xfrm>
                <a:off x="3482025" y="2389625"/>
                <a:ext cx="87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7" extrusionOk="0">
                    <a:moveTo>
                      <a:pt x="40" y="1"/>
                    </a:moveTo>
                    <a:cubicBezTo>
                      <a:pt x="15" y="1"/>
                      <a:pt x="0" y="22"/>
                      <a:pt x="10" y="51"/>
                    </a:cubicBezTo>
                    <a:cubicBezTo>
                      <a:pt x="82" y="147"/>
                      <a:pt x="189" y="242"/>
                      <a:pt x="272" y="313"/>
                    </a:cubicBezTo>
                    <a:cubicBezTo>
                      <a:pt x="278" y="316"/>
                      <a:pt x="285" y="317"/>
                      <a:pt x="292" y="317"/>
                    </a:cubicBezTo>
                    <a:cubicBezTo>
                      <a:pt x="322" y="317"/>
                      <a:pt x="349" y="295"/>
                      <a:pt x="320" y="266"/>
                    </a:cubicBezTo>
                    <a:cubicBezTo>
                      <a:pt x="236" y="182"/>
                      <a:pt x="141" y="75"/>
                      <a:pt x="58" y="4"/>
                    </a:cubicBezTo>
                    <a:cubicBezTo>
                      <a:pt x="52" y="2"/>
                      <a:pt x="46" y="1"/>
                      <a:pt x="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4" name="Google Shape;11814;p44"/>
              <p:cNvSpPr/>
              <p:nvPr/>
            </p:nvSpPr>
            <p:spPr>
              <a:xfrm>
                <a:off x="3462625" y="2291550"/>
                <a:ext cx="6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427" extrusionOk="0">
                    <a:moveTo>
                      <a:pt x="207" y="0"/>
                    </a:moveTo>
                    <a:cubicBezTo>
                      <a:pt x="200" y="0"/>
                      <a:pt x="194" y="3"/>
                      <a:pt x="191" y="10"/>
                    </a:cubicBezTo>
                    <a:cubicBezTo>
                      <a:pt x="0" y="438"/>
                      <a:pt x="84" y="962"/>
                      <a:pt x="96" y="1427"/>
                    </a:cubicBezTo>
                    <a:lnTo>
                      <a:pt x="119" y="1427"/>
                    </a:lnTo>
                    <a:cubicBezTo>
                      <a:pt x="131" y="950"/>
                      <a:pt x="131" y="498"/>
                      <a:pt x="250" y="45"/>
                    </a:cubicBezTo>
                    <a:cubicBezTo>
                      <a:pt x="250" y="20"/>
                      <a:pt x="226" y="0"/>
                      <a:pt x="2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5" name="Google Shape;11815;p44"/>
              <p:cNvSpPr/>
              <p:nvPr/>
            </p:nvSpPr>
            <p:spPr>
              <a:xfrm>
                <a:off x="3472150" y="2218550"/>
                <a:ext cx="150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0" h="204" extrusionOk="0">
                    <a:moveTo>
                      <a:pt x="60" y="1"/>
                    </a:moveTo>
                    <a:cubicBezTo>
                      <a:pt x="0" y="48"/>
                      <a:pt x="0" y="132"/>
                      <a:pt x="0" y="203"/>
                    </a:cubicBezTo>
                    <a:cubicBezTo>
                      <a:pt x="0" y="132"/>
                      <a:pt x="0" y="60"/>
                      <a:pt x="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6" name="Google Shape;11816;p44"/>
              <p:cNvSpPr/>
              <p:nvPr/>
            </p:nvSpPr>
            <p:spPr>
              <a:xfrm>
                <a:off x="3472450" y="2149425"/>
                <a:ext cx="2100" cy="6650"/>
              </a:xfrm>
              <a:custGeom>
                <a:avLst/>
                <a:gdLst/>
                <a:ahLst/>
                <a:cxnLst/>
                <a:rect l="l" t="t" r="r" b="b"/>
                <a:pathLst>
                  <a:path w="84" h="266" extrusionOk="0">
                    <a:moveTo>
                      <a:pt x="42" y="1"/>
                    </a:moveTo>
                    <a:cubicBezTo>
                      <a:pt x="33" y="1"/>
                      <a:pt x="24" y="10"/>
                      <a:pt x="24" y="27"/>
                    </a:cubicBezTo>
                    <a:cubicBezTo>
                      <a:pt x="24" y="99"/>
                      <a:pt x="0" y="170"/>
                      <a:pt x="0" y="230"/>
                    </a:cubicBezTo>
                    <a:cubicBezTo>
                      <a:pt x="0" y="254"/>
                      <a:pt x="21" y="265"/>
                      <a:pt x="42" y="265"/>
                    </a:cubicBezTo>
                    <a:cubicBezTo>
                      <a:pt x="63" y="265"/>
                      <a:pt x="84" y="254"/>
                      <a:pt x="84" y="230"/>
                    </a:cubicBezTo>
                    <a:cubicBezTo>
                      <a:pt x="84" y="158"/>
                      <a:pt x="60" y="87"/>
                      <a:pt x="60" y="27"/>
                    </a:cubicBezTo>
                    <a:cubicBezTo>
                      <a:pt x="60" y="10"/>
                      <a:pt x="51" y="1"/>
                      <a:pt x="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7" name="Google Shape;11817;p44"/>
              <p:cNvSpPr/>
              <p:nvPr/>
            </p:nvSpPr>
            <p:spPr>
              <a:xfrm>
                <a:off x="3492975" y="2157400"/>
                <a:ext cx="27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739" extrusionOk="0">
                    <a:moveTo>
                      <a:pt x="84" y="0"/>
                    </a:moveTo>
                    <a:cubicBezTo>
                      <a:pt x="72" y="0"/>
                      <a:pt x="60" y="6"/>
                      <a:pt x="60" y="18"/>
                    </a:cubicBezTo>
                    <a:cubicBezTo>
                      <a:pt x="60" y="256"/>
                      <a:pt x="13" y="482"/>
                      <a:pt x="1" y="720"/>
                    </a:cubicBezTo>
                    <a:cubicBezTo>
                      <a:pt x="1" y="732"/>
                      <a:pt x="13" y="738"/>
                      <a:pt x="25" y="738"/>
                    </a:cubicBezTo>
                    <a:cubicBezTo>
                      <a:pt x="37" y="738"/>
                      <a:pt x="48" y="732"/>
                      <a:pt x="48" y="720"/>
                    </a:cubicBezTo>
                    <a:cubicBezTo>
                      <a:pt x="48" y="482"/>
                      <a:pt x="96" y="256"/>
                      <a:pt x="108" y="18"/>
                    </a:cubicBezTo>
                    <a:cubicBezTo>
                      <a:pt x="108" y="6"/>
                      <a:pt x="96" y="0"/>
                      <a:pt x="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8" name="Google Shape;11818;p44"/>
              <p:cNvSpPr/>
              <p:nvPr/>
            </p:nvSpPr>
            <p:spPr>
              <a:xfrm>
                <a:off x="3494700" y="2077175"/>
                <a:ext cx="19750" cy="1787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715" extrusionOk="0">
                    <a:moveTo>
                      <a:pt x="6" y="709"/>
                    </a:moveTo>
                    <a:cubicBezTo>
                      <a:pt x="1" y="709"/>
                      <a:pt x="11" y="715"/>
                      <a:pt x="27" y="715"/>
                    </a:cubicBezTo>
                    <a:cubicBezTo>
                      <a:pt x="15" y="711"/>
                      <a:pt x="9" y="709"/>
                      <a:pt x="6" y="709"/>
                    </a:cubicBezTo>
                    <a:close/>
                    <a:moveTo>
                      <a:pt x="706" y="0"/>
                    </a:moveTo>
                    <a:cubicBezTo>
                      <a:pt x="539" y="0"/>
                      <a:pt x="444" y="167"/>
                      <a:pt x="349" y="286"/>
                    </a:cubicBezTo>
                    <a:cubicBezTo>
                      <a:pt x="241" y="417"/>
                      <a:pt x="110" y="548"/>
                      <a:pt x="27" y="715"/>
                    </a:cubicBezTo>
                    <a:cubicBezTo>
                      <a:pt x="146" y="596"/>
                      <a:pt x="289" y="429"/>
                      <a:pt x="444" y="369"/>
                    </a:cubicBezTo>
                    <a:cubicBezTo>
                      <a:pt x="575" y="310"/>
                      <a:pt x="753" y="238"/>
                      <a:pt x="777" y="84"/>
                    </a:cubicBezTo>
                    <a:cubicBezTo>
                      <a:pt x="789" y="48"/>
                      <a:pt x="765" y="0"/>
                      <a:pt x="7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9" name="Google Shape;11819;p44"/>
              <p:cNvSpPr/>
              <p:nvPr/>
            </p:nvSpPr>
            <p:spPr>
              <a:xfrm>
                <a:off x="3544100" y="2024100"/>
                <a:ext cx="22975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919" h="834" extrusionOk="0">
                    <a:moveTo>
                      <a:pt x="881" y="1"/>
                    </a:moveTo>
                    <a:cubicBezTo>
                      <a:pt x="878" y="1"/>
                      <a:pt x="875" y="2"/>
                      <a:pt x="873" y="4"/>
                    </a:cubicBezTo>
                    <a:cubicBezTo>
                      <a:pt x="623" y="290"/>
                      <a:pt x="397" y="564"/>
                      <a:pt x="51" y="730"/>
                    </a:cubicBezTo>
                    <a:cubicBezTo>
                      <a:pt x="1" y="761"/>
                      <a:pt x="27" y="833"/>
                      <a:pt x="73" y="833"/>
                    </a:cubicBezTo>
                    <a:cubicBezTo>
                      <a:pt x="81" y="833"/>
                      <a:pt x="90" y="831"/>
                      <a:pt x="99" y="826"/>
                    </a:cubicBezTo>
                    <a:cubicBezTo>
                      <a:pt x="432" y="647"/>
                      <a:pt x="730" y="385"/>
                      <a:pt x="909" y="40"/>
                    </a:cubicBezTo>
                    <a:cubicBezTo>
                      <a:pt x="918" y="20"/>
                      <a:pt x="896" y="1"/>
                      <a:pt x="8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0" name="Google Shape;11820;p44"/>
              <p:cNvSpPr/>
              <p:nvPr/>
            </p:nvSpPr>
            <p:spPr>
              <a:xfrm>
                <a:off x="3433150" y="2083175"/>
                <a:ext cx="15925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637" h="844" extrusionOk="0">
                    <a:moveTo>
                      <a:pt x="586" y="1"/>
                    </a:moveTo>
                    <a:cubicBezTo>
                      <a:pt x="576" y="1"/>
                      <a:pt x="567" y="4"/>
                      <a:pt x="560" y="10"/>
                    </a:cubicBezTo>
                    <a:cubicBezTo>
                      <a:pt x="417" y="308"/>
                      <a:pt x="227" y="582"/>
                      <a:pt x="1" y="832"/>
                    </a:cubicBezTo>
                    <a:cubicBezTo>
                      <a:pt x="1" y="844"/>
                      <a:pt x="1" y="844"/>
                      <a:pt x="13" y="844"/>
                    </a:cubicBezTo>
                    <a:cubicBezTo>
                      <a:pt x="251" y="606"/>
                      <a:pt x="465" y="344"/>
                      <a:pt x="620" y="46"/>
                    </a:cubicBezTo>
                    <a:cubicBezTo>
                      <a:pt x="637" y="20"/>
                      <a:pt x="61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1" name="Google Shape;11821;p44"/>
              <p:cNvSpPr/>
              <p:nvPr/>
            </p:nvSpPr>
            <p:spPr>
              <a:xfrm>
                <a:off x="3423325" y="2275700"/>
                <a:ext cx="92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7" h="25" extrusionOk="0">
                    <a:moveTo>
                      <a:pt x="25" y="1"/>
                    </a:moveTo>
                    <a:cubicBezTo>
                      <a:pt x="1" y="1"/>
                      <a:pt x="1" y="25"/>
                      <a:pt x="25" y="25"/>
                    </a:cubicBezTo>
                    <a:cubicBezTo>
                      <a:pt x="37" y="25"/>
                      <a:pt x="37" y="1"/>
                      <a:pt x="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2" name="Google Shape;11822;p44"/>
              <p:cNvSpPr/>
              <p:nvPr/>
            </p:nvSpPr>
            <p:spPr>
              <a:xfrm>
                <a:off x="3596425" y="2478850"/>
                <a:ext cx="6575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75" extrusionOk="0">
                    <a:moveTo>
                      <a:pt x="128" y="1"/>
                    </a:moveTo>
                    <a:cubicBezTo>
                      <a:pt x="63" y="1"/>
                      <a:pt x="0" y="42"/>
                      <a:pt x="30" y="126"/>
                    </a:cubicBezTo>
                    <a:cubicBezTo>
                      <a:pt x="42" y="197"/>
                      <a:pt x="90" y="257"/>
                      <a:pt x="161" y="269"/>
                    </a:cubicBezTo>
                    <a:cubicBezTo>
                      <a:pt x="172" y="273"/>
                      <a:pt x="182" y="275"/>
                      <a:pt x="191" y="275"/>
                    </a:cubicBezTo>
                    <a:cubicBezTo>
                      <a:pt x="232" y="275"/>
                      <a:pt x="256" y="234"/>
                      <a:pt x="256" y="185"/>
                    </a:cubicBezTo>
                    <a:cubicBezTo>
                      <a:pt x="256" y="162"/>
                      <a:pt x="244" y="138"/>
                      <a:pt x="244" y="126"/>
                    </a:cubicBezTo>
                    <a:cubicBezTo>
                      <a:pt x="262" y="42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3" name="Google Shape;11823;p44"/>
              <p:cNvSpPr/>
              <p:nvPr/>
            </p:nvSpPr>
            <p:spPr>
              <a:xfrm>
                <a:off x="3735300" y="2583175"/>
                <a:ext cx="184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738" h="658" extrusionOk="0">
                    <a:moveTo>
                      <a:pt x="726" y="1"/>
                    </a:moveTo>
                    <a:cubicBezTo>
                      <a:pt x="595" y="49"/>
                      <a:pt x="476" y="144"/>
                      <a:pt x="357" y="239"/>
                    </a:cubicBezTo>
                    <a:cubicBezTo>
                      <a:pt x="238" y="346"/>
                      <a:pt x="83" y="430"/>
                      <a:pt x="11" y="596"/>
                    </a:cubicBezTo>
                    <a:cubicBezTo>
                      <a:pt x="1" y="617"/>
                      <a:pt x="19" y="658"/>
                      <a:pt x="48" y="658"/>
                    </a:cubicBezTo>
                    <a:cubicBezTo>
                      <a:pt x="51" y="658"/>
                      <a:pt x="55" y="657"/>
                      <a:pt x="59" y="656"/>
                    </a:cubicBezTo>
                    <a:cubicBezTo>
                      <a:pt x="202" y="596"/>
                      <a:pt x="297" y="477"/>
                      <a:pt x="416" y="370"/>
                    </a:cubicBezTo>
                    <a:cubicBezTo>
                      <a:pt x="523" y="287"/>
                      <a:pt x="654" y="168"/>
                      <a:pt x="726" y="25"/>
                    </a:cubicBezTo>
                    <a:cubicBezTo>
                      <a:pt x="738" y="13"/>
                      <a:pt x="726" y="1"/>
                      <a:pt x="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4" name="Google Shape;11824;p44"/>
              <p:cNvSpPr/>
              <p:nvPr/>
            </p:nvSpPr>
            <p:spPr>
              <a:xfrm>
                <a:off x="3699925" y="2607125"/>
                <a:ext cx="2627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43" extrusionOk="0">
                    <a:moveTo>
                      <a:pt x="947" y="0"/>
                    </a:moveTo>
                    <a:cubicBezTo>
                      <a:pt x="931" y="0"/>
                      <a:pt x="916" y="6"/>
                      <a:pt x="903" y="19"/>
                    </a:cubicBezTo>
                    <a:cubicBezTo>
                      <a:pt x="772" y="162"/>
                      <a:pt x="629" y="281"/>
                      <a:pt x="474" y="400"/>
                    </a:cubicBezTo>
                    <a:cubicBezTo>
                      <a:pt x="331" y="519"/>
                      <a:pt x="152" y="603"/>
                      <a:pt x="33" y="757"/>
                    </a:cubicBezTo>
                    <a:cubicBezTo>
                      <a:pt x="0" y="779"/>
                      <a:pt x="28" y="842"/>
                      <a:pt x="61" y="842"/>
                    </a:cubicBezTo>
                    <a:cubicBezTo>
                      <a:pt x="64" y="842"/>
                      <a:pt x="66" y="842"/>
                      <a:pt x="69" y="841"/>
                    </a:cubicBezTo>
                    <a:cubicBezTo>
                      <a:pt x="236" y="781"/>
                      <a:pt x="391" y="650"/>
                      <a:pt x="522" y="543"/>
                    </a:cubicBezTo>
                    <a:cubicBezTo>
                      <a:pt x="688" y="412"/>
                      <a:pt x="831" y="257"/>
                      <a:pt x="986" y="114"/>
                    </a:cubicBezTo>
                    <a:cubicBezTo>
                      <a:pt x="1051" y="68"/>
                      <a:pt x="1000" y="0"/>
                      <a:pt x="9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5" name="Google Shape;11825;p44"/>
              <p:cNvSpPr/>
              <p:nvPr/>
            </p:nvSpPr>
            <p:spPr>
              <a:xfrm>
                <a:off x="3691100" y="2604250"/>
                <a:ext cx="33675" cy="2020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808" extrusionOk="0">
                    <a:moveTo>
                      <a:pt x="1311" y="0"/>
                    </a:moveTo>
                    <a:cubicBezTo>
                      <a:pt x="1308" y="0"/>
                      <a:pt x="1305" y="1"/>
                      <a:pt x="1303" y="3"/>
                    </a:cubicBezTo>
                    <a:cubicBezTo>
                      <a:pt x="922" y="277"/>
                      <a:pt x="327" y="372"/>
                      <a:pt x="29" y="753"/>
                    </a:cubicBezTo>
                    <a:cubicBezTo>
                      <a:pt x="0" y="773"/>
                      <a:pt x="18" y="807"/>
                      <a:pt x="45" y="807"/>
                    </a:cubicBezTo>
                    <a:cubicBezTo>
                      <a:pt x="51" y="807"/>
                      <a:pt x="58" y="806"/>
                      <a:pt x="65" y="801"/>
                    </a:cubicBezTo>
                    <a:cubicBezTo>
                      <a:pt x="303" y="682"/>
                      <a:pt x="517" y="539"/>
                      <a:pt x="732" y="420"/>
                    </a:cubicBezTo>
                    <a:cubicBezTo>
                      <a:pt x="946" y="313"/>
                      <a:pt x="1137" y="194"/>
                      <a:pt x="1327" y="51"/>
                    </a:cubicBezTo>
                    <a:cubicBezTo>
                      <a:pt x="1347" y="21"/>
                      <a:pt x="1326" y="0"/>
                      <a:pt x="1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6" name="Google Shape;11826;p44"/>
              <p:cNvSpPr/>
              <p:nvPr/>
            </p:nvSpPr>
            <p:spPr>
              <a:xfrm>
                <a:off x="3677000" y="2623925"/>
                <a:ext cx="10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280" extrusionOk="0">
                    <a:moveTo>
                      <a:pt x="335" y="0"/>
                    </a:moveTo>
                    <a:cubicBezTo>
                      <a:pt x="330" y="0"/>
                      <a:pt x="325" y="1"/>
                      <a:pt x="319" y="2"/>
                    </a:cubicBezTo>
                    <a:cubicBezTo>
                      <a:pt x="212" y="62"/>
                      <a:pt x="81" y="121"/>
                      <a:pt x="10" y="228"/>
                    </a:cubicBezTo>
                    <a:cubicBezTo>
                      <a:pt x="0" y="258"/>
                      <a:pt x="14" y="279"/>
                      <a:pt x="33" y="279"/>
                    </a:cubicBezTo>
                    <a:cubicBezTo>
                      <a:pt x="37" y="279"/>
                      <a:pt x="41" y="278"/>
                      <a:pt x="46" y="276"/>
                    </a:cubicBezTo>
                    <a:cubicBezTo>
                      <a:pt x="188" y="240"/>
                      <a:pt x="272" y="145"/>
                      <a:pt x="367" y="50"/>
                    </a:cubicBezTo>
                    <a:cubicBezTo>
                      <a:pt x="409" y="39"/>
                      <a:pt x="376" y="0"/>
                      <a:pt x="3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7" name="Google Shape;11827;p44"/>
              <p:cNvSpPr/>
              <p:nvPr/>
            </p:nvSpPr>
            <p:spPr>
              <a:xfrm>
                <a:off x="3651925" y="2631050"/>
                <a:ext cx="22650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906" h="247" extrusionOk="0">
                    <a:moveTo>
                      <a:pt x="182" y="1"/>
                    </a:moveTo>
                    <a:cubicBezTo>
                      <a:pt x="129" y="1"/>
                      <a:pt x="77" y="3"/>
                      <a:pt x="25" y="3"/>
                    </a:cubicBezTo>
                    <a:cubicBezTo>
                      <a:pt x="1" y="3"/>
                      <a:pt x="1" y="27"/>
                      <a:pt x="1" y="50"/>
                    </a:cubicBezTo>
                    <a:cubicBezTo>
                      <a:pt x="59" y="196"/>
                      <a:pt x="175" y="247"/>
                      <a:pt x="309" y="247"/>
                    </a:cubicBezTo>
                    <a:cubicBezTo>
                      <a:pt x="504" y="247"/>
                      <a:pt x="739" y="140"/>
                      <a:pt x="894" y="62"/>
                    </a:cubicBezTo>
                    <a:cubicBezTo>
                      <a:pt x="906" y="62"/>
                      <a:pt x="894" y="50"/>
                      <a:pt x="894" y="50"/>
                    </a:cubicBezTo>
                    <a:cubicBezTo>
                      <a:pt x="810" y="62"/>
                      <a:pt x="733" y="74"/>
                      <a:pt x="656" y="74"/>
                    </a:cubicBezTo>
                    <a:cubicBezTo>
                      <a:pt x="578" y="74"/>
                      <a:pt x="501" y="62"/>
                      <a:pt x="418" y="27"/>
                    </a:cubicBezTo>
                    <a:cubicBezTo>
                      <a:pt x="339" y="5"/>
                      <a:pt x="260" y="1"/>
                      <a:pt x="1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8" name="Google Shape;11828;p44"/>
              <p:cNvSpPr/>
              <p:nvPr/>
            </p:nvSpPr>
            <p:spPr>
              <a:xfrm>
                <a:off x="3637650" y="2607325"/>
                <a:ext cx="10150" cy="1990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796" extrusionOk="0">
                    <a:moveTo>
                      <a:pt x="223" y="1"/>
                    </a:moveTo>
                    <a:cubicBezTo>
                      <a:pt x="195" y="1"/>
                      <a:pt x="167" y="11"/>
                      <a:pt x="143" y="35"/>
                    </a:cubicBezTo>
                    <a:cubicBezTo>
                      <a:pt x="0" y="190"/>
                      <a:pt x="36" y="487"/>
                      <a:pt x="96" y="690"/>
                    </a:cubicBezTo>
                    <a:cubicBezTo>
                      <a:pt x="107" y="726"/>
                      <a:pt x="143" y="773"/>
                      <a:pt x="203" y="785"/>
                    </a:cubicBezTo>
                    <a:cubicBezTo>
                      <a:pt x="211" y="785"/>
                      <a:pt x="234" y="796"/>
                      <a:pt x="242" y="796"/>
                    </a:cubicBezTo>
                    <a:cubicBezTo>
                      <a:pt x="246" y="796"/>
                      <a:pt x="246" y="793"/>
                      <a:pt x="238" y="785"/>
                    </a:cubicBezTo>
                    <a:lnTo>
                      <a:pt x="238" y="785"/>
                    </a:lnTo>
                    <a:cubicBezTo>
                      <a:pt x="249" y="790"/>
                      <a:pt x="260" y="793"/>
                      <a:pt x="271" y="793"/>
                    </a:cubicBezTo>
                    <a:cubicBezTo>
                      <a:pt x="313" y="793"/>
                      <a:pt x="357" y="761"/>
                      <a:pt x="357" y="714"/>
                    </a:cubicBezTo>
                    <a:cubicBezTo>
                      <a:pt x="357" y="723"/>
                      <a:pt x="359" y="727"/>
                      <a:pt x="362" y="727"/>
                    </a:cubicBezTo>
                    <a:cubicBezTo>
                      <a:pt x="368" y="727"/>
                      <a:pt x="381" y="699"/>
                      <a:pt x="381" y="690"/>
                    </a:cubicBezTo>
                    <a:lnTo>
                      <a:pt x="381" y="607"/>
                    </a:lnTo>
                    <a:cubicBezTo>
                      <a:pt x="357" y="547"/>
                      <a:pt x="357" y="487"/>
                      <a:pt x="357" y="428"/>
                    </a:cubicBezTo>
                    <a:cubicBezTo>
                      <a:pt x="357" y="297"/>
                      <a:pt x="405" y="166"/>
                      <a:pt x="334" y="59"/>
                    </a:cubicBezTo>
                    <a:cubicBezTo>
                      <a:pt x="305" y="23"/>
                      <a:pt x="264" y="1"/>
                      <a:pt x="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9" name="Google Shape;11829;p44"/>
              <p:cNvSpPr/>
              <p:nvPr/>
            </p:nvSpPr>
            <p:spPr>
              <a:xfrm>
                <a:off x="3630200" y="2586175"/>
                <a:ext cx="1640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722" extrusionOk="0">
                    <a:moveTo>
                      <a:pt x="195" y="1"/>
                    </a:moveTo>
                    <a:cubicBezTo>
                      <a:pt x="178" y="1"/>
                      <a:pt x="161" y="4"/>
                      <a:pt x="144" y="12"/>
                    </a:cubicBezTo>
                    <a:cubicBezTo>
                      <a:pt x="1" y="71"/>
                      <a:pt x="155" y="202"/>
                      <a:pt x="215" y="250"/>
                    </a:cubicBezTo>
                    <a:cubicBezTo>
                      <a:pt x="346" y="357"/>
                      <a:pt x="465" y="476"/>
                      <a:pt x="501" y="655"/>
                    </a:cubicBezTo>
                    <a:cubicBezTo>
                      <a:pt x="511" y="702"/>
                      <a:pt x="542" y="721"/>
                      <a:pt x="574" y="721"/>
                    </a:cubicBezTo>
                    <a:cubicBezTo>
                      <a:pt x="614" y="721"/>
                      <a:pt x="655" y="690"/>
                      <a:pt x="655" y="643"/>
                    </a:cubicBezTo>
                    <a:cubicBezTo>
                      <a:pt x="644" y="488"/>
                      <a:pt x="584" y="357"/>
                      <a:pt x="501" y="238"/>
                    </a:cubicBezTo>
                    <a:cubicBezTo>
                      <a:pt x="428" y="155"/>
                      <a:pt x="311" y="1"/>
                      <a:pt x="1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0" name="Google Shape;11830;p44"/>
              <p:cNvSpPr/>
              <p:nvPr/>
            </p:nvSpPr>
            <p:spPr>
              <a:xfrm>
                <a:off x="3615100" y="2573750"/>
                <a:ext cx="18625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745" h="606" extrusionOk="0">
                    <a:moveTo>
                      <a:pt x="33" y="1"/>
                    </a:moveTo>
                    <a:cubicBezTo>
                      <a:pt x="19" y="1"/>
                      <a:pt x="0" y="24"/>
                      <a:pt x="9" y="33"/>
                    </a:cubicBezTo>
                    <a:cubicBezTo>
                      <a:pt x="93" y="330"/>
                      <a:pt x="402" y="557"/>
                      <a:pt x="700" y="604"/>
                    </a:cubicBezTo>
                    <a:cubicBezTo>
                      <a:pt x="702" y="605"/>
                      <a:pt x="704" y="606"/>
                      <a:pt x="706" y="606"/>
                    </a:cubicBezTo>
                    <a:cubicBezTo>
                      <a:pt x="728" y="606"/>
                      <a:pt x="744" y="555"/>
                      <a:pt x="712" y="545"/>
                    </a:cubicBezTo>
                    <a:cubicBezTo>
                      <a:pt x="414" y="449"/>
                      <a:pt x="283" y="187"/>
                      <a:pt x="45" y="9"/>
                    </a:cubicBezTo>
                    <a:cubicBezTo>
                      <a:pt x="42" y="3"/>
                      <a:pt x="38" y="1"/>
                      <a:pt x="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1" name="Google Shape;11831;p44"/>
              <p:cNvSpPr/>
              <p:nvPr/>
            </p:nvSpPr>
            <p:spPr>
              <a:xfrm>
                <a:off x="3613525" y="2545825"/>
                <a:ext cx="77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722" extrusionOk="0">
                    <a:moveTo>
                      <a:pt x="156" y="1"/>
                    </a:moveTo>
                    <a:cubicBezTo>
                      <a:pt x="141" y="1"/>
                      <a:pt x="126" y="7"/>
                      <a:pt x="120" y="19"/>
                    </a:cubicBezTo>
                    <a:cubicBezTo>
                      <a:pt x="1" y="221"/>
                      <a:pt x="37" y="447"/>
                      <a:pt x="37" y="685"/>
                    </a:cubicBezTo>
                    <a:cubicBezTo>
                      <a:pt x="21" y="708"/>
                      <a:pt x="31" y="721"/>
                      <a:pt x="43" y="721"/>
                    </a:cubicBezTo>
                    <a:cubicBezTo>
                      <a:pt x="49" y="721"/>
                      <a:pt x="56" y="718"/>
                      <a:pt x="60" y="709"/>
                    </a:cubicBezTo>
                    <a:cubicBezTo>
                      <a:pt x="179" y="495"/>
                      <a:pt x="310" y="269"/>
                      <a:pt x="191" y="19"/>
                    </a:cubicBezTo>
                    <a:cubicBezTo>
                      <a:pt x="185" y="7"/>
                      <a:pt x="171" y="1"/>
                      <a:pt x="1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2" name="Google Shape;11832;p44"/>
              <p:cNvSpPr/>
              <p:nvPr/>
            </p:nvSpPr>
            <p:spPr>
              <a:xfrm>
                <a:off x="3617700" y="2528000"/>
                <a:ext cx="1425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57" h="134" extrusionOk="0">
                    <a:moveTo>
                      <a:pt x="42" y="0"/>
                    </a:moveTo>
                    <a:cubicBezTo>
                      <a:pt x="37" y="0"/>
                      <a:pt x="31" y="2"/>
                      <a:pt x="24" y="5"/>
                    </a:cubicBezTo>
                    <a:cubicBezTo>
                      <a:pt x="1" y="29"/>
                      <a:pt x="1" y="77"/>
                      <a:pt x="1" y="124"/>
                    </a:cubicBezTo>
                    <a:cubicBezTo>
                      <a:pt x="1" y="130"/>
                      <a:pt x="4" y="133"/>
                      <a:pt x="7" y="133"/>
                    </a:cubicBezTo>
                    <a:cubicBezTo>
                      <a:pt x="10" y="133"/>
                      <a:pt x="12" y="130"/>
                      <a:pt x="12" y="124"/>
                    </a:cubicBezTo>
                    <a:cubicBezTo>
                      <a:pt x="12" y="89"/>
                      <a:pt x="12" y="53"/>
                      <a:pt x="48" y="17"/>
                    </a:cubicBezTo>
                    <a:cubicBezTo>
                      <a:pt x="57" y="9"/>
                      <a:pt x="53" y="0"/>
                      <a:pt x="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3" name="Google Shape;11833;p44"/>
              <p:cNvSpPr/>
              <p:nvPr/>
            </p:nvSpPr>
            <p:spPr>
              <a:xfrm>
                <a:off x="3618425" y="2505675"/>
                <a:ext cx="2575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316" extrusionOk="0">
                    <a:moveTo>
                      <a:pt x="74" y="0"/>
                    </a:moveTo>
                    <a:cubicBezTo>
                      <a:pt x="70" y="0"/>
                      <a:pt x="67" y="2"/>
                      <a:pt x="67" y="5"/>
                    </a:cubicBezTo>
                    <a:cubicBezTo>
                      <a:pt x="43" y="89"/>
                      <a:pt x="7" y="184"/>
                      <a:pt x="7" y="267"/>
                    </a:cubicBezTo>
                    <a:cubicBezTo>
                      <a:pt x="1" y="301"/>
                      <a:pt x="17" y="315"/>
                      <a:pt x="32" y="315"/>
                    </a:cubicBezTo>
                    <a:cubicBezTo>
                      <a:pt x="44" y="315"/>
                      <a:pt x="55" y="307"/>
                      <a:pt x="55" y="291"/>
                    </a:cubicBezTo>
                    <a:cubicBezTo>
                      <a:pt x="55" y="196"/>
                      <a:pt x="79" y="112"/>
                      <a:pt x="103" y="17"/>
                    </a:cubicBezTo>
                    <a:cubicBezTo>
                      <a:pt x="103" y="9"/>
                      <a:pt x="85" y="0"/>
                      <a:pt x="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4" name="Google Shape;11834;p44"/>
              <p:cNvSpPr/>
              <p:nvPr/>
            </p:nvSpPr>
            <p:spPr>
              <a:xfrm>
                <a:off x="3625950" y="2480775"/>
                <a:ext cx="4175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167" h="318" extrusionOk="0">
                    <a:moveTo>
                      <a:pt x="150" y="1"/>
                    </a:moveTo>
                    <a:cubicBezTo>
                      <a:pt x="145" y="1"/>
                      <a:pt x="139" y="5"/>
                      <a:pt x="135" y="13"/>
                    </a:cubicBezTo>
                    <a:cubicBezTo>
                      <a:pt x="75" y="108"/>
                      <a:pt x="52" y="192"/>
                      <a:pt x="16" y="287"/>
                    </a:cubicBezTo>
                    <a:cubicBezTo>
                      <a:pt x="1" y="302"/>
                      <a:pt x="14" y="317"/>
                      <a:pt x="29" y="317"/>
                    </a:cubicBezTo>
                    <a:cubicBezTo>
                      <a:pt x="38" y="317"/>
                      <a:pt x="47" y="312"/>
                      <a:pt x="52" y="299"/>
                    </a:cubicBezTo>
                    <a:cubicBezTo>
                      <a:pt x="87" y="215"/>
                      <a:pt x="99" y="120"/>
                      <a:pt x="159" y="37"/>
                    </a:cubicBezTo>
                    <a:cubicBezTo>
                      <a:pt x="166" y="14"/>
                      <a:pt x="159" y="1"/>
                      <a:pt x="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5" name="Google Shape;11835;p44"/>
              <p:cNvSpPr/>
              <p:nvPr/>
            </p:nvSpPr>
            <p:spPr>
              <a:xfrm>
                <a:off x="3639325" y="2459950"/>
                <a:ext cx="817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309" extrusionOk="0">
                    <a:moveTo>
                      <a:pt x="279" y="1"/>
                    </a:moveTo>
                    <a:cubicBezTo>
                      <a:pt x="148" y="25"/>
                      <a:pt x="76" y="120"/>
                      <a:pt x="17" y="239"/>
                    </a:cubicBezTo>
                    <a:cubicBezTo>
                      <a:pt x="1" y="279"/>
                      <a:pt x="23" y="309"/>
                      <a:pt x="50" y="309"/>
                    </a:cubicBezTo>
                    <a:cubicBezTo>
                      <a:pt x="63" y="309"/>
                      <a:pt x="77" y="302"/>
                      <a:pt x="88" y="286"/>
                    </a:cubicBezTo>
                    <a:cubicBezTo>
                      <a:pt x="148" y="179"/>
                      <a:pt x="231" y="120"/>
                      <a:pt x="314" y="48"/>
                    </a:cubicBezTo>
                    <a:cubicBezTo>
                      <a:pt x="326" y="25"/>
                      <a:pt x="314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6" name="Google Shape;11836;p44"/>
              <p:cNvSpPr/>
              <p:nvPr/>
            </p:nvSpPr>
            <p:spPr>
              <a:xfrm>
                <a:off x="3667125" y="2452800"/>
                <a:ext cx="15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75" extrusionOk="0">
                    <a:moveTo>
                      <a:pt x="36" y="1"/>
                    </a:moveTo>
                    <a:cubicBezTo>
                      <a:pt x="12" y="25"/>
                      <a:pt x="0" y="61"/>
                      <a:pt x="36" y="61"/>
                    </a:cubicBezTo>
                    <a:cubicBezTo>
                      <a:pt x="143" y="84"/>
                      <a:pt x="250" y="144"/>
                      <a:pt x="357" y="180"/>
                    </a:cubicBezTo>
                    <a:cubicBezTo>
                      <a:pt x="429" y="227"/>
                      <a:pt x="524" y="275"/>
                      <a:pt x="595" y="275"/>
                    </a:cubicBezTo>
                    <a:cubicBezTo>
                      <a:pt x="607" y="275"/>
                      <a:pt x="631" y="239"/>
                      <a:pt x="607" y="227"/>
                    </a:cubicBezTo>
                    <a:cubicBezTo>
                      <a:pt x="536" y="168"/>
                      <a:pt x="417" y="144"/>
                      <a:pt x="333" y="96"/>
                    </a:cubicBezTo>
                    <a:cubicBezTo>
                      <a:pt x="238" y="49"/>
                      <a:pt x="131" y="25"/>
                      <a:pt x="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7" name="Google Shape;11837;p44"/>
              <p:cNvSpPr/>
              <p:nvPr/>
            </p:nvSpPr>
            <p:spPr>
              <a:xfrm>
                <a:off x="3697850" y="2466150"/>
                <a:ext cx="62275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817" extrusionOk="0">
                    <a:moveTo>
                      <a:pt x="24" y="0"/>
                    </a:moveTo>
                    <a:cubicBezTo>
                      <a:pt x="7" y="0"/>
                      <a:pt x="1" y="28"/>
                      <a:pt x="21" y="38"/>
                    </a:cubicBezTo>
                    <a:cubicBezTo>
                      <a:pt x="390" y="181"/>
                      <a:pt x="747" y="348"/>
                      <a:pt x="1140" y="443"/>
                    </a:cubicBezTo>
                    <a:cubicBezTo>
                      <a:pt x="1557" y="527"/>
                      <a:pt x="2021" y="598"/>
                      <a:pt x="2402" y="812"/>
                    </a:cubicBezTo>
                    <a:cubicBezTo>
                      <a:pt x="2410" y="815"/>
                      <a:pt x="2417" y="817"/>
                      <a:pt x="2423" y="817"/>
                    </a:cubicBezTo>
                    <a:cubicBezTo>
                      <a:pt x="2469" y="817"/>
                      <a:pt x="2490" y="751"/>
                      <a:pt x="2438" y="741"/>
                    </a:cubicBezTo>
                    <a:cubicBezTo>
                      <a:pt x="2021" y="598"/>
                      <a:pt x="1676" y="443"/>
                      <a:pt x="1259" y="348"/>
                    </a:cubicBezTo>
                    <a:cubicBezTo>
                      <a:pt x="843" y="253"/>
                      <a:pt x="450" y="74"/>
                      <a:pt x="33" y="3"/>
                    </a:cubicBezTo>
                    <a:cubicBezTo>
                      <a:pt x="30" y="1"/>
                      <a:pt x="27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8" name="Google Shape;11838;p44"/>
              <p:cNvSpPr/>
              <p:nvPr/>
            </p:nvSpPr>
            <p:spPr>
              <a:xfrm>
                <a:off x="3745025" y="2484475"/>
                <a:ext cx="13800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605" extrusionOk="0">
                    <a:moveTo>
                      <a:pt x="50" y="0"/>
                    </a:moveTo>
                    <a:cubicBezTo>
                      <a:pt x="10" y="0"/>
                      <a:pt x="1" y="71"/>
                      <a:pt x="51" y="91"/>
                    </a:cubicBezTo>
                    <a:cubicBezTo>
                      <a:pt x="265" y="163"/>
                      <a:pt x="325" y="401"/>
                      <a:pt x="432" y="579"/>
                    </a:cubicBezTo>
                    <a:cubicBezTo>
                      <a:pt x="438" y="596"/>
                      <a:pt x="456" y="605"/>
                      <a:pt x="474" y="605"/>
                    </a:cubicBezTo>
                    <a:cubicBezTo>
                      <a:pt x="495" y="605"/>
                      <a:pt x="515" y="593"/>
                      <a:pt x="515" y="568"/>
                    </a:cubicBezTo>
                    <a:cubicBezTo>
                      <a:pt x="551" y="437"/>
                      <a:pt x="504" y="306"/>
                      <a:pt x="396" y="210"/>
                    </a:cubicBezTo>
                    <a:cubicBezTo>
                      <a:pt x="313" y="127"/>
                      <a:pt x="206" y="32"/>
                      <a:pt x="75" y="8"/>
                    </a:cubicBezTo>
                    <a:cubicBezTo>
                      <a:pt x="66" y="2"/>
                      <a:pt x="57" y="0"/>
                      <a:pt x="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9" name="Google Shape;11839;p44"/>
              <p:cNvSpPr/>
              <p:nvPr/>
            </p:nvSpPr>
            <p:spPr>
              <a:xfrm>
                <a:off x="3747775" y="2511425"/>
                <a:ext cx="104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871" extrusionOk="0">
                    <a:moveTo>
                      <a:pt x="304" y="1"/>
                    </a:moveTo>
                    <a:cubicBezTo>
                      <a:pt x="289" y="1"/>
                      <a:pt x="273" y="8"/>
                      <a:pt x="263" y="25"/>
                    </a:cubicBezTo>
                    <a:cubicBezTo>
                      <a:pt x="155" y="180"/>
                      <a:pt x="1" y="371"/>
                      <a:pt x="24" y="561"/>
                    </a:cubicBezTo>
                    <a:cubicBezTo>
                      <a:pt x="36" y="740"/>
                      <a:pt x="203" y="871"/>
                      <a:pt x="358" y="871"/>
                    </a:cubicBezTo>
                    <a:cubicBezTo>
                      <a:pt x="405" y="871"/>
                      <a:pt x="417" y="835"/>
                      <a:pt x="394" y="799"/>
                    </a:cubicBezTo>
                    <a:cubicBezTo>
                      <a:pt x="274" y="692"/>
                      <a:pt x="120" y="668"/>
                      <a:pt x="167" y="478"/>
                    </a:cubicBezTo>
                    <a:cubicBezTo>
                      <a:pt x="203" y="335"/>
                      <a:pt x="286" y="204"/>
                      <a:pt x="346" y="85"/>
                    </a:cubicBezTo>
                    <a:cubicBezTo>
                      <a:pt x="380" y="43"/>
                      <a:pt x="342" y="1"/>
                      <a:pt x="3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0" name="Google Shape;11840;p44"/>
              <p:cNvSpPr/>
              <p:nvPr/>
            </p:nvSpPr>
            <p:spPr>
              <a:xfrm>
                <a:off x="3758200" y="2531400"/>
                <a:ext cx="113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577" extrusionOk="0">
                    <a:moveTo>
                      <a:pt x="36" y="0"/>
                    </a:moveTo>
                    <a:cubicBezTo>
                      <a:pt x="24" y="0"/>
                      <a:pt x="0" y="0"/>
                      <a:pt x="24" y="12"/>
                    </a:cubicBezTo>
                    <a:cubicBezTo>
                      <a:pt x="48" y="72"/>
                      <a:pt x="60" y="131"/>
                      <a:pt x="96" y="191"/>
                    </a:cubicBezTo>
                    <a:cubicBezTo>
                      <a:pt x="119" y="238"/>
                      <a:pt x="155" y="286"/>
                      <a:pt x="179" y="310"/>
                    </a:cubicBezTo>
                    <a:cubicBezTo>
                      <a:pt x="262" y="405"/>
                      <a:pt x="346" y="476"/>
                      <a:pt x="417" y="572"/>
                    </a:cubicBezTo>
                    <a:cubicBezTo>
                      <a:pt x="423" y="575"/>
                      <a:pt x="429" y="576"/>
                      <a:pt x="434" y="576"/>
                    </a:cubicBezTo>
                    <a:cubicBezTo>
                      <a:pt x="446" y="576"/>
                      <a:pt x="453" y="565"/>
                      <a:pt x="453" y="548"/>
                    </a:cubicBezTo>
                    <a:cubicBezTo>
                      <a:pt x="441" y="429"/>
                      <a:pt x="417" y="310"/>
                      <a:pt x="346" y="226"/>
                    </a:cubicBezTo>
                    <a:cubicBezTo>
                      <a:pt x="322" y="179"/>
                      <a:pt x="274" y="119"/>
                      <a:pt x="227" y="95"/>
                    </a:cubicBezTo>
                    <a:cubicBezTo>
                      <a:pt x="167" y="60"/>
                      <a:pt x="96" y="36"/>
                      <a:pt x="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1" name="Google Shape;11841;p44"/>
              <p:cNvSpPr/>
              <p:nvPr/>
            </p:nvSpPr>
            <p:spPr>
              <a:xfrm>
                <a:off x="3759800" y="2551475"/>
                <a:ext cx="15375" cy="2612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045" extrusionOk="0">
                    <a:moveTo>
                      <a:pt x="472" y="1"/>
                    </a:moveTo>
                    <a:cubicBezTo>
                      <a:pt x="432" y="1"/>
                      <a:pt x="394" y="28"/>
                      <a:pt x="401" y="78"/>
                    </a:cubicBezTo>
                    <a:cubicBezTo>
                      <a:pt x="436" y="447"/>
                      <a:pt x="198" y="662"/>
                      <a:pt x="32" y="971"/>
                    </a:cubicBezTo>
                    <a:cubicBezTo>
                      <a:pt x="1" y="1013"/>
                      <a:pt x="41" y="1045"/>
                      <a:pt x="84" y="1045"/>
                    </a:cubicBezTo>
                    <a:cubicBezTo>
                      <a:pt x="90" y="1045"/>
                      <a:pt x="97" y="1044"/>
                      <a:pt x="103" y="1043"/>
                    </a:cubicBezTo>
                    <a:cubicBezTo>
                      <a:pt x="448" y="900"/>
                      <a:pt x="615" y="435"/>
                      <a:pt x="555" y="66"/>
                    </a:cubicBezTo>
                    <a:cubicBezTo>
                      <a:pt x="544" y="22"/>
                      <a:pt x="507" y="1"/>
                      <a:pt x="4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2" name="Google Shape;11842;p44"/>
              <p:cNvSpPr/>
              <p:nvPr/>
            </p:nvSpPr>
            <p:spPr>
              <a:xfrm>
                <a:off x="3756175" y="2560275"/>
                <a:ext cx="23775" cy="36400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456" extrusionOk="0">
                    <a:moveTo>
                      <a:pt x="878" y="0"/>
                    </a:moveTo>
                    <a:cubicBezTo>
                      <a:pt x="861" y="0"/>
                      <a:pt x="843" y="12"/>
                      <a:pt x="843" y="36"/>
                    </a:cubicBezTo>
                    <a:cubicBezTo>
                      <a:pt x="879" y="607"/>
                      <a:pt x="439" y="1107"/>
                      <a:pt x="10" y="1417"/>
                    </a:cubicBezTo>
                    <a:cubicBezTo>
                      <a:pt x="0" y="1436"/>
                      <a:pt x="6" y="1456"/>
                      <a:pt x="15" y="1456"/>
                    </a:cubicBezTo>
                    <a:cubicBezTo>
                      <a:pt x="17" y="1456"/>
                      <a:pt x="20" y="1455"/>
                      <a:pt x="22" y="1453"/>
                    </a:cubicBezTo>
                    <a:cubicBezTo>
                      <a:pt x="522" y="1167"/>
                      <a:pt x="950" y="631"/>
                      <a:pt x="903" y="36"/>
                    </a:cubicBezTo>
                    <a:cubicBezTo>
                      <a:pt x="909" y="12"/>
                      <a:pt x="894" y="0"/>
                      <a:pt x="8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3" name="Google Shape;11843;p44"/>
              <p:cNvSpPr/>
              <p:nvPr/>
            </p:nvSpPr>
            <p:spPr>
              <a:xfrm>
                <a:off x="3740450" y="2606075"/>
                <a:ext cx="63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2" extrusionOk="0">
                    <a:moveTo>
                      <a:pt x="187" y="0"/>
                    </a:moveTo>
                    <a:cubicBezTo>
                      <a:pt x="183" y="0"/>
                      <a:pt x="179" y="1"/>
                      <a:pt x="175" y="2"/>
                    </a:cubicBezTo>
                    <a:cubicBezTo>
                      <a:pt x="115" y="37"/>
                      <a:pt x="55" y="61"/>
                      <a:pt x="20" y="121"/>
                    </a:cubicBezTo>
                    <a:cubicBezTo>
                      <a:pt x="0" y="150"/>
                      <a:pt x="13" y="171"/>
                      <a:pt x="31" y="171"/>
                    </a:cubicBezTo>
                    <a:cubicBezTo>
                      <a:pt x="35" y="171"/>
                      <a:pt x="39" y="170"/>
                      <a:pt x="44" y="168"/>
                    </a:cubicBezTo>
                    <a:cubicBezTo>
                      <a:pt x="103" y="121"/>
                      <a:pt x="151" y="97"/>
                      <a:pt x="210" y="61"/>
                    </a:cubicBezTo>
                    <a:cubicBezTo>
                      <a:pt x="254" y="50"/>
                      <a:pt x="228" y="0"/>
                      <a:pt x="1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4" name="Google Shape;11844;p44"/>
              <p:cNvSpPr/>
              <p:nvPr/>
            </p:nvSpPr>
            <p:spPr>
              <a:xfrm>
                <a:off x="3737050" y="2599300"/>
                <a:ext cx="8775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68" extrusionOk="0">
                    <a:moveTo>
                      <a:pt x="306" y="0"/>
                    </a:moveTo>
                    <a:cubicBezTo>
                      <a:pt x="295" y="0"/>
                      <a:pt x="283" y="7"/>
                      <a:pt x="275" y="23"/>
                    </a:cubicBezTo>
                    <a:cubicBezTo>
                      <a:pt x="215" y="142"/>
                      <a:pt x="108" y="213"/>
                      <a:pt x="13" y="320"/>
                    </a:cubicBezTo>
                    <a:cubicBezTo>
                      <a:pt x="1" y="332"/>
                      <a:pt x="13" y="368"/>
                      <a:pt x="49" y="368"/>
                    </a:cubicBezTo>
                    <a:cubicBezTo>
                      <a:pt x="180" y="308"/>
                      <a:pt x="287" y="201"/>
                      <a:pt x="334" y="58"/>
                    </a:cubicBezTo>
                    <a:cubicBezTo>
                      <a:pt x="350" y="27"/>
                      <a:pt x="329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5" name="Google Shape;11845;p44"/>
              <p:cNvSpPr/>
              <p:nvPr/>
            </p:nvSpPr>
            <p:spPr>
              <a:xfrm>
                <a:off x="3668000" y="2638550"/>
                <a:ext cx="2472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395" extrusionOk="0">
                    <a:moveTo>
                      <a:pt x="965" y="0"/>
                    </a:moveTo>
                    <a:cubicBezTo>
                      <a:pt x="810" y="48"/>
                      <a:pt x="679" y="108"/>
                      <a:pt x="548" y="179"/>
                    </a:cubicBezTo>
                    <a:cubicBezTo>
                      <a:pt x="370" y="274"/>
                      <a:pt x="215" y="310"/>
                      <a:pt x="25" y="346"/>
                    </a:cubicBezTo>
                    <a:cubicBezTo>
                      <a:pt x="1" y="346"/>
                      <a:pt x="13" y="393"/>
                      <a:pt x="25" y="393"/>
                    </a:cubicBezTo>
                    <a:cubicBezTo>
                      <a:pt x="37" y="394"/>
                      <a:pt x="50" y="395"/>
                      <a:pt x="63" y="395"/>
                    </a:cubicBezTo>
                    <a:cubicBezTo>
                      <a:pt x="382" y="395"/>
                      <a:pt x="679" y="116"/>
                      <a:pt x="965" y="36"/>
                    </a:cubicBezTo>
                    <a:cubicBezTo>
                      <a:pt x="989" y="36"/>
                      <a:pt x="989" y="0"/>
                      <a:pt x="9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6" name="Google Shape;11846;p44"/>
              <p:cNvSpPr/>
              <p:nvPr/>
            </p:nvSpPr>
            <p:spPr>
              <a:xfrm>
                <a:off x="3613825" y="2546725"/>
                <a:ext cx="510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204" h="672" extrusionOk="0">
                    <a:moveTo>
                      <a:pt x="38" y="0"/>
                    </a:moveTo>
                    <a:cubicBezTo>
                      <a:pt x="31" y="0"/>
                      <a:pt x="25" y="6"/>
                      <a:pt x="25" y="18"/>
                    </a:cubicBezTo>
                    <a:cubicBezTo>
                      <a:pt x="1" y="221"/>
                      <a:pt x="108" y="435"/>
                      <a:pt x="108" y="625"/>
                    </a:cubicBezTo>
                    <a:cubicBezTo>
                      <a:pt x="114" y="657"/>
                      <a:pt x="140" y="672"/>
                      <a:pt x="164" y="672"/>
                    </a:cubicBezTo>
                    <a:cubicBezTo>
                      <a:pt x="185" y="672"/>
                      <a:pt x="203" y="660"/>
                      <a:pt x="203" y="637"/>
                    </a:cubicBezTo>
                    <a:cubicBezTo>
                      <a:pt x="203" y="435"/>
                      <a:pt x="144" y="209"/>
                      <a:pt x="60" y="18"/>
                    </a:cubicBezTo>
                    <a:cubicBezTo>
                      <a:pt x="54" y="6"/>
                      <a:pt x="45" y="0"/>
                      <a:pt x="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7" name="Google Shape;11847;p44"/>
              <p:cNvSpPr/>
              <p:nvPr/>
            </p:nvSpPr>
            <p:spPr>
              <a:xfrm>
                <a:off x="3619775" y="2463525"/>
                <a:ext cx="26000" cy="618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2474" extrusionOk="0">
                    <a:moveTo>
                      <a:pt x="987" y="0"/>
                    </a:moveTo>
                    <a:cubicBezTo>
                      <a:pt x="977" y="0"/>
                      <a:pt x="965" y="4"/>
                      <a:pt x="953" y="13"/>
                    </a:cubicBezTo>
                    <a:cubicBezTo>
                      <a:pt x="656" y="251"/>
                      <a:pt x="596" y="608"/>
                      <a:pt x="501" y="941"/>
                    </a:cubicBezTo>
                    <a:cubicBezTo>
                      <a:pt x="346" y="1453"/>
                      <a:pt x="120" y="1929"/>
                      <a:pt x="1" y="2453"/>
                    </a:cubicBezTo>
                    <a:cubicBezTo>
                      <a:pt x="15" y="2467"/>
                      <a:pt x="25" y="2473"/>
                      <a:pt x="31" y="2473"/>
                    </a:cubicBezTo>
                    <a:cubicBezTo>
                      <a:pt x="35" y="2473"/>
                      <a:pt x="37" y="2470"/>
                      <a:pt x="37" y="2465"/>
                    </a:cubicBezTo>
                    <a:cubicBezTo>
                      <a:pt x="156" y="2060"/>
                      <a:pt x="334" y="1679"/>
                      <a:pt x="501" y="1286"/>
                    </a:cubicBezTo>
                    <a:cubicBezTo>
                      <a:pt x="656" y="858"/>
                      <a:pt x="715" y="441"/>
                      <a:pt x="1013" y="72"/>
                    </a:cubicBezTo>
                    <a:cubicBezTo>
                      <a:pt x="1040" y="36"/>
                      <a:pt x="1019" y="0"/>
                      <a:pt x="9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8" name="Google Shape;11848;p44"/>
              <p:cNvSpPr/>
              <p:nvPr/>
            </p:nvSpPr>
            <p:spPr>
              <a:xfrm>
                <a:off x="3657625" y="2459875"/>
                <a:ext cx="3500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102" extrusionOk="0">
                    <a:moveTo>
                      <a:pt x="124" y="1"/>
                    </a:moveTo>
                    <a:cubicBezTo>
                      <a:pt x="122" y="1"/>
                      <a:pt x="120" y="2"/>
                      <a:pt x="118" y="4"/>
                    </a:cubicBezTo>
                    <a:cubicBezTo>
                      <a:pt x="82" y="39"/>
                      <a:pt x="35" y="39"/>
                      <a:pt x="11" y="63"/>
                    </a:cubicBezTo>
                    <a:cubicBezTo>
                      <a:pt x="1" y="74"/>
                      <a:pt x="8" y="101"/>
                      <a:pt x="18" y="101"/>
                    </a:cubicBezTo>
                    <a:cubicBezTo>
                      <a:pt x="19" y="101"/>
                      <a:pt x="21" y="101"/>
                      <a:pt x="23" y="99"/>
                    </a:cubicBezTo>
                    <a:cubicBezTo>
                      <a:pt x="59" y="63"/>
                      <a:pt x="94" y="63"/>
                      <a:pt x="130" y="39"/>
                    </a:cubicBezTo>
                    <a:cubicBezTo>
                      <a:pt x="140" y="20"/>
                      <a:pt x="134" y="1"/>
                      <a:pt x="1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9" name="Google Shape;11849;p44"/>
              <p:cNvSpPr/>
              <p:nvPr/>
            </p:nvSpPr>
            <p:spPr>
              <a:xfrm>
                <a:off x="3671625" y="2452425"/>
                <a:ext cx="3850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154" h="16" extrusionOk="0">
                    <a:moveTo>
                      <a:pt x="17" y="1"/>
                    </a:moveTo>
                    <a:cubicBezTo>
                      <a:pt x="0" y="1"/>
                      <a:pt x="6" y="16"/>
                      <a:pt x="34" y="16"/>
                    </a:cubicBezTo>
                    <a:lnTo>
                      <a:pt x="130" y="16"/>
                    </a:lnTo>
                    <a:cubicBezTo>
                      <a:pt x="153" y="16"/>
                      <a:pt x="153" y="4"/>
                      <a:pt x="130" y="4"/>
                    </a:cubicBezTo>
                    <a:lnTo>
                      <a:pt x="34" y="4"/>
                    </a:lnTo>
                    <a:cubicBezTo>
                      <a:pt x="27" y="2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0" name="Google Shape;11850;p44"/>
              <p:cNvSpPr/>
              <p:nvPr/>
            </p:nvSpPr>
            <p:spPr>
              <a:xfrm>
                <a:off x="3705325" y="2458150"/>
                <a:ext cx="186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747" h="252" extrusionOk="0">
                    <a:moveTo>
                      <a:pt x="67" y="0"/>
                    </a:moveTo>
                    <a:cubicBezTo>
                      <a:pt x="7" y="0"/>
                      <a:pt x="0" y="85"/>
                      <a:pt x="67" y="85"/>
                    </a:cubicBezTo>
                    <a:cubicBezTo>
                      <a:pt x="187" y="108"/>
                      <a:pt x="294" y="120"/>
                      <a:pt x="401" y="144"/>
                    </a:cubicBezTo>
                    <a:cubicBezTo>
                      <a:pt x="508" y="180"/>
                      <a:pt x="603" y="228"/>
                      <a:pt x="698" y="251"/>
                    </a:cubicBezTo>
                    <a:cubicBezTo>
                      <a:pt x="734" y="251"/>
                      <a:pt x="746" y="228"/>
                      <a:pt x="722" y="204"/>
                    </a:cubicBezTo>
                    <a:cubicBezTo>
                      <a:pt x="532" y="97"/>
                      <a:pt x="294" y="25"/>
                      <a:pt x="79" y="1"/>
                    </a:cubicBezTo>
                    <a:cubicBezTo>
                      <a:pt x="75" y="1"/>
                      <a:pt x="71" y="0"/>
                      <a:pt x="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1" name="Google Shape;11851;p44"/>
              <p:cNvSpPr/>
              <p:nvPr/>
            </p:nvSpPr>
            <p:spPr>
              <a:xfrm>
                <a:off x="3761275" y="2475125"/>
                <a:ext cx="97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390" h="280" extrusionOk="0">
                    <a:moveTo>
                      <a:pt x="94" y="0"/>
                    </a:moveTo>
                    <a:cubicBezTo>
                      <a:pt x="29" y="0"/>
                      <a:pt x="0" y="109"/>
                      <a:pt x="80" y="120"/>
                    </a:cubicBezTo>
                    <a:cubicBezTo>
                      <a:pt x="175" y="156"/>
                      <a:pt x="270" y="203"/>
                      <a:pt x="342" y="275"/>
                    </a:cubicBezTo>
                    <a:cubicBezTo>
                      <a:pt x="345" y="278"/>
                      <a:pt x="349" y="279"/>
                      <a:pt x="354" y="279"/>
                    </a:cubicBezTo>
                    <a:cubicBezTo>
                      <a:pt x="369" y="279"/>
                      <a:pt x="389" y="266"/>
                      <a:pt x="389" y="239"/>
                    </a:cubicBezTo>
                    <a:cubicBezTo>
                      <a:pt x="342" y="108"/>
                      <a:pt x="235" y="49"/>
                      <a:pt x="104" y="1"/>
                    </a:cubicBezTo>
                    <a:cubicBezTo>
                      <a:pt x="100" y="0"/>
                      <a:pt x="97" y="0"/>
                      <a:pt x="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2" name="Google Shape;11852;p44"/>
              <p:cNvSpPr/>
              <p:nvPr/>
            </p:nvSpPr>
            <p:spPr>
              <a:xfrm>
                <a:off x="3773975" y="2518600"/>
                <a:ext cx="1800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72" h="221" extrusionOk="0">
                    <a:moveTo>
                      <a:pt x="36" y="0"/>
                    </a:moveTo>
                    <a:cubicBezTo>
                      <a:pt x="18" y="0"/>
                      <a:pt x="0" y="12"/>
                      <a:pt x="0" y="36"/>
                    </a:cubicBezTo>
                    <a:cubicBezTo>
                      <a:pt x="0" y="96"/>
                      <a:pt x="0" y="155"/>
                      <a:pt x="12" y="203"/>
                    </a:cubicBezTo>
                    <a:cubicBezTo>
                      <a:pt x="12" y="215"/>
                      <a:pt x="24" y="221"/>
                      <a:pt x="36" y="221"/>
                    </a:cubicBezTo>
                    <a:cubicBezTo>
                      <a:pt x="48" y="221"/>
                      <a:pt x="60" y="215"/>
                      <a:pt x="60" y="203"/>
                    </a:cubicBezTo>
                    <a:cubicBezTo>
                      <a:pt x="72" y="143"/>
                      <a:pt x="72" y="84"/>
                      <a:pt x="72" y="36"/>
                    </a:cubicBezTo>
                    <a:cubicBezTo>
                      <a:pt x="72" y="12"/>
                      <a:pt x="54" y="0"/>
                      <a:pt x="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3" name="Google Shape;11853;p44"/>
              <p:cNvSpPr/>
              <p:nvPr/>
            </p:nvSpPr>
            <p:spPr>
              <a:xfrm>
                <a:off x="3786225" y="2539575"/>
                <a:ext cx="68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537" extrusionOk="0">
                    <a:moveTo>
                      <a:pt x="90" y="1"/>
                    </a:moveTo>
                    <a:cubicBezTo>
                      <a:pt x="49" y="1"/>
                      <a:pt x="1" y="48"/>
                      <a:pt x="34" y="90"/>
                    </a:cubicBezTo>
                    <a:cubicBezTo>
                      <a:pt x="118" y="221"/>
                      <a:pt x="165" y="376"/>
                      <a:pt x="189" y="519"/>
                    </a:cubicBezTo>
                    <a:cubicBezTo>
                      <a:pt x="189" y="530"/>
                      <a:pt x="198" y="536"/>
                      <a:pt x="208" y="536"/>
                    </a:cubicBezTo>
                    <a:cubicBezTo>
                      <a:pt x="219" y="536"/>
                      <a:pt x="231" y="530"/>
                      <a:pt x="237" y="519"/>
                    </a:cubicBezTo>
                    <a:cubicBezTo>
                      <a:pt x="272" y="340"/>
                      <a:pt x="225" y="185"/>
                      <a:pt x="129" y="30"/>
                    </a:cubicBezTo>
                    <a:cubicBezTo>
                      <a:pt x="122" y="9"/>
                      <a:pt x="107" y="1"/>
                      <a:pt x="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4" name="Google Shape;11854;p44"/>
              <p:cNvSpPr/>
              <p:nvPr/>
            </p:nvSpPr>
            <p:spPr>
              <a:xfrm>
                <a:off x="3780275" y="2575725"/>
                <a:ext cx="11475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459" h="1064" extrusionOk="0">
                    <a:moveTo>
                      <a:pt x="430" y="0"/>
                    </a:moveTo>
                    <a:cubicBezTo>
                      <a:pt x="422" y="0"/>
                      <a:pt x="415" y="4"/>
                      <a:pt x="415" y="13"/>
                    </a:cubicBezTo>
                    <a:cubicBezTo>
                      <a:pt x="308" y="370"/>
                      <a:pt x="165" y="704"/>
                      <a:pt x="10" y="1025"/>
                    </a:cubicBezTo>
                    <a:cubicBezTo>
                      <a:pt x="0" y="1035"/>
                      <a:pt x="25" y="1063"/>
                      <a:pt x="40" y="1063"/>
                    </a:cubicBezTo>
                    <a:cubicBezTo>
                      <a:pt x="42" y="1063"/>
                      <a:pt x="44" y="1063"/>
                      <a:pt x="46" y="1061"/>
                    </a:cubicBezTo>
                    <a:cubicBezTo>
                      <a:pt x="272" y="775"/>
                      <a:pt x="367" y="370"/>
                      <a:pt x="451" y="25"/>
                    </a:cubicBezTo>
                    <a:cubicBezTo>
                      <a:pt x="458" y="10"/>
                      <a:pt x="443" y="0"/>
                      <a:pt x="4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5" name="Google Shape;11855;p44"/>
              <p:cNvSpPr/>
              <p:nvPr/>
            </p:nvSpPr>
            <p:spPr>
              <a:xfrm>
                <a:off x="3731575" y="2626450"/>
                <a:ext cx="15350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14" h="488" extrusionOk="0">
                    <a:moveTo>
                      <a:pt x="583" y="0"/>
                    </a:moveTo>
                    <a:cubicBezTo>
                      <a:pt x="577" y="0"/>
                      <a:pt x="571" y="3"/>
                      <a:pt x="565" y="8"/>
                    </a:cubicBezTo>
                    <a:cubicBezTo>
                      <a:pt x="387" y="139"/>
                      <a:pt x="160" y="246"/>
                      <a:pt x="29" y="437"/>
                    </a:cubicBezTo>
                    <a:cubicBezTo>
                      <a:pt x="0" y="466"/>
                      <a:pt x="27" y="488"/>
                      <a:pt x="58" y="488"/>
                    </a:cubicBezTo>
                    <a:cubicBezTo>
                      <a:pt x="64" y="488"/>
                      <a:pt x="71" y="487"/>
                      <a:pt x="77" y="484"/>
                    </a:cubicBezTo>
                    <a:cubicBezTo>
                      <a:pt x="280" y="389"/>
                      <a:pt x="434" y="199"/>
                      <a:pt x="577" y="44"/>
                    </a:cubicBezTo>
                    <a:cubicBezTo>
                      <a:pt x="614" y="26"/>
                      <a:pt x="601" y="0"/>
                      <a:pt x="5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6" name="Google Shape;11856;p44"/>
              <p:cNvSpPr/>
              <p:nvPr/>
            </p:nvSpPr>
            <p:spPr>
              <a:xfrm>
                <a:off x="3691825" y="2663225"/>
                <a:ext cx="967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387" h="239" extrusionOk="0">
                    <a:moveTo>
                      <a:pt x="329" y="1"/>
                    </a:moveTo>
                    <a:cubicBezTo>
                      <a:pt x="320" y="1"/>
                      <a:pt x="309" y="5"/>
                      <a:pt x="298" y="14"/>
                    </a:cubicBezTo>
                    <a:cubicBezTo>
                      <a:pt x="238" y="37"/>
                      <a:pt x="179" y="26"/>
                      <a:pt x="119" y="61"/>
                    </a:cubicBezTo>
                    <a:cubicBezTo>
                      <a:pt x="72" y="73"/>
                      <a:pt x="36" y="97"/>
                      <a:pt x="12" y="145"/>
                    </a:cubicBezTo>
                    <a:cubicBezTo>
                      <a:pt x="0" y="180"/>
                      <a:pt x="12" y="204"/>
                      <a:pt x="36" y="216"/>
                    </a:cubicBezTo>
                    <a:cubicBezTo>
                      <a:pt x="69" y="229"/>
                      <a:pt x="98" y="239"/>
                      <a:pt x="127" y="239"/>
                    </a:cubicBezTo>
                    <a:cubicBezTo>
                      <a:pt x="151" y="239"/>
                      <a:pt x="176" y="232"/>
                      <a:pt x="203" y="216"/>
                    </a:cubicBezTo>
                    <a:cubicBezTo>
                      <a:pt x="250" y="192"/>
                      <a:pt x="310" y="145"/>
                      <a:pt x="357" y="121"/>
                    </a:cubicBezTo>
                    <a:cubicBezTo>
                      <a:pt x="386" y="72"/>
                      <a:pt x="368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7" name="Google Shape;11857;p44"/>
              <p:cNvSpPr/>
              <p:nvPr/>
            </p:nvSpPr>
            <p:spPr>
              <a:xfrm>
                <a:off x="3626925" y="2637650"/>
                <a:ext cx="118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475" h="414" extrusionOk="0">
                    <a:moveTo>
                      <a:pt x="113" y="1"/>
                    </a:moveTo>
                    <a:cubicBezTo>
                      <a:pt x="94" y="1"/>
                      <a:pt x="73" y="4"/>
                      <a:pt x="48" y="13"/>
                    </a:cubicBezTo>
                    <a:cubicBezTo>
                      <a:pt x="13" y="25"/>
                      <a:pt x="1" y="48"/>
                      <a:pt x="1" y="84"/>
                    </a:cubicBezTo>
                    <a:cubicBezTo>
                      <a:pt x="1" y="108"/>
                      <a:pt x="13" y="156"/>
                      <a:pt x="48" y="191"/>
                    </a:cubicBezTo>
                    <a:cubicBezTo>
                      <a:pt x="72" y="215"/>
                      <a:pt x="120" y="227"/>
                      <a:pt x="155" y="239"/>
                    </a:cubicBezTo>
                    <a:cubicBezTo>
                      <a:pt x="215" y="287"/>
                      <a:pt x="251" y="334"/>
                      <a:pt x="298" y="394"/>
                    </a:cubicBezTo>
                    <a:cubicBezTo>
                      <a:pt x="312" y="408"/>
                      <a:pt x="330" y="414"/>
                      <a:pt x="349" y="414"/>
                    </a:cubicBezTo>
                    <a:cubicBezTo>
                      <a:pt x="409" y="414"/>
                      <a:pt x="475" y="350"/>
                      <a:pt x="429" y="287"/>
                    </a:cubicBezTo>
                    <a:cubicBezTo>
                      <a:pt x="394" y="215"/>
                      <a:pt x="334" y="156"/>
                      <a:pt x="275" y="96"/>
                    </a:cubicBezTo>
                    <a:cubicBezTo>
                      <a:pt x="211" y="41"/>
                      <a:pt x="175" y="1"/>
                      <a:pt x="1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8" name="Google Shape;11858;p44"/>
              <p:cNvSpPr/>
              <p:nvPr/>
            </p:nvSpPr>
            <p:spPr>
              <a:xfrm>
                <a:off x="3615025" y="2606325"/>
                <a:ext cx="43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01" extrusionOk="0">
                    <a:moveTo>
                      <a:pt x="90" y="1"/>
                    </a:moveTo>
                    <a:cubicBezTo>
                      <a:pt x="72" y="1"/>
                      <a:pt x="54" y="10"/>
                      <a:pt x="48" y="27"/>
                    </a:cubicBezTo>
                    <a:cubicBezTo>
                      <a:pt x="36" y="51"/>
                      <a:pt x="36" y="87"/>
                      <a:pt x="12" y="111"/>
                    </a:cubicBezTo>
                    <a:cubicBezTo>
                      <a:pt x="0" y="170"/>
                      <a:pt x="42" y="200"/>
                      <a:pt x="85" y="200"/>
                    </a:cubicBezTo>
                    <a:cubicBezTo>
                      <a:pt x="128" y="200"/>
                      <a:pt x="173" y="170"/>
                      <a:pt x="167" y="111"/>
                    </a:cubicBezTo>
                    <a:cubicBezTo>
                      <a:pt x="167" y="87"/>
                      <a:pt x="155" y="51"/>
                      <a:pt x="131" y="27"/>
                    </a:cubicBezTo>
                    <a:cubicBezTo>
                      <a:pt x="125" y="10"/>
                      <a:pt x="108" y="1"/>
                      <a:pt x="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9" name="Google Shape;11859;p44"/>
              <p:cNvSpPr/>
              <p:nvPr/>
            </p:nvSpPr>
            <p:spPr>
              <a:xfrm>
                <a:off x="3589800" y="2586950"/>
                <a:ext cx="14525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581" h="398" extrusionOk="0">
                    <a:moveTo>
                      <a:pt x="43" y="0"/>
                    </a:moveTo>
                    <a:cubicBezTo>
                      <a:pt x="25" y="0"/>
                      <a:pt x="0" y="14"/>
                      <a:pt x="9" y="40"/>
                    </a:cubicBezTo>
                    <a:cubicBezTo>
                      <a:pt x="152" y="219"/>
                      <a:pt x="390" y="326"/>
                      <a:pt x="581" y="398"/>
                    </a:cubicBezTo>
                    <a:cubicBezTo>
                      <a:pt x="366" y="302"/>
                      <a:pt x="224" y="159"/>
                      <a:pt x="57" y="5"/>
                    </a:cubicBezTo>
                    <a:cubicBezTo>
                      <a:pt x="54" y="2"/>
                      <a:pt x="49" y="0"/>
                      <a:pt x="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0" name="Google Shape;11860;p44"/>
              <p:cNvSpPr/>
              <p:nvPr/>
            </p:nvSpPr>
            <p:spPr>
              <a:xfrm>
                <a:off x="3584775" y="2520775"/>
                <a:ext cx="12125" cy="2772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109" extrusionOk="0">
                    <a:moveTo>
                      <a:pt x="376" y="0"/>
                    </a:moveTo>
                    <a:cubicBezTo>
                      <a:pt x="359" y="0"/>
                      <a:pt x="343" y="7"/>
                      <a:pt x="329" y="20"/>
                    </a:cubicBezTo>
                    <a:cubicBezTo>
                      <a:pt x="127" y="318"/>
                      <a:pt x="79" y="651"/>
                      <a:pt x="8" y="1009"/>
                    </a:cubicBezTo>
                    <a:cubicBezTo>
                      <a:pt x="0" y="1064"/>
                      <a:pt x="49" y="1108"/>
                      <a:pt x="94" y="1108"/>
                    </a:cubicBezTo>
                    <a:cubicBezTo>
                      <a:pt x="117" y="1108"/>
                      <a:pt x="139" y="1096"/>
                      <a:pt x="151" y="1068"/>
                    </a:cubicBezTo>
                    <a:cubicBezTo>
                      <a:pt x="317" y="735"/>
                      <a:pt x="484" y="437"/>
                      <a:pt x="437" y="56"/>
                    </a:cubicBezTo>
                    <a:cubicBezTo>
                      <a:pt x="429" y="19"/>
                      <a:pt x="403" y="0"/>
                      <a:pt x="3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1" name="Google Shape;11861;p44"/>
              <p:cNvSpPr/>
              <p:nvPr/>
            </p:nvSpPr>
            <p:spPr>
              <a:xfrm>
                <a:off x="3620425" y="2441775"/>
                <a:ext cx="18425" cy="15300"/>
              </a:xfrm>
              <a:custGeom>
                <a:avLst/>
                <a:gdLst/>
                <a:ahLst/>
                <a:cxnLst/>
                <a:rect l="l" t="t" r="r" b="b"/>
                <a:pathLst>
                  <a:path w="737" h="612" extrusionOk="0">
                    <a:moveTo>
                      <a:pt x="637" y="1"/>
                    </a:moveTo>
                    <a:cubicBezTo>
                      <a:pt x="504" y="1"/>
                      <a:pt x="425" y="136"/>
                      <a:pt x="356" y="228"/>
                    </a:cubicBezTo>
                    <a:cubicBezTo>
                      <a:pt x="249" y="347"/>
                      <a:pt x="130" y="466"/>
                      <a:pt x="11" y="561"/>
                    </a:cubicBezTo>
                    <a:cubicBezTo>
                      <a:pt x="1" y="590"/>
                      <a:pt x="15" y="612"/>
                      <a:pt x="27" y="612"/>
                    </a:cubicBezTo>
                    <a:cubicBezTo>
                      <a:pt x="30" y="612"/>
                      <a:pt x="32" y="611"/>
                      <a:pt x="34" y="609"/>
                    </a:cubicBezTo>
                    <a:cubicBezTo>
                      <a:pt x="177" y="525"/>
                      <a:pt x="296" y="430"/>
                      <a:pt x="427" y="347"/>
                    </a:cubicBezTo>
                    <a:cubicBezTo>
                      <a:pt x="535" y="287"/>
                      <a:pt x="689" y="240"/>
                      <a:pt x="725" y="85"/>
                    </a:cubicBezTo>
                    <a:cubicBezTo>
                      <a:pt x="737" y="49"/>
                      <a:pt x="713" y="1"/>
                      <a:pt x="654" y="1"/>
                    </a:cubicBezTo>
                    <a:cubicBezTo>
                      <a:pt x="648" y="1"/>
                      <a:pt x="642" y="1"/>
                      <a:pt x="6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2" name="Google Shape;11862;p44"/>
              <p:cNvSpPr/>
              <p:nvPr/>
            </p:nvSpPr>
            <p:spPr>
              <a:xfrm>
                <a:off x="3654975" y="2434550"/>
                <a:ext cx="234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210" extrusionOk="0">
                    <a:moveTo>
                      <a:pt x="644" y="1"/>
                    </a:moveTo>
                    <a:cubicBezTo>
                      <a:pt x="585" y="1"/>
                      <a:pt x="526" y="5"/>
                      <a:pt x="474" y="5"/>
                    </a:cubicBezTo>
                    <a:cubicBezTo>
                      <a:pt x="319" y="5"/>
                      <a:pt x="176" y="17"/>
                      <a:pt x="57" y="100"/>
                    </a:cubicBezTo>
                    <a:cubicBezTo>
                      <a:pt x="1" y="147"/>
                      <a:pt x="26" y="209"/>
                      <a:pt x="69" y="209"/>
                    </a:cubicBezTo>
                    <a:cubicBezTo>
                      <a:pt x="80" y="209"/>
                      <a:pt x="93" y="205"/>
                      <a:pt x="105" y="195"/>
                    </a:cubicBezTo>
                    <a:cubicBezTo>
                      <a:pt x="176" y="154"/>
                      <a:pt x="257" y="139"/>
                      <a:pt x="340" y="139"/>
                    </a:cubicBezTo>
                    <a:cubicBezTo>
                      <a:pt x="424" y="139"/>
                      <a:pt x="510" y="154"/>
                      <a:pt x="593" y="171"/>
                    </a:cubicBezTo>
                    <a:cubicBezTo>
                      <a:pt x="647" y="177"/>
                      <a:pt x="703" y="189"/>
                      <a:pt x="757" y="189"/>
                    </a:cubicBezTo>
                    <a:cubicBezTo>
                      <a:pt x="810" y="189"/>
                      <a:pt x="861" y="177"/>
                      <a:pt x="903" y="136"/>
                    </a:cubicBezTo>
                    <a:cubicBezTo>
                      <a:pt x="938" y="124"/>
                      <a:pt x="938" y="76"/>
                      <a:pt x="903" y="52"/>
                    </a:cubicBezTo>
                    <a:cubicBezTo>
                      <a:pt x="824" y="9"/>
                      <a:pt x="733" y="1"/>
                      <a:pt x="6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3" name="Google Shape;11863;p44"/>
              <p:cNvSpPr/>
              <p:nvPr/>
            </p:nvSpPr>
            <p:spPr>
              <a:xfrm>
                <a:off x="3705600" y="2439525"/>
                <a:ext cx="10350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414" h="105" extrusionOk="0">
                    <a:moveTo>
                      <a:pt x="216" y="1"/>
                    </a:moveTo>
                    <a:cubicBezTo>
                      <a:pt x="161" y="1"/>
                      <a:pt x="106" y="9"/>
                      <a:pt x="56" y="20"/>
                    </a:cubicBezTo>
                    <a:cubicBezTo>
                      <a:pt x="1" y="31"/>
                      <a:pt x="8" y="105"/>
                      <a:pt x="57" y="105"/>
                    </a:cubicBezTo>
                    <a:cubicBezTo>
                      <a:pt x="61" y="105"/>
                      <a:pt x="64" y="104"/>
                      <a:pt x="68" y="103"/>
                    </a:cubicBezTo>
                    <a:cubicBezTo>
                      <a:pt x="122" y="91"/>
                      <a:pt x="176" y="88"/>
                      <a:pt x="228" y="88"/>
                    </a:cubicBezTo>
                    <a:cubicBezTo>
                      <a:pt x="280" y="88"/>
                      <a:pt x="330" y="91"/>
                      <a:pt x="378" y="91"/>
                    </a:cubicBezTo>
                    <a:cubicBezTo>
                      <a:pt x="414" y="91"/>
                      <a:pt x="414" y="56"/>
                      <a:pt x="402" y="44"/>
                    </a:cubicBezTo>
                    <a:cubicBezTo>
                      <a:pt x="344" y="12"/>
                      <a:pt x="280" y="1"/>
                      <a:pt x="2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4" name="Google Shape;11864;p44"/>
              <p:cNvSpPr/>
              <p:nvPr/>
            </p:nvSpPr>
            <p:spPr>
              <a:xfrm>
                <a:off x="3848675" y="2921625"/>
                <a:ext cx="12825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20" extrusionOk="0">
                    <a:moveTo>
                      <a:pt x="96" y="0"/>
                    </a:moveTo>
                    <a:cubicBezTo>
                      <a:pt x="1" y="0"/>
                      <a:pt x="1" y="119"/>
                      <a:pt x="96" y="119"/>
                    </a:cubicBezTo>
                    <a:cubicBezTo>
                      <a:pt x="227" y="119"/>
                      <a:pt x="346" y="119"/>
                      <a:pt x="477" y="96"/>
                    </a:cubicBezTo>
                    <a:cubicBezTo>
                      <a:pt x="513" y="96"/>
                      <a:pt x="513" y="36"/>
                      <a:pt x="477" y="36"/>
                    </a:cubicBezTo>
                    <a:cubicBezTo>
                      <a:pt x="346" y="12"/>
                      <a:pt x="227" y="12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5" name="Google Shape;11865;p44"/>
              <p:cNvSpPr/>
              <p:nvPr/>
            </p:nvSpPr>
            <p:spPr>
              <a:xfrm>
                <a:off x="3881875" y="2925425"/>
                <a:ext cx="222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888" h="122" extrusionOk="0">
                    <a:moveTo>
                      <a:pt x="40" y="1"/>
                    </a:moveTo>
                    <a:cubicBezTo>
                      <a:pt x="13" y="1"/>
                      <a:pt x="1" y="30"/>
                      <a:pt x="42" y="51"/>
                    </a:cubicBezTo>
                    <a:cubicBezTo>
                      <a:pt x="238" y="79"/>
                      <a:pt x="477" y="121"/>
                      <a:pt x="692" y="121"/>
                    </a:cubicBezTo>
                    <a:cubicBezTo>
                      <a:pt x="752" y="121"/>
                      <a:pt x="809" y="118"/>
                      <a:pt x="864" y="110"/>
                    </a:cubicBezTo>
                    <a:cubicBezTo>
                      <a:pt x="887" y="110"/>
                      <a:pt x="887" y="63"/>
                      <a:pt x="864" y="63"/>
                    </a:cubicBezTo>
                    <a:cubicBezTo>
                      <a:pt x="590" y="15"/>
                      <a:pt x="328" y="51"/>
                      <a:pt x="54" y="3"/>
                    </a:cubicBezTo>
                    <a:cubicBezTo>
                      <a:pt x="49" y="1"/>
                      <a:pt x="44" y="1"/>
                      <a:pt x="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6" name="Google Shape;11866;p44"/>
              <p:cNvSpPr/>
              <p:nvPr/>
            </p:nvSpPr>
            <p:spPr>
              <a:xfrm>
                <a:off x="3889750" y="2998425"/>
                <a:ext cx="39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2" extrusionOk="0">
                    <a:moveTo>
                      <a:pt x="1" y="0"/>
                    </a:moveTo>
                    <a:lnTo>
                      <a:pt x="1" y="12"/>
                    </a:lnTo>
                    <a:cubicBezTo>
                      <a:pt x="60" y="0"/>
                      <a:pt x="96" y="0"/>
                      <a:pt x="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7" name="Google Shape;11867;p44"/>
              <p:cNvSpPr/>
              <p:nvPr/>
            </p:nvSpPr>
            <p:spPr>
              <a:xfrm>
                <a:off x="3720825" y="3139800"/>
                <a:ext cx="46025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841" h="431" extrusionOk="0">
                    <a:moveTo>
                      <a:pt x="657" y="1"/>
                    </a:moveTo>
                    <a:cubicBezTo>
                      <a:pt x="590" y="1"/>
                      <a:pt x="525" y="7"/>
                      <a:pt x="459" y="24"/>
                    </a:cubicBezTo>
                    <a:cubicBezTo>
                      <a:pt x="293" y="84"/>
                      <a:pt x="174" y="239"/>
                      <a:pt x="31" y="322"/>
                    </a:cubicBezTo>
                    <a:cubicBezTo>
                      <a:pt x="1" y="342"/>
                      <a:pt x="4" y="387"/>
                      <a:pt x="34" y="387"/>
                    </a:cubicBezTo>
                    <a:cubicBezTo>
                      <a:pt x="40" y="387"/>
                      <a:pt x="47" y="385"/>
                      <a:pt x="55" y="382"/>
                    </a:cubicBezTo>
                    <a:cubicBezTo>
                      <a:pt x="118" y="362"/>
                      <a:pt x="179" y="355"/>
                      <a:pt x="239" y="355"/>
                    </a:cubicBezTo>
                    <a:cubicBezTo>
                      <a:pt x="359" y="355"/>
                      <a:pt x="475" y="382"/>
                      <a:pt x="602" y="382"/>
                    </a:cubicBezTo>
                    <a:cubicBezTo>
                      <a:pt x="745" y="382"/>
                      <a:pt x="888" y="382"/>
                      <a:pt x="1019" y="405"/>
                    </a:cubicBezTo>
                    <a:cubicBezTo>
                      <a:pt x="1143" y="412"/>
                      <a:pt x="1290" y="431"/>
                      <a:pt x="1433" y="431"/>
                    </a:cubicBezTo>
                    <a:cubicBezTo>
                      <a:pt x="1564" y="431"/>
                      <a:pt x="1691" y="415"/>
                      <a:pt x="1793" y="358"/>
                    </a:cubicBezTo>
                    <a:cubicBezTo>
                      <a:pt x="1841" y="322"/>
                      <a:pt x="1841" y="262"/>
                      <a:pt x="1793" y="251"/>
                    </a:cubicBezTo>
                    <a:cubicBezTo>
                      <a:pt x="1650" y="167"/>
                      <a:pt x="1519" y="179"/>
                      <a:pt x="1352" y="132"/>
                    </a:cubicBezTo>
                    <a:cubicBezTo>
                      <a:pt x="1186" y="84"/>
                      <a:pt x="1043" y="48"/>
                      <a:pt x="864" y="12"/>
                    </a:cubicBezTo>
                    <a:cubicBezTo>
                      <a:pt x="793" y="7"/>
                      <a:pt x="724" y="1"/>
                      <a:pt x="6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8" name="Google Shape;11868;p44"/>
              <p:cNvSpPr/>
              <p:nvPr/>
            </p:nvSpPr>
            <p:spPr>
              <a:xfrm>
                <a:off x="3775750" y="3144300"/>
                <a:ext cx="1165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197" extrusionOk="0">
                    <a:moveTo>
                      <a:pt x="91" y="0"/>
                    </a:moveTo>
                    <a:cubicBezTo>
                      <a:pt x="41" y="0"/>
                      <a:pt x="0" y="90"/>
                      <a:pt x="60" y="130"/>
                    </a:cubicBezTo>
                    <a:cubicBezTo>
                      <a:pt x="136" y="168"/>
                      <a:pt x="227" y="196"/>
                      <a:pt x="307" y="196"/>
                    </a:cubicBezTo>
                    <a:cubicBezTo>
                      <a:pt x="353" y="196"/>
                      <a:pt x="395" y="187"/>
                      <a:pt x="429" y="166"/>
                    </a:cubicBezTo>
                    <a:cubicBezTo>
                      <a:pt x="465" y="142"/>
                      <a:pt x="465" y="106"/>
                      <a:pt x="429" y="82"/>
                    </a:cubicBezTo>
                    <a:cubicBezTo>
                      <a:pt x="334" y="47"/>
                      <a:pt x="227" y="59"/>
                      <a:pt x="120" y="11"/>
                    </a:cubicBezTo>
                    <a:cubicBezTo>
                      <a:pt x="110" y="3"/>
                      <a:pt x="100" y="0"/>
                      <a:pt x="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9" name="Google Shape;11869;p44"/>
              <p:cNvSpPr/>
              <p:nvPr/>
            </p:nvSpPr>
            <p:spPr>
              <a:xfrm>
                <a:off x="3809400" y="3146050"/>
                <a:ext cx="202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80" extrusionOk="0">
                    <a:moveTo>
                      <a:pt x="738" y="1"/>
                    </a:moveTo>
                    <a:cubicBezTo>
                      <a:pt x="536" y="1"/>
                      <a:pt x="310" y="36"/>
                      <a:pt x="95" y="36"/>
                    </a:cubicBezTo>
                    <a:cubicBezTo>
                      <a:pt x="0" y="36"/>
                      <a:pt x="0" y="179"/>
                      <a:pt x="95" y="179"/>
                    </a:cubicBezTo>
                    <a:cubicBezTo>
                      <a:pt x="143" y="179"/>
                      <a:pt x="190" y="180"/>
                      <a:pt x="236" y="180"/>
                    </a:cubicBezTo>
                    <a:cubicBezTo>
                      <a:pt x="420" y="180"/>
                      <a:pt x="593" y="172"/>
                      <a:pt x="774" y="96"/>
                    </a:cubicBezTo>
                    <a:cubicBezTo>
                      <a:pt x="810" y="72"/>
                      <a:pt x="786" y="1"/>
                      <a:pt x="7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0" name="Google Shape;11870;p44"/>
              <p:cNvSpPr/>
              <p:nvPr/>
            </p:nvSpPr>
            <p:spPr>
              <a:xfrm>
                <a:off x="3847200" y="3141650"/>
                <a:ext cx="92000" cy="7675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07" extrusionOk="0">
                    <a:moveTo>
                      <a:pt x="1449" y="0"/>
                    </a:moveTo>
                    <a:cubicBezTo>
                      <a:pt x="1018" y="0"/>
                      <a:pt x="586" y="17"/>
                      <a:pt x="155" y="58"/>
                    </a:cubicBezTo>
                    <a:cubicBezTo>
                      <a:pt x="4" y="69"/>
                      <a:pt x="0" y="284"/>
                      <a:pt x="143" y="284"/>
                    </a:cubicBezTo>
                    <a:cubicBezTo>
                      <a:pt x="147" y="284"/>
                      <a:pt x="151" y="284"/>
                      <a:pt x="155" y="284"/>
                    </a:cubicBezTo>
                    <a:cubicBezTo>
                      <a:pt x="350" y="272"/>
                      <a:pt x="546" y="267"/>
                      <a:pt x="742" y="267"/>
                    </a:cubicBezTo>
                    <a:cubicBezTo>
                      <a:pt x="1320" y="267"/>
                      <a:pt x="1901" y="307"/>
                      <a:pt x="2483" y="307"/>
                    </a:cubicBezTo>
                    <a:cubicBezTo>
                      <a:pt x="2858" y="307"/>
                      <a:pt x="3233" y="290"/>
                      <a:pt x="3608" y="236"/>
                    </a:cubicBezTo>
                    <a:cubicBezTo>
                      <a:pt x="3679" y="224"/>
                      <a:pt x="3667" y="105"/>
                      <a:pt x="3584" y="105"/>
                    </a:cubicBezTo>
                    <a:cubicBezTo>
                      <a:pt x="2872" y="46"/>
                      <a:pt x="2161" y="0"/>
                      <a:pt x="14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1" name="Google Shape;11871;p44"/>
              <p:cNvSpPr/>
              <p:nvPr/>
            </p:nvSpPr>
            <p:spPr>
              <a:xfrm>
                <a:off x="3862375" y="3220175"/>
                <a:ext cx="40800" cy="53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13" extrusionOk="0">
                    <a:moveTo>
                      <a:pt x="1584" y="0"/>
                    </a:moveTo>
                    <a:cubicBezTo>
                      <a:pt x="1334" y="12"/>
                      <a:pt x="1096" y="72"/>
                      <a:pt x="822" y="72"/>
                    </a:cubicBezTo>
                    <a:cubicBezTo>
                      <a:pt x="572" y="72"/>
                      <a:pt x="322" y="36"/>
                      <a:pt x="60" y="36"/>
                    </a:cubicBezTo>
                    <a:cubicBezTo>
                      <a:pt x="1" y="48"/>
                      <a:pt x="1" y="143"/>
                      <a:pt x="84" y="143"/>
                    </a:cubicBezTo>
                    <a:cubicBezTo>
                      <a:pt x="340" y="157"/>
                      <a:pt x="658" y="212"/>
                      <a:pt x="962" y="212"/>
                    </a:cubicBezTo>
                    <a:cubicBezTo>
                      <a:pt x="1193" y="212"/>
                      <a:pt x="1416" y="180"/>
                      <a:pt x="1596" y="72"/>
                    </a:cubicBezTo>
                    <a:cubicBezTo>
                      <a:pt x="1632" y="60"/>
                      <a:pt x="1608" y="0"/>
                      <a:pt x="15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2" name="Google Shape;11872;p44"/>
              <p:cNvSpPr/>
              <p:nvPr/>
            </p:nvSpPr>
            <p:spPr>
              <a:xfrm>
                <a:off x="3783425" y="3337650"/>
                <a:ext cx="19150" cy="8750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50" extrusionOk="0">
                    <a:moveTo>
                      <a:pt x="150" y="0"/>
                    </a:moveTo>
                    <a:cubicBezTo>
                      <a:pt x="32" y="0"/>
                      <a:pt x="0" y="177"/>
                      <a:pt x="99" y="242"/>
                    </a:cubicBezTo>
                    <a:cubicBezTo>
                      <a:pt x="206" y="302"/>
                      <a:pt x="301" y="349"/>
                      <a:pt x="420" y="349"/>
                    </a:cubicBezTo>
                    <a:cubicBezTo>
                      <a:pt x="480" y="349"/>
                      <a:pt x="539" y="326"/>
                      <a:pt x="599" y="314"/>
                    </a:cubicBezTo>
                    <a:cubicBezTo>
                      <a:pt x="646" y="290"/>
                      <a:pt x="682" y="242"/>
                      <a:pt x="718" y="195"/>
                    </a:cubicBezTo>
                    <a:cubicBezTo>
                      <a:pt x="765" y="147"/>
                      <a:pt x="753" y="76"/>
                      <a:pt x="694" y="64"/>
                    </a:cubicBezTo>
                    <a:cubicBezTo>
                      <a:pt x="685" y="64"/>
                      <a:pt x="663" y="57"/>
                      <a:pt x="648" y="54"/>
                    </a:cubicBezTo>
                    <a:lnTo>
                      <a:pt x="648" y="54"/>
                    </a:lnTo>
                    <a:cubicBezTo>
                      <a:pt x="644" y="49"/>
                      <a:pt x="635" y="41"/>
                      <a:pt x="622" y="28"/>
                    </a:cubicBezTo>
                    <a:cubicBezTo>
                      <a:pt x="575" y="4"/>
                      <a:pt x="515" y="16"/>
                      <a:pt x="468" y="4"/>
                    </a:cubicBezTo>
                    <a:lnTo>
                      <a:pt x="182" y="4"/>
                    </a:lnTo>
                    <a:cubicBezTo>
                      <a:pt x="171" y="1"/>
                      <a:pt x="160" y="0"/>
                      <a:pt x="1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3" name="Google Shape;11873;p44"/>
              <p:cNvSpPr/>
              <p:nvPr/>
            </p:nvSpPr>
            <p:spPr>
              <a:xfrm>
                <a:off x="5112225" y="3154325"/>
                <a:ext cx="30825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97" extrusionOk="0">
                    <a:moveTo>
                      <a:pt x="1125" y="0"/>
                    </a:moveTo>
                    <a:cubicBezTo>
                      <a:pt x="1120" y="0"/>
                      <a:pt x="1114" y="1"/>
                      <a:pt x="1108" y="3"/>
                    </a:cubicBezTo>
                    <a:cubicBezTo>
                      <a:pt x="763" y="74"/>
                      <a:pt x="406" y="74"/>
                      <a:pt x="48" y="122"/>
                    </a:cubicBezTo>
                    <a:cubicBezTo>
                      <a:pt x="1" y="122"/>
                      <a:pt x="1" y="182"/>
                      <a:pt x="48" y="182"/>
                    </a:cubicBezTo>
                    <a:cubicBezTo>
                      <a:pt x="191" y="191"/>
                      <a:pt x="333" y="196"/>
                      <a:pt x="473" y="196"/>
                    </a:cubicBezTo>
                    <a:cubicBezTo>
                      <a:pt x="696" y="196"/>
                      <a:pt x="918" y="182"/>
                      <a:pt x="1144" y="146"/>
                    </a:cubicBezTo>
                    <a:cubicBezTo>
                      <a:pt x="1232" y="135"/>
                      <a:pt x="1198" y="0"/>
                      <a:pt x="11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4" name="Google Shape;11874;p44"/>
              <p:cNvSpPr/>
              <p:nvPr/>
            </p:nvSpPr>
            <p:spPr>
              <a:xfrm>
                <a:off x="5035150" y="3153775"/>
                <a:ext cx="23825" cy="54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216" extrusionOk="0">
                    <a:moveTo>
                      <a:pt x="843" y="1"/>
                    </a:moveTo>
                    <a:cubicBezTo>
                      <a:pt x="840" y="1"/>
                      <a:pt x="837" y="1"/>
                      <a:pt x="834" y="1"/>
                    </a:cubicBezTo>
                    <a:cubicBezTo>
                      <a:pt x="572" y="25"/>
                      <a:pt x="322" y="49"/>
                      <a:pt x="48" y="84"/>
                    </a:cubicBezTo>
                    <a:cubicBezTo>
                      <a:pt x="0" y="84"/>
                      <a:pt x="0" y="144"/>
                      <a:pt x="48" y="144"/>
                    </a:cubicBezTo>
                    <a:cubicBezTo>
                      <a:pt x="322" y="168"/>
                      <a:pt x="572" y="180"/>
                      <a:pt x="834" y="215"/>
                    </a:cubicBezTo>
                    <a:cubicBezTo>
                      <a:pt x="949" y="204"/>
                      <a:pt x="953" y="1"/>
                      <a:pt x="8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5" name="Google Shape;11875;p44"/>
              <p:cNvSpPr/>
              <p:nvPr/>
            </p:nvSpPr>
            <p:spPr>
              <a:xfrm>
                <a:off x="5013700" y="2981425"/>
                <a:ext cx="18425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49" extrusionOk="0">
                    <a:moveTo>
                      <a:pt x="689" y="0"/>
                    </a:moveTo>
                    <a:cubicBezTo>
                      <a:pt x="686" y="0"/>
                      <a:pt x="683" y="1"/>
                      <a:pt x="680" y="1"/>
                    </a:cubicBezTo>
                    <a:cubicBezTo>
                      <a:pt x="477" y="85"/>
                      <a:pt x="263" y="61"/>
                      <a:pt x="49" y="85"/>
                    </a:cubicBezTo>
                    <a:cubicBezTo>
                      <a:pt x="1" y="85"/>
                      <a:pt x="1" y="144"/>
                      <a:pt x="49" y="144"/>
                    </a:cubicBezTo>
                    <a:cubicBezTo>
                      <a:pt x="97" y="147"/>
                      <a:pt x="145" y="148"/>
                      <a:pt x="195" y="148"/>
                    </a:cubicBezTo>
                    <a:cubicBezTo>
                      <a:pt x="364" y="148"/>
                      <a:pt x="537" y="131"/>
                      <a:pt x="703" y="85"/>
                    </a:cubicBezTo>
                    <a:cubicBezTo>
                      <a:pt x="737" y="74"/>
                      <a:pt x="729" y="0"/>
                      <a:pt x="6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6" name="Google Shape;11876;p44"/>
              <p:cNvSpPr/>
              <p:nvPr/>
            </p:nvSpPr>
            <p:spPr>
              <a:xfrm>
                <a:off x="4899700" y="2929200"/>
                <a:ext cx="300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10" extrusionOk="0">
                    <a:moveTo>
                      <a:pt x="1027" y="1"/>
                    </a:moveTo>
                    <a:cubicBezTo>
                      <a:pt x="1015" y="1"/>
                      <a:pt x="1002" y="3"/>
                      <a:pt x="989" y="7"/>
                    </a:cubicBezTo>
                    <a:cubicBezTo>
                      <a:pt x="834" y="54"/>
                      <a:pt x="691" y="90"/>
                      <a:pt x="537" y="90"/>
                    </a:cubicBezTo>
                    <a:cubicBezTo>
                      <a:pt x="394" y="102"/>
                      <a:pt x="215" y="90"/>
                      <a:pt x="60" y="150"/>
                    </a:cubicBezTo>
                    <a:cubicBezTo>
                      <a:pt x="1" y="174"/>
                      <a:pt x="1" y="233"/>
                      <a:pt x="60" y="269"/>
                    </a:cubicBezTo>
                    <a:cubicBezTo>
                      <a:pt x="153" y="302"/>
                      <a:pt x="253" y="309"/>
                      <a:pt x="354" y="309"/>
                    </a:cubicBezTo>
                    <a:cubicBezTo>
                      <a:pt x="435" y="309"/>
                      <a:pt x="517" y="305"/>
                      <a:pt x="596" y="305"/>
                    </a:cubicBezTo>
                    <a:cubicBezTo>
                      <a:pt x="751" y="305"/>
                      <a:pt x="894" y="293"/>
                      <a:pt x="1049" y="269"/>
                    </a:cubicBezTo>
                    <a:cubicBezTo>
                      <a:pt x="1201" y="214"/>
                      <a:pt x="1154" y="1"/>
                      <a:pt x="10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7" name="Google Shape;11877;p44"/>
              <p:cNvSpPr/>
              <p:nvPr/>
            </p:nvSpPr>
            <p:spPr>
              <a:xfrm>
                <a:off x="4910125" y="2800575"/>
                <a:ext cx="17000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10" extrusionOk="0">
                    <a:moveTo>
                      <a:pt x="277" y="1"/>
                    </a:moveTo>
                    <a:cubicBezTo>
                      <a:pt x="194" y="1"/>
                      <a:pt x="113" y="5"/>
                      <a:pt x="36" y="20"/>
                    </a:cubicBezTo>
                    <a:cubicBezTo>
                      <a:pt x="1" y="44"/>
                      <a:pt x="1" y="80"/>
                      <a:pt x="36" y="80"/>
                    </a:cubicBezTo>
                    <a:cubicBezTo>
                      <a:pt x="131" y="104"/>
                      <a:pt x="227" y="110"/>
                      <a:pt x="323" y="110"/>
                    </a:cubicBezTo>
                    <a:cubicBezTo>
                      <a:pt x="420" y="110"/>
                      <a:pt x="518" y="104"/>
                      <a:pt x="620" y="104"/>
                    </a:cubicBezTo>
                    <a:cubicBezTo>
                      <a:pt x="679" y="92"/>
                      <a:pt x="679" y="8"/>
                      <a:pt x="620" y="8"/>
                    </a:cubicBezTo>
                    <a:cubicBezTo>
                      <a:pt x="504" y="8"/>
                      <a:pt x="388" y="1"/>
                      <a:pt x="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8" name="Google Shape;11878;p44"/>
              <p:cNvSpPr/>
              <p:nvPr/>
            </p:nvSpPr>
            <p:spPr>
              <a:xfrm>
                <a:off x="3406150" y="2342975"/>
                <a:ext cx="1512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192" extrusionOk="0">
                    <a:moveTo>
                      <a:pt x="107" y="0"/>
                    </a:moveTo>
                    <a:cubicBezTo>
                      <a:pt x="0" y="0"/>
                      <a:pt x="0" y="192"/>
                      <a:pt x="107" y="192"/>
                    </a:cubicBezTo>
                    <a:cubicBezTo>
                      <a:pt x="110" y="192"/>
                      <a:pt x="113" y="191"/>
                      <a:pt x="116" y="191"/>
                    </a:cubicBezTo>
                    <a:cubicBezTo>
                      <a:pt x="259" y="167"/>
                      <a:pt x="426" y="191"/>
                      <a:pt x="557" y="143"/>
                    </a:cubicBezTo>
                    <a:cubicBezTo>
                      <a:pt x="604" y="120"/>
                      <a:pt x="604" y="72"/>
                      <a:pt x="557" y="48"/>
                    </a:cubicBezTo>
                    <a:cubicBezTo>
                      <a:pt x="426" y="1"/>
                      <a:pt x="259" y="1"/>
                      <a:pt x="116" y="1"/>
                    </a:cubicBezTo>
                    <a:cubicBezTo>
                      <a:pt x="113" y="0"/>
                      <a:pt x="110" y="0"/>
                      <a:pt x="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9" name="Google Shape;11879;p44"/>
              <p:cNvSpPr/>
              <p:nvPr/>
            </p:nvSpPr>
            <p:spPr>
              <a:xfrm>
                <a:off x="3343550" y="2230475"/>
                <a:ext cx="25325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311" extrusionOk="0">
                    <a:moveTo>
                      <a:pt x="191" y="0"/>
                    </a:moveTo>
                    <a:cubicBezTo>
                      <a:pt x="1" y="0"/>
                      <a:pt x="1" y="310"/>
                      <a:pt x="191" y="310"/>
                    </a:cubicBezTo>
                    <a:lnTo>
                      <a:pt x="596" y="310"/>
                    </a:lnTo>
                    <a:cubicBezTo>
                      <a:pt x="628" y="310"/>
                      <a:pt x="657" y="310"/>
                      <a:pt x="685" y="310"/>
                    </a:cubicBezTo>
                    <a:cubicBezTo>
                      <a:pt x="783" y="310"/>
                      <a:pt x="861" y="303"/>
                      <a:pt x="953" y="238"/>
                    </a:cubicBezTo>
                    <a:cubicBezTo>
                      <a:pt x="1013" y="191"/>
                      <a:pt x="1013" y="119"/>
                      <a:pt x="953" y="71"/>
                    </a:cubicBezTo>
                    <a:cubicBezTo>
                      <a:pt x="834" y="0"/>
                      <a:pt x="727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0" name="Google Shape;11880;p44"/>
              <p:cNvSpPr/>
              <p:nvPr/>
            </p:nvSpPr>
            <p:spPr>
              <a:xfrm>
                <a:off x="4651750" y="2220350"/>
                <a:ext cx="22650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906" h="227" extrusionOk="0">
                    <a:moveTo>
                      <a:pt x="132" y="0"/>
                    </a:moveTo>
                    <a:cubicBezTo>
                      <a:pt x="5" y="35"/>
                      <a:pt x="1" y="227"/>
                      <a:pt x="121" y="227"/>
                    </a:cubicBezTo>
                    <a:cubicBezTo>
                      <a:pt x="124" y="227"/>
                      <a:pt x="128" y="227"/>
                      <a:pt x="132" y="226"/>
                    </a:cubicBezTo>
                    <a:cubicBezTo>
                      <a:pt x="382" y="226"/>
                      <a:pt x="608" y="215"/>
                      <a:pt x="858" y="167"/>
                    </a:cubicBezTo>
                    <a:cubicBezTo>
                      <a:pt x="906" y="167"/>
                      <a:pt x="906" y="72"/>
                      <a:pt x="858" y="60"/>
                    </a:cubicBezTo>
                    <a:cubicBezTo>
                      <a:pt x="608" y="36"/>
                      <a:pt x="382" y="12"/>
                      <a:pt x="1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1" name="Google Shape;11881;p44"/>
              <p:cNvSpPr/>
              <p:nvPr/>
            </p:nvSpPr>
            <p:spPr>
              <a:xfrm>
                <a:off x="4694025" y="2306375"/>
                <a:ext cx="193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251" extrusionOk="0">
                    <a:moveTo>
                      <a:pt x="143" y="0"/>
                    </a:moveTo>
                    <a:cubicBezTo>
                      <a:pt x="1" y="0"/>
                      <a:pt x="1" y="250"/>
                      <a:pt x="143" y="250"/>
                    </a:cubicBezTo>
                    <a:cubicBezTo>
                      <a:pt x="346" y="238"/>
                      <a:pt x="536" y="226"/>
                      <a:pt x="727" y="179"/>
                    </a:cubicBezTo>
                    <a:cubicBezTo>
                      <a:pt x="774" y="167"/>
                      <a:pt x="774" y="83"/>
                      <a:pt x="727" y="72"/>
                    </a:cubicBezTo>
                    <a:cubicBezTo>
                      <a:pt x="536" y="24"/>
                      <a:pt x="346" y="12"/>
                      <a:pt x="1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2" name="Google Shape;11882;p44"/>
              <p:cNvSpPr/>
              <p:nvPr/>
            </p:nvSpPr>
            <p:spPr>
              <a:xfrm>
                <a:off x="4844125" y="2489100"/>
                <a:ext cx="17200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252" extrusionOk="0">
                    <a:moveTo>
                      <a:pt x="155" y="0"/>
                    </a:moveTo>
                    <a:cubicBezTo>
                      <a:pt x="1" y="0"/>
                      <a:pt x="4" y="252"/>
                      <a:pt x="165" y="252"/>
                    </a:cubicBezTo>
                    <a:cubicBezTo>
                      <a:pt x="169" y="252"/>
                      <a:pt x="172" y="252"/>
                      <a:pt x="176" y="252"/>
                    </a:cubicBezTo>
                    <a:cubicBezTo>
                      <a:pt x="319" y="240"/>
                      <a:pt x="474" y="240"/>
                      <a:pt x="616" y="192"/>
                    </a:cubicBezTo>
                    <a:cubicBezTo>
                      <a:pt x="688" y="180"/>
                      <a:pt x="688" y="73"/>
                      <a:pt x="616" y="61"/>
                    </a:cubicBezTo>
                    <a:cubicBezTo>
                      <a:pt x="474" y="13"/>
                      <a:pt x="319" y="13"/>
                      <a:pt x="176" y="2"/>
                    </a:cubicBezTo>
                    <a:cubicBezTo>
                      <a:pt x="169" y="1"/>
                      <a:pt x="162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3" name="Google Shape;11883;p44"/>
              <p:cNvSpPr/>
              <p:nvPr/>
            </p:nvSpPr>
            <p:spPr>
              <a:xfrm>
                <a:off x="3695400" y="2919700"/>
                <a:ext cx="32450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464" extrusionOk="0">
                    <a:moveTo>
                      <a:pt x="807" y="1"/>
                    </a:moveTo>
                    <a:cubicBezTo>
                      <a:pt x="630" y="1"/>
                      <a:pt x="453" y="6"/>
                      <a:pt x="286" y="6"/>
                    </a:cubicBezTo>
                    <a:cubicBezTo>
                      <a:pt x="0" y="6"/>
                      <a:pt x="0" y="434"/>
                      <a:pt x="286" y="458"/>
                    </a:cubicBezTo>
                    <a:cubicBezTo>
                      <a:pt x="460" y="458"/>
                      <a:pt x="640" y="464"/>
                      <a:pt x="815" y="464"/>
                    </a:cubicBezTo>
                    <a:cubicBezTo>
                      <a:pt x="902" y="464"/>
                      <a:pt x="988" y="462"/>
                      <a:pt x="1072" y="458"/>
                    </a:cubicBezTo>
                    <a:cubicBezTo>
                      <a:pt x="1167" y="458"/>
                      <a:pt x="1250" y="399"/>
                      <a:pt x="1286" y="292"/>
                    </a:cubicBezTo>
                    <a:cubicBezTo>
                      <a:pt x="1298" y="244"/>
                      <a:pt x="1298" y="220"/>
                      <a:pt x="1286" y="173"/>
                    </a:cubicBezTo>
                    <a:cubicBezTo>
                      <a:pt x="1250" y="65"/>
                      <a:pt x="1167" y="18"/>
                      <a:pt x="1072" y="6"/>
                    </a:cubicBezTo>
                    <a:cubicBezTo>
                      <a:pt x="984" y="2"/>
                      <a:pt x="896" y="1"/>
                      <a:pt x="8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93" name="Google Shape;11893;p44"/>
            <p:cNvGrpSpPr/>
            <p:nvPr/>
          </p:nvGrpSpPr>
          <p:grpSpPr>
            <a:xfrm>
              <a:off x="156470" y="1368186"/>
              <a:ext cx="2864874" cy="2883948"/>
              <a:chOff x="3119125" y="1476475"/>
              <a:chExt cx="2063975" cy="2114100"/>
            </a:xfrm>
          </p:grpSpPr>
          <p:sp>
            <p:nvSpPr>
              <p:cNvPr id="11894" name="Google Shape;11894;p44"/>
              <p:cNvSpPr/>
              <p:nvPr/>
            </p:nvSpPr>
            <p:spPr>
              <a:xfrm>
                <a:off x="3247200" y="1557975"/>
                <a:ext cx="251175" cy="456400"/>
              </a:xfrm>
              <a:custGeom>
                <a:avLst/>
                <a:gdLst/>
                <a:ahLst/>
                <a:cxnLst/>
                <a:rect l="l" t="t" r="r" b="b"/>
                <a:pathLst>
                  <a:path w="10047" h="18256" extrusionOk="0">
                    <a:moveTo>
                      <a:pt x="2306" y="1"/>
                    </a:moveTo>
                    <a:cubicBezTo>
                      <a:pt x="1500" y="1"/>
                      <a:pt x="717" y="171"/>
                      <a:pt x="57" y="575"/>
                    </a:cubicBezTo>
                    <a:cubicBezTo>
                      <a:pt x="1" y="609"/>
                      <a:pt x="40" y="695"/>
                      <a:pt x="104" y="695"/>
                    </a:cubicBezTo>
                    <a:cubicBezTo>
                      <a:pt x="108" y="695"/>
                      <a:pt x="112" y="695"/>
                      <a:pt x="116" y="694"/>
                    </a:cubicBezTo>
                    <a:cubicBezTo>
                      <a:pt x="940" y="544"/>
                      <a:pt x="1700" y="373"/>
                      <a:pt x="2485" y="373"/>
                    </a:cubicBezTo>
                    <a:cubicBezTo>
                      <a:pt x="2880" y="373"/>
                      <a:pt x="3281" y="416"/>
                      <a:pt x="3700" y="528"/>
                    </a:cubicBezTo>
                    <a:cubicBezTo>
                      <a:pt x="4760" y="790"/>
                      <a:pt x="5724" y="1373"/>
                      <a:pt x="6498" y="2135"/>
                    </a:cubicBezTo>
                    <a:cubicBezTo>
                      <a:pt x="8117" y="3731"/>
                      <a:pt x="8701" y="5957"/>
                      <a:pt x="8867" y="8172"/>
                    </a:cubicBezTo>
                    <a:cubicBezTo>
                      <a:pt x="9034" y="10410"/>
                      <a:pt x="8748" y="12791"/>
                      <a:pt x="7570" y="14744"/>
                    </a:cubicBezTo>
                    <a:cubicBezTo>
                      <a:pt x="6986" y="15720"/>
                      <a:pt x="6189" y="16554"/>
                      <a:pt x="5153" y="17077"/>
                    </a:cubicBezTo>
                    <a:cubicBezTo>
                      <a:pt x="4188" y="17566"/>
                      <a:pt x="3105" y="17637"/>
                      <a:pt x="2045" y="17804"/>
                    </a:cubicBezTo>
                    <a:cubicBezTo>
                      <a:pt x="1878" y="17839"/>
                      <a:pt x="1902" y="18089"/>
                      <a:pt x="2045" y="18113"/>
                    </a:cubicBezTo>
                    <a:cubicBezTo>
                      <a:pt x="2488" y="18208"/>
                      <a:pt x="2924" y="18255"/>
                      <a:pt x="3349" y="18255"/>
                    </a:cubicBezTo>
                    <a:cubicBezTo>
                      <a:pt x="4695" y="18255"/>
                      <a:pt x="5937" y="17778"/>
                      <a:pt x="6986" y="16792"/>
                    </a:cubicBezTo>
                    <a:cubicBezTo>
                      <a:pt x="8463" y="15422"/>
                      <a:pt x="9260" y="13434"/>
                      <a:pt x="9534" y="11481"/>
                    </a:cubicBezTo>
                    <a:cubicBezTo>
                      <a:pt x="10046" y="7802"/>
                      <a:pt x="9284" y="3076"/>
                      <a:pt x="5855" y="1004"/>
                    </a:cubicBezTo>
                    <a:cubicBezTo>
                      <a:pt x="4875" y="416"/>
                      <a:pt x="3564" y="1"/>
                      <a:pt x="23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5" name="Google Shape;11895;p44"/>
              <p:cNvSpPr/>
              <p:nvPr/>
            </p:nvSpPr>
            <p:spPr>
              <a:xfrm>
                <a:off x="3320350" y="1915375"/>
                <a:ext cx="1397250" cy="94025"/>
              </a:xfrm>
              <a:custGeom>
                <a:avLst/>
                <a:gdLst/>
                <a:ahLst/>
                <a:cxnLst/>
                <a:rect l="l" t="t" r="r" b="b"/>
                <a:pathLst>
                  <a:path w="55890" h="3761" extrusionOk="0">
                    <a:moveTo>
                      <a:pt x="45780" y="1"/>
                    </a:moveTo>
                    <a:cubicBezTo>
                      <a:pt x="45129" y="1"/>
                      <a:pt x="44478" y="7"/>
                      <a:pt x="43827" y="19"/>
                    </a:cubicBezTo>
                    <a:cubicBezTo>
                      <a:pt x="39338" y="103"/>
                      <a:pt x="34838" y="269"/>
                      <a:pt x="30349" y="460"/>
                    </a:cubicBezTo>
                    <a:cubicBezTo>
                      <a:pt x="23920" y="734"/>
                      <a:pt x="17491" y="1186"/>
                      <a:pt x="11085" y="1841"/>
                    </a:cubicBezTo>
                    <a:cubicBezTo>
                      <a:pt x="9120" y="2031"/>
                      <a:pt x="7156" y="2258"/>
                      <a:pt x="5191" y="2531"/>
                    </a:cubicBezTo>
                    <a:cubicBezTo>
                      <a:pt x="3501" y="2770"/>
                      <a:pt x="1703" y="3031"/>
                      <a:pt x="72" y="3579"/>
                    </a:cubicBezTo>
                    <a:cubicBezTo>
                      <a:pt x="5" y="3612"/>
                      <a:pt x="1" y="3760"/>
                      <a:pt x="88" y="3760"/>
                    </a:cubicBezTo>
                    <a:cubicBezTo>
                      <a:pt x="94" y="3760"/>
                      <a:pt x="100" y="3759"/>
                      <a:pt x="107" y="3758"/>
                    </a:cubicBezTo>
                    <a:cubicBezTo>
                      <a:pt x="3334" y="3543"/>
                      <a:pt x="6549" y="2984"/>
                      <a:pt x="9763" y="2662"/>
                    </a:cubicBezTo>
                    <a:cubicBezTo>
                      <a:pt x="13466" y="2293"/>
                      <a:pt x="17181" y="2008"/>
                      <a:pt x="20884" y="1757"/>
                    </a:cubicBezTo>
                    <a:cubicBezTo>
                      <a:pt x="27980" y="1281"/>
                      <a:pt x="35076" y="984"/>
                      <a:pt x="42196" y="817"/>
                    </a:cubicBezTo>
                    <a:cubicBezTo>
                      <a:pt x="43355" y="788"/>
                      <a:pt x="44513" y="770"/>
                      <a:pt x="45670" y="770"/>
                    </a:cubicBezTo>
                    <a:cubicBezTo>
                      <a:pt x="48864" y="770"/>
                      <a:pt x="52052" y="910"/>
                      <a:pt x="55233" y="1365"/>
                    </a:cubicBezTo>
                    <a:cubicBezTo>
                      <a:pt x="55256" y="1368"/>
                      <a:pt x="55277" y="1370"/>
                      <a:pt x="55298" y="1370"/>
                    </a:cubicBezTo>
                    <a:cubicBezTo>
                      <a:pt x="55727" y="1370"/>
                      <a:pt x="55889" y="706"/>
                      <a:pt x="55424" y="638"/>
                    </a:cubicBezTo>
                    <a:cubicBezTo>
                      <a:pt x="52234" y="163"/>
                      <a:pt x="49004" y="1"/>
                      <a:pt x="45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6" name="Google Shape;11896;p44"/>
              <p:cNvSpPr/>
              <p:nvPr/>
            </p:nvSpPr>
            <p:spPr>
              <a:xfrm>
                <a:off x="4637775" y="1480075"/>
                <a:ext cx="200650" cy="468000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8720" extrusionOk="0">
                    <a:moveTo>
                      <a:pt x="107" y="0"/>
                    </a:moveTo>
                    <a:cubicBezTo>
                      <a:pt x="12" y="0"/>
                      <a:pt x="0" y="155"/>
                      <a:pt x="96" y="179"/>
                    </a:cubicBezTo>
                    <a:cubicBezTo>
                      <a:pt x="5656" y="1941"/>
                      <a:pt x="8025" y="9323"/>
                      <a:pt x="6001" y="14490"/>
                    </a:cubicBezTo>
                    <a:cubicBezTo>
                      <a:pt x="5739" y="15193"/>
                      <a:pt x="5346" y="15860"/>
                      <a:pt x="4870" y="16443"/>
                    </a:cubicBezTo>
                    <a:cubicBezTo>
                      <a:pt x="4501" y="16883"/>
                      <a:pt x="4072" y="17300"/>
                      <a:pt x="3572" y="17622"/>
                    </a:cubicBezTo>
                    <a:cubicBezTo>
                      <a:pt x="3144" y="17896"/>
                      <a:pt x="2536" y="18015"/>
                      <a:pt x="2203" y="18431"/>
                    </a:cubicBezTo>
                    <a:cubicBezTo>
                      <a:pt x="2179" y="18479"/>
                      <a:pt x="2179" y="18538"/>
                      <a:pt x="2215" y="18574"/>
                    </a:cubicBezTo>
                    <a:cubicBezTo>
                      <a:pt x="2373" y="18676"/>
                      <a:pt x="2547" y="18719"/>
                      <a:pt x="2728" y="18719"/>
                    </a:cubicBezTo>
                    <a:cubicBezTo>
                      <a:pt x="3393" y="18719"/>
                      <a:pt x="4154" y="18141"/>
                      <a:pt x="4584" y="17776"/>
                    </a:cubicBezTo>
                    <a:cubicBezTo>
                      <a:pt x="5263" y="17217"/>
                      <a:pt x="5811" y="16502"/>
                      <a:pt x="6227" y="15740"/>
                    </a:cubicBezTo>
                    <a:cubicBezTo>
                      <a:pt x="6954" y="14371"/>
                      <a:pt x="7299" y="12823"/>
                      <a:pt x="7370" y="11276"/>
                    </a:cubicBezTo>
                    <a:cubicBezTo>
                      <a:pt x="7525" y="8109"/>
                      <a:pt x="6549" y="4668"/>
                      <a:pt x="4394" y="2286"/>
                    </a:cubicBezTo>
                    <a:cubicBezTo>
                      <a:pt x="3263" y="1036"/>
                      <a:pt x="1822" y="143"/>
                      <a:pt x="1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7" name="Google Shape;11897;p44"/>
              <p:cNvSpPr/>
              <p:nvPr/>
            </p:nvSpPr>
            <p:spPr>
              <a:xfrm>
                <a:off x="3298625" y="1476475"/>
                <a:ext cx="1348500" cy="96500"/>
              </a:xfrm>
              <a:custGeom>
                <a:avLst/>
                <a:gdLst/>
                <a:ahLst/>
                <a:cxnLst/>
                <a:rect l="l" t="t" r="r" b="b"/>
                <a:pathLst>
                  <a:path w="53940" h="3860" extrusionOk="0">
                    <a:moveTo>
                      <a:pt x="53010" y="1"/>
                    </a:moveTo>
                    <a:cubicBezTo>
                      <a:pt x="52572" y="1"/>
                      <a:pt x="52114" y="67"/>
                      <a:pt x="51721" y="97"/>
                    </a:cubicBezTo>
                    <a:cubicBezTo>
                      <a:pt x="50459" y="204"/>
                      <a:pt x="49197" y="394"/>
                      <a:pt x="47947" y="585"/>
                    </a:cubicBezTo>
                    <a:cubicBezTo>
                      <a:pt x="45458" y="978"/>
                      <a:pt x="42970" y="1430"/>
                      <a:pt x="40481" y="1764"/>
                    </a:cubicBezTo>
                    <a:cubicBezTo>
                      <a:pt x="36981" y="2228"/>
                      <a:pt x="33433" y="2430"/>
                      <a:pt x="29885" y="2609"/>
                    </a:cubicBezTo>
                    <a:cubicBezTo>
                      <a:pt x="25348" y="2835"/>
                      <a:pt x="20824" y="3121"/>
                      <a:pt x="16288" y="3264"/>
                    </a:cubicBezTo>
                    <a:cubicBezTo>
                      <a:pt x="13949" y="3347"/>
                      <a:pt x="11629" y="3385"/>
                      <a:pt x="9295" y="3385"/>
                    </a:cubicBezTo>
                    <a:cubicBezTo>
                      <a:pt x="8967" y="3385"/>
                      <a:pt x="8639" y="3384"/>
                      <a:pt x="8311" y="3383"/>
                    </a:cubicBezTo>
                    <a:cubicBezTo>
                      <a:pt x="5823" y="3372"/>
                      <a:pt x="3334" y="3238"/>
                      <a:pt x="846" y="3238"/>
                    </a:cubicBezTo>
                    <a:cubicBezTo>
                      <a:pt x="656" y="3238"/>
                      <a:pt x="465" y="3238"/>
                      <a:pt x="274" y="3240"/>
                    </a:cubicBezTo>
                    <a:cubicBezTo>
                      <a:pt x="0" y="3240"/>
                      <a:pt x="24" y="3621"/>
                      <a:pt x="274" y="3657"/>
                    </a:cubicBezTo>
                    <a:cubicBezTo>
                      <a:pt x="2655" y="3859"/>
                      <a:pt x="5084" y="3835"/>
                      <a:pt x="7465" y="3847"/>
                    </a:cubicBezTo>
                    <a:cubicBezTo>
                      <a:pt x="7976" y="3850"/>
                      <a:pt x="8487" y="3851"/>
                      <a:pt x="8999" y="3851"/>
                    </a:cubicBezTo>
                    <a:cubicBezTo>
                      <a:pt x="10762" y="3851"/>
                      <a:pt x="12525" y="3834"/>
                      <a:pt x="14288" y="3788"/>
                    </a:cubicBezTo>
                    <a:cubicBezTo>
                      <a:pt x="18931" y="3669"/>
                      <a:pt x="23563" y="3335"/>
                      <a:pt x="28206" y="3061"/>
                    </a:cubicBezTo>
                    <a:cubicBezTo>
                      <a:pt x="31849" y="2847"/>
                      <a:pt x="35528" y="2680"/>
                      <a:pt x="39160" y="2311"/>
                    </a:cubicBezTo>
                    <a:cubicBezTo>
                      <a:pt x="41612" y="2061"/>
                      <a:pt x="44077" y="1645"/>
                      <a:pt x="46518" y="1287"/>
                    </a:cubicBezTo>
                    <a:cubicBezTo>
                      <a:pt x="48030" y="1061"/>
                      <a:pt x="49530" y="823"/>
                      <a:pt x="51054" y="633"/>
                    </a:cubicBezTo>
                    <a:cubicBezTo>
                      <a:pt x="51657" y="549"/>
                      <a:pt x="52441" y="335"/>
                      <a:pt x="53130" y="335"/>
                    </a:cubicBezTo>
                    <a:cubicBezTo>
                      <a:pt x="53325" y="335"/>
                      <a:pt x="53512" y="352"/>
                      <a:pt x="53685" y="394"/>
                    </a:cubicBezTo>
                    <a:cubicBezTo>
                      <a:pt x="53693" y="396"/>
                      <a:pt x="53701" y="396"/>
                      <a:pt x="53708" y="396"/>
                    </a:cubicBezTo>
                    <a:cubicBezTo>
                      <a:pt x="53871" y="396"/>
                      <a:pt x="53940" y="154"/>
                      <a:pt x="53769" y="97"/>
                    </a:cubicBezTo>
                    <a:cubicBezTo>
                      <a:pt x="53535" y="25"/>
                      <a:pt x="53276" y="1"/>
                      <a:pt x="530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8" name="Google Shape;11898;p44"/>
              <p:cNvSpPr/>
              <p:nvPr/>
            </p:nvSpPr>
            <p:spPr>
              <a:xfrm>
                <a:off x="3119125" y="1566175"/>
                <a:ext cx="544450" cy="2024400"/>
              </a:xfrm>
              <a:custGeom>
                <a:avLst/>
                <a:gdLst/>
                <a:ahLst/>
                <a:cxnLst/>
                <a:rect l="l" t="t" r="r" b="b"/>
                <a:pathLst>
                  <a:path w="21778" h="80976" extrusionOk="0">
                    <a:moveTo>
                      <a:pt x="6856" y="0"/>
                    </a:moveTo>
                    <a:cubicBezTo>
                      <a:pt x="4179" y="0"/>
                      <a:pt x="2406" y="2144"/>
                      <a:pt x="1441" y="4486"/>
                    </a:cubicBezTo>
                    <a:cubicBezTo>
                      <a:pt x="322" y="7224"/>
                      <a:pt x="1" y="10391"/>
                      <a:pt x="405" y="13309"/>
                    </a:cubicBezTo>
                    <a:cubicBezTo>
                      <a:pt x="655" y="15202"/>
                      <a:pt x="1441" y="16988"/>
                      <a:pt x="2215" y="18714"/>
                    </a:cubicBezTo>
                    <a:cubicBezTo>
                      <a:pt x="3287" y="21083"/>
                      <a:pt x="4585" y="23345"/>
                      <a:pt x="5954" y="25524"/>
                    </a:cubicBezTo>
                    <a:cubicBezTo>
                      <a:pt x="8621" y="29787"/>
                      <a:pt x="11633" y="33823"/>
                      <a:pt x="14050" y="38240"/>
                    </a:cubicBezTo>
                    <a:cubicBezTo>
                      <a:pt x="18634" y="46622"/>
                      <a:pt x="21777" y="56576"/>
                      <a:pt x="20265" y="66208"/>
                    </a:cubicBezTo>
                    <a:cubicBezTo>
                      <a:pt x="19694" y="69911"/>
                      <a:pt x="18562" y="73590"/>
                      <a:pt x="16038" y="76447"/>
                    </a:cubicBezTo>
                    <a:cubicBezTo>
                      <a:pt x="14656" y="78030"/>
                      <a:pt x="12356" y="80128"/>
                      <a:pt x="10044" y="80128"/>
                    </a:cubicBezTo>
                    <a:cubicBezTo>
                      <a:pt x="9748" y="80128"/>
                      <a:pt x="9451" y="80093"/>
                      <a:pt x="9157" y="80019"/>
                    </a:cubicBezTo>
                    <a:cubicBezTo>
                      <a:pt x="7787" y="79674"/>
                      <a:pt x="6990" y="78424"/>
                      <a:pt x="6549" y="77174"/>
                    </a:cubicBezTo>
                    <a:cubicBezTo>
                      <a:pt x="5823" y="75114"/>
                      <a:pt x="5644" y="72816"/>
                      <a:pt x="5858" y="70649"/>
                    </a:cubicBezTo>
                    <a:cubicBezTo>
                      <a:pt x="5978" y="69434"/>
                      <a:pt x="6251" y="68208"/>
                      <a:pt x="6692" y="67065"/>
                    </a:cubicBezTo>
                    <a:cubicBezTo>
                      <a:pt x="7049" y="66136"/>
                      <a:pt x="7585" y="64803"/>
                      <a:pt x="8561" y="64350"/>
                    </a:cubicBezTo>
                    <a:cubicBezTo>
                      <a:pt x="8751" y="64264"/>
                      <a:pt x="8927" y="64225"/>
                      <a:pt x="9089" y="64225"/>
                    </a:cubicBezTo>
                    <a:cubicBezTo>
                      <a:pt x="10423" y="64225"/>
                      <a:pt x="10855" y="66882"/>
                      <a:pt x="10823" y="67827"/>
                    </a:cubicBezTo>
                    <a:cubicBezTo>
                      <a:pt x="10764" y="69149"/>
                      <a:pt x="10300" y="70339"/>
                      <a:pt x="9657" y="71482"/>
                    </a:cubicBezTo>
                    <a:cubicBezTo>
                      <a:pt x="9476" y="71803"/>
                      <a:pt x="9766" y="72107"/>
                      <a:pt x="10046" y="72107"/>
                    </a:cubicBezTo>
                    <a:cubicBezTo>
                      <a:pt x="10171" y="72107"/>
                      <a:pt x="10294" y="72046"/>
                      <a:pt x="10371" y="71899"/>
                    </a:cubicBezTo>
                    <a:cubicBezTo>
                      <a:pt x="11431" y="70006"/>
                      <a:pt x="12074" y="67720"/>
                      <a:pt x="11323" y="65589"/>
                    </a:cubicBezTo>
                    <a:cubicBezTo>
                      <a:pt x="10966" y="64546"/>
                      <a:pt x="10120" y="63421"/>
                      <a:pt x="9000" y="63421"/>
                    </a:cubicBezTo>
                    <a:cubicBezTo>
                      <a:pt x="8777" y="63421"/>
                      <a:pt x="8543" y="63466"/>
                      <a:pt x="8299" y="63565"/>
                    </a:cubicBezTo>
                    <a:cubicBezTo>
                      <a:pt x="7454" y="63910"/>
                      <a:pt x="6894" y="64743"/>
                      <a:pt x="6490" y="65517"/>
                    </a:cubicBezTo>
                    <a:cubicBezTo>
                      <a:pt x="5918" y="66589"/>
                      <a:pt x="5525" y="67768"/>
                      <a:pt x="5263" y="68970"/>
                    </a:cubicBezTo>
                    <a:cubicBezTo>
                      <a:pt x="4775" y="71339"/>
                      <a:pt x="4846" y="73745"/>
                      <a:pt x="5358" y="76102"/>
                    </a:cubicBezTo>
                    <a:cubicBezTo>
                      <a:pt x="5680" y="77602"/>
                      <a:pt x="6275" y="79221"/>
                      <a:pt x="7549" y="80198"/>
                    </a:cubicBezTo>
                    <a:cubicBezTo>
                      <a:pt x="8250" y="80734"/>
                      <a:pt x="9084" y="80975"/>
                      <a:pt x="9944" y="80975"/>
                    </a:cubicBezTo>
                    <a:cubicBezTo>
                      <a:pt x="10267" y="80975"/>
                      <a:pt x="10594" y="80941"/>
                      <a:pt x="10919" y="80876"/>
                    </a:cubicBezTo>
                    <a:cubicBezTo>
                      <a:pt x="13859" y="80293"/>
                      <a:pt x="16324" y="77757"/>
                      <a:pt x="17931" y="75388"/>
                    </a:cubicBezTo>
                    <a:cubicBezTo>
                      <a:pt x="20289" y="71923"/>
                      <a:pt x="21098" y="67387"/>
                      <a:pt x="21325" y="63267"/>
                    </a:cubicBezTo>
                    <a:cubicBezTo>
                      <a:pt x="21599" y="58326"/>
                      <a:pt x="20777" y="53337"/>
                      <a:pt x="19301" y="48622"/>
                    </a:cubicBezTo>
                    <a:cubicBezTo>
                      <a:pt x="17741" y="43622"/>
                      <a:pt x="15443" y="38883"/>
                      <a:pt x="12669" y="34442"/>
                    </a:cubicBezTo>
                    <a:cubicBezTo>
                      <a:pt x="9776" y="29846"/>
                      <a:pt x="6513" y="25500"/>
                      <a:pt x="3953" y="20690"/>
                    </a:cubicBezTo>
                    <a:cubicBezTo>
                      <a:pt x="2822" y="18559"/>
                      <a:pt x="1632" y="16273"/>
                      <a:pt x="1132" y="13892"/>
                    </a:cubicBezTo>
                    <a:cubicBezTo>
                      <a:pt x="822" y="12380"/>
                      <a:pt x="786" y="10820"/>
                      <a:pt x="905" y="9308"/>
                    </a:cubicBezTo>
                    <a:cubicBezTo>
                      <a:pt x="1144" y="6296"/>
                      <a:pt x="1989" y="2319"/>
                      <a:pt x="4882" y="747"/>
                    </a:cubicBezTo>
                    <a:cubicBezTo>
                      <a:pt x="5585" y="366"/>
                      <a:pt x="6370" y="176"/>
                      <a:pt x="7156" y="152"/>
                    </a:cubicBezTo>
                    <a:cubicBezTo>
                      <a:pt x="7160" y="153"/>
                      <a:pt x="7164" y="153"/>
                      <a:pt x="7168" y="153"/>
                    </a:cubicBezTo>
                    <a:cubicBezTo>
                      <a:pt x="7263" y="153"/>
                      <a:pt x="7259" y="9"/>
                      <a:pt x="7156" y="9"/>
                    </a:cubicBezTo>
                    <a:cubicBezTo>
                      <a:pt x="7055" y="3"/>
                      <a:pt x="6955" y="0"/>
                      <a:pt x="68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9" name="Google Shape;11899;p44"/>
              <p:cNvSpPr/>
              <p:nvPr/>
            </p:nvSpPr>
            <p:spPr>
              <a:xfrm>
                <a:off x="4644875" y="1927300"/>
                <a:ext cx="538225" cy="1618975"/>
              </a:xfrm>
              <a:custGeom>
                <a:avLst/>
                <a:gdLst/>
                <a:ahLst/>
                <a:cxnLst/>
                <a:rect l="l" t="t" r="r" b="b"/>
                <a:pathLst>
                  <a:path w="21529" h="64759" extrusionOk="0">
                    <a:moveTo>
                      <a:pt x="120" y="1"/>
                    </a:moveTo>
                    <a:cubicBezTo>
                      <a:pt x="57" y="1"/>
                      <a:pt x="0" y="55"/>
                      <a:pt x="14" y="137"/>
                    </a:cubicBezTo>
                    <a:cubicBezTo>
                      <a:pt x="1907" y="10103"/>
                      <a:pt x="9551" y="17652"/>
                      <a:pt x="14516" y="26164"/>
                    </a:cubicBezTo>
                    <a:cubicBezTo>
                      <a:pt x="15814" y="28379"/>
                      <a:pt x="16957" y="30689"/>
                      <a:pt x="17790" y="33106"/>
                    </a:cubicBezTo>
                    <a:cubicBezTo>
                      <a:pt x="18552" y="35308"/>
                      <a:pt x="19100" y="37606"/>
                      <a:pt x="19540" y="39880"/>
                    </a:cubicBezTo>
                    <a:cubicBezTo>
                      <a:pt x="20421" y="44310"/>
                      <a:pt x="20850" y="48989"/>
                      <a:pt x="20016" y="53465"/>
                    </a:cubicBezTo>
                    <a:cubicBezTo>
                      <a:pt x="19600" y="55704"/>
                      <a:pt x="18850" y="57871"/>
                      <a:pt x="17576" y="59752"/>
                    </a:cubicBezTo>
                    <a:cubicBezTo>
                      <a:pt x="16242" y="61728"/>
                      <a:pt x="14421" y="62955"/>
                      <a:pt x="12420" y="64157"/>
                    </a:cubicBezTo>
                    <a:cubicBezTo>
                      <a:pt x="12152" y="64318"/>
                      <a:pt x="12280" y="64758"/>
                      <a:pt x="12568" y="64758"/>
                    </a:cubicBezTo>
                    <a:cubicBezTo>
                      <a:pt x="12600" y="64758"/>
                      <a:pt x="12634" y="64753"/>
                      <a:pt x="12670" y="64741"/>
                    </a:cubicBezTo>
                    <a:cubicBezTo>
                      <a:pt x="16504" y="63467"/>
                      <a:pt x="19088" y="59681"/>
                      <a:pt x="20231" y="55966"/>
                    </a:cubicBezTo>
                    <a:cubicBezTo>
                      <a:pt x="21529" y="51715"/>
                      <a:pt x="21386" y="47096"/>
                      <a:pt x="20778" y="42750"/>
                    </a:cubicBezTo>
                    <a:cubicBezTo>
                      <a:pt x="20112" y="37952"/>
                      <a:pt x="18873" y="33142"/>
                      <a:pt x="16695" y="28760"/>
                    </a:cubicBezTo>
                    <a:cubicBezTo>
                      <a:pt x="14385" y="24081"/>
                      <a:pt x="11230" y="19878"/>
                      <a:pt x="8265" y="15592"/>
                    </a:cubicBezTo>
                    <a:cubicBezTo>
                      <a:pt x="4955" y="10817"/>
                      <a:pt x="1800" y="5757"/>
                      <a:pt x="240" y="102"/>
                    </a:cubicBezTo>
                    <a:cubicBezTo>
                      <a:pt x="215" y="31"/>
                      <a:pt x="166" y="1"/>
                      <a:pt x="1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0" name="Google Shape;11900;p44"/>
              <p:cNvSpPr/>
              <p:nvPr/>
            </p:nvSpPr>
            <p:spPr>
              <a:xfrm>
                <a:off x="3372425" y="3586875"/>
                <a:ext cx="15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49" extrusionOk="0">
                    <a:moveTo>
                      <a:pt x="37" y="1"/>
                    </a:moveTo>
                    <a:cubicBezTo>
                      <a:pt x="1" y="25"/>
                      <a:pt x="1" y="48"/>
                      <a:pt x="37" y="48"/>
                    </a:cubicBezTo>
                    <a:cubicBezTo>
                      <a:pt x="60" y="48"/>
                      <a:pt x="60" y="1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1" name="Google Shape;11901;p44"/>
              <p:cNvSpPr/>
              <p:nvPr/>
            </p:nvSpPr>
            <p:spPr>
              <a:xfrm>
                <a:off x="3355775" y="3522200"/>
                <a:ext cx="161122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64449" h="2398" extrusionOk="0">
                    <a:moveTo>
                      <a:pt x="60968" y="0"/>
                    </a:moveTo>
                    <a:cubicBezTo>
                      <a:pt x="59574" y="0"/>
                      <a:pt x="58176" y="52"/>
                      <a:pt x="56793" y="52"/>
                    </a:cubicBezTo>
                    <a:cubicBezTo>
                      <a:pt x="53161" y="64"/>
                      <a:pt x="49506" y="111"/>
                      <a:pt x="45875" y="171"/>
                    </a:cubicBezTo>
                    <a:cubicBezTo>
                      <a:pt x="36350" y="314"/>
                      <a:pt x="26849" y="576"/>
                      <a:pt x="17336" y="1028"/>
                    </a:cubicBezTo>
                    <a:cubicBezTo>
                      <a:pt x="14442" y="1159"/>
                      <a:pt x="11561" y="1373"/>
                      <a:pt x="8668" y="1552"/>
                    </a:cubicBezTo>
                    <a:cubicBezTo>
                      <a:pt x="5810" y="1730"/>
                      <a:pt x="2989" y="2028"/>
                      <a:pt x="131" y="2219"/>
                    </a:cubicBezTo>
                    <a:cubicBezTo>
                      <a:pt x="4" y="2219"/>
                      <a:pt x="0" y="2398"/>
                      <a:pt x="119" y="2398"/>
                    </a:cubicBezTo>
                    <a:cubicBezTo>
                      <a:pt x="123" y="2398"/>
                      <a:pt x="127" y="2398"/>
                      <a:pt x="131" y="2397"/>
                    </a:cubicBezTo>
                    <a:cubicBezTo>
                      <a:pt x="2667" y="2231"/>
                      <a:pt x="5227" y="2207"/>
                      <a:pt x="7763" y="2088"/>
                    </a:cubicBezTo>
                    <a:cubicBezTo>
                      <a:pt x="10311" y="1969"/>
                      <a:pt x="12859" y="1921"/>
                      <a:pt x="15383" y="1814"/>
                    </a:cubicBezTo>
                    <a:cubicBezTo>
                      <a:pt x="20384" y="1611"/>
                      <a:pt x="25396" y="1445"/>
                      <a:pt x="30421" y="1302"/>
                    </a:cubicBezTo>
                    <a:cubicBezTo>
                      <a:pt x="38791" y="1040"/>
                      <a:pt x="47196" y="885"/>
                      <a:pt x="55578" y="837"/>
                    </a:cubicBezTo>
                    <a:cubicBezTo>
                      <a:pt x="55693" y="837"/>
                      <a:pt x="55807" y="837"/>
                      <a:pt x="55921" y="837"/>
                    </a:cubicBezTo>
                    <a:cubicBezTo>
                      <a:pt x="57661" y="837"/>
                      <a:pt x="59413" y="890"/>
                      <a:pt x="61160" y="890"/>
                    </a:cubicBezTo>
                    <a:cubicBezTo>
                      <a:pt x="62112" y="890"/>
                      <a:pt x="63062" y="874"/>
                      <a:pt x="64008" y="826"/>
                    </a:cubicBezTo>
                    <a:cubicBezTo>
                      <a:pt x="64449" y="790"/>
                      <a:pt x="64449" y="171"/>
                      <a:pt x="64008" y="123"/>
                    </a:cubicBezTo>
                    <a:cubicBezTo>
                      <a:pt x="63003" y="28"/>
                      <a:pt x="61987" y="0"/>
                      <a:pt x="609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2" name="Google Shape;11902;p44"/>
              <p:cNvSpPr/>
              <p:nvPr/>
            </p:nvSpPr>
            <p:spPr>
              <a:xfrm>
                <a:off x="3348625" y="3154975"/>
                <a:ext cx="303025" cy="43975"/>
              </a:xfrm>
              <a:custGeom>
                <a:avLst/>
                <a:gdLst/>
                <a:ahLst/>
                <a:cxnLst/>
                <a:rect l="l" t="t" r="r" b="b"/>
                <a:pathLst>
                  <a:path w="12121" h="1759" extrusionOk="0">
                    <a:moveTo>
                      <a:pt x="155" y="1"/>
                    </a:moveTo>
                    <a:cubicBezTo>
                      <a:pt x="60" y="1"/>
                      <a:pt x="0" y="132"/>
                      <a:pt x="72" y="191"/>
                    </a:cubicBezTo>
                    <a:cubicBezTo>
                      <a:pt x="596" y="656"/>
                      <a:pt x="1358" y="810"/>
                      <a:pt x="2024" y="953"/>
                    </a:cubicBezTo>
                    <a:cubicBezTo>
                      <a:pt x="2965" y="1168"/>
                      <a:pt x="3917" y="1322"/>
                      <a:pt x="4870" y="1441"/>
                    </a:cubicBezTo>
                    <a:cubicBezTo>
                      <a:pt x="6025" y="1596"/>
                      <a:pt x="7204" y="1680"/>
                      <a:pt x="8370" y="1727"/>
                    </a:cubicBezTo>
                    <a:cubicBezTo>
                      <a:pt x="8779" y="1743"/>
                      <a:pt x="9191" y="1759"/>
                      <a:pt x="9602" y="1759"/>
                    </a:cubicBezTo>
                    <a:cubicBezTo>
                      <a:pt x="10424" y="1759"/>
                      <a:pt x="11244" y="1695"/>
                      <a:pt x="12038" y="1441"/>
                    </a:cubicBezTo>
                    <a:cubicBezTo>
                      <a:pt x="12121" y="1418"/>
                      <a:pt x="12121" y="1310"/>
                      <a:pt x="12038" y="1299"/>
                    </a:cubicBezTo>
                    <a:cubicBezTo>
                      <a:pt x="10930" y="1001"/>
                      <a:pt x="9775" y="989"/>
                      <a:pt x="8632" y="929"/>
                    </a:cubicBezTo>
                    <a:cubicBezTo>
                      <a:pt x="7501" y="870"/>
                      <a:pt x="6358" y="787"/>
                      <a:pt x="5227" y="691"/>
                    </a:cubicBezTo>
                    <a:cubicBezTo>
                      <a:pt x="4215" y="596"/>
                      <a:pt x="3203" y="489"/>
                      <a:pt x="2191" y="334"/>
                    </a:cubicBezTo>
                    <a:cubicBezTo>
                      <a:pt x="1524" y="215"/>
                      <a:pt x="834" y="13"/>
                      <a:pt x="1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3" name="Google Shape;11903;p44"/>
              <p:cNvSpPr/>
              <p:nvPr/>
            </p:nvSpPr>
            <p:spPr>
              <a:xfrm>
                <a:off x="3361725" y="3355375"/>
                <a:ext cx="24825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930" h="956" extrusionOk="0">
                    <a:moveTo>
                      <a:pt x="720" y="1"/>
                    </a:moveTo>
                    <a:cubicBezTo>
                      <a:pt x="500" y="1"/>
                      <a:pt x="286" y="23"/>
                      <a:pt x="84" y="81"/>
                    </a:cubicBezTo>
                    <a:cubicBezTo>
                      <a:pt x="0" y="93"/>
                      <a:pt x="0" y="200"/>
                      <a:pt x="72" y="260"/>
                    </a:cubicBezTo>
                    <a:cubicBezTo>
                      <a:pt x="643" y="653"/>
                      <a:pt x="1429" y="653"/>
                      <a:pt x="2096" y="736"/>
                    </a:cubicBezTo>
                    <a:cubicBezTo>
                      <a:pt x="2977" y="843"/>
                      <a:pt x="3858" y="903"/>
                      <a:pt x="4727" y="926"/>
                    </a:cubicBezTo>
                    <a:cubicBezTo>
                      <a:pt x="5248" y="938"/>
                      <a:pt x="5794" y="955"/>
                      <a:pt x="6346" y="955"/>
                    </a:cubicBezTo>
                    <a:cubicBezTo>
                      <a:pt x="7471" y="955"/>
                      <a:pt x="8622" y="885"/>
                      <a:pt x="9644" y="557"/>
                    </a:cubicBezTo>
                    <a:cubicBezTo>
                      <a:pt x="9930" y="474"/>
                      <a:pt x="9894" y="10"/>
                      <a:pt x="9573" y="10"/>
                    </a:cubicBezTo>
                    <a:cubicBezTo>
                      <a:pt x="8799" y="33"/>
                      <a:pt x="8025" y="200"/>
                      <a:pt x="7227" y="248"/>
                    </a:cubicBezTo>
                    <a:cubicBezTo>
                      <a:pt x="6581" y="294"/>
                      <a:pt x="5935" y="311"/>
                      <a:pt x="5283" y="311"/>
                    </a:cubicBezTo>
                    <a:cubicBezTo>
                      <a:pt x="5094" y="311"/>
                      <a:pt x="4905" y="310"/>
                      <a:pt x="4715" y="307"/>
                    </a:cubicBezTo>
                    <a:cubicBezTo>
                      <a:pt x="3929" y="295"/>
                      <a:pt x="3143" y="236"/>
                      <a:pt x="2370" y="176"/>
                    </a:cubicBezTo>
                    <a:cubicBezTo>
                      <a:pt x="1844" y="134"/>
                      <a:pt x="1264" y="1"/>
                      <a:pt x="7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4" name="Google Shape;11904;p44"/>
              <p:cNvSpPr/>
              <p:nvPr/>
            </p:nvSpPr>
            <p:spPr>
              <a:xfrm>
                <a:off x="3665325" y="1969800"/>
                <a:ext cx="26525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433" extrusionOk="0">
                    <a:moveTo>
                      <a:pt x="109" y="1"/>
                    </a:moveTo>
                    <a:cubicBezTo>
                      <a:pt x="89" y="1"/>
                      <a:pt x="69" y="3"/>
                      <a:pt x="48" y="9"/>
                    </a:cubicBezTo>
                    <a:cubicBezTo>
                      <a:pt x="12" y="9"/>
                      <a:pt x="1" y="33"/>
                      <a:pt x="1" y="69"/>
                    </a:cubicBezTo>
                    <a:cubicBezTo>
                      <a:pt x="12" y="176"/>
                      <a:pt x="108" y="247"/>
                      <a:pt x="179" y="331"/>
                    </a:cubicBezTo>
                    <a:cubicBezTo>
                      <a:pt x="263" y="473"/>
                      <a:pt x="358" y="593"/>
                      <a:pt x="429" y="735"/>
                    </a:cubicBezTo>
                    <a:cubicBezTo>
                      <a:pt x="536" y="926"/>
                      <a:pt x="596" y="1331"/>
                      <a:pt x="822" y="1426"/>
                    </a:cubicBezTo>
                    <a:cubicBezTo>
                      <a:pt x="834" y="1430"/>
                      <a:pt x="849" y="1433"/>
                      <a:pt x="864" y="1433"/>
                    </a:cubicBezTo>
                    <a:cubicBezTo>
                      <a:pt x="894" y="1433"/>
                      <a:pt x="925" y="1422"/>
                      <a:pt x="941" y="1390"/>
                    </a:cubicBezTo>
                    <a:cubicBezTo>
                      <a:pt x="1060" y="1128"/>
                      <a:pt x="786" y="735"/>
                      <a:pt x="655" y="509"/>
                    </a:cubicBezTo>
                    <a:cubicBezTo>
                      <a:pt x="557" y="345"/>
                      <a:pt x="338" y="1"/>
                      <a:pt x="1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5" name="Google Shape;11905;p44"/>
              <p:cNvSpPr/>
              <p:nvPr/>
            </p:nvSpPr>
            <p:spPr>
              <a:xfrm>
                <a:off x="3562225" y="2015250"/>
                <a:ext cx="137350" cy="114000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4560" extrusionOk="0">
                    <a:moveTo>
                      <a:pt x="5041" y="1"/>
                    </a:moveTo>
                    <a:cubicBezTo>
                      <a:pt x="4863" y="108"/>
                      <a:pt x="4839" y="263"/>
                      <a:pt x="4732" y="453"/>
                    </a:cubicBezTo>
                    <a:cubicBezTo>
                      <a:pt x="4565" y="739"/>
                      <a:pt x="4363" y="977"/>
                      <a:pt x="4101" y="1168"/>
                    </a:cubicBezTo>
                    <a:cubicBezTo>
                      <a:pt x="3601" y="1584"/>
                      <a:pt x="3005" y="1894"/>
                      <a:pt x="2422" y="2203"/>
                    </a:cubicBezTo>
                    <a:cubicBezTo>
                      <a:pt x="1660" y="2644"/>
                      <a:pt x="148" y="3477"/>
                      <a:pt x="17" y="4442"/>
                    </a:cubicBezTo>
                    <a:cubicBezTo>
                      <a:pt x="0" y="4501"/>
                      <a:pt x="49" y="4560"/>
                      <a:pt x="104" y="4560"/>
                    </a:cubicBezTo>
                    <a:cubicBezTo>
                      <a:pt x="127" y="4560"/>
                      <a:pt x="151" y="4550"/>
                      <a:pt x="172" y="4525"/>
                    </a:cubicBezTo>
                    <a:cubicBezTo>
                      <a:pt x="434" y="4311"/>
                      <a:pt x="565" y="4013"/>
                      <a:pt x="803" y="3775"/>
                    </a:cubicBezTo>
                    <a:cubicBezTo>
                      <a:pt x="1065" y="3501"/>
                      <a:pt x="1362" y="3299"/>
                      <a:pt x="1708" y="3120"/>
                    </a:cubicBezTo>
                    <a:cubicBezTo>
                      <a:pt x="2291" y="2823"/>
                      <a:pt x="2874" y="2501"/>
                      <a:pt x="3422" y="2168"/>
                    </a:cubicBezTo>
                    <a:cubicBezTo>
                      <a:pt x="3934" y="1846"/>
                      <a:pt x="5494" y="763"/>
                      <a:pt x="50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6" name="Google Shape;11906;p44"/>
              <p:cNvSpPr/>
              <p:nvPr/>
            </p:nvSpPr>
            <p:spPr>
              <a:xfrm>
                <a:off x="3548950" y="2137825"/>
                <a:ext cx="19375" cy="20995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8398" extrusionOk="0">
                    <a:moveTo>
                      <a:pt x="570" y="0"/>
                    </a:moveTo>
                    <a:cubicBezTo>
                      <a:pt x="555" y="0"/>
                      <a:pt x="541" y="8"/>
                      <a:pt x="536" y="27"/>
                    </a:cubicBezTo>
                    <a:cubicBezTo>
                      <a:pt x="0" y="1230"/>
                      <a:pt x="72" y="2873"/>
                      <a:pt x="24" y="4170"/>
                    </a:cubicBezTo>
                    <a:cubicBezTo>
                      <a:pt x="12" y="4920"/>
                      <a:pt x="12" y="5682"/>
                      <a:pt x="60" y="6444"/>
                    </a:cubicBezTo>
                    <a:cubicBezTo>
                      <a:pt x="84" y="7052"/>
                      <a:pt x="12" y="7814"/>
                      <a:pt x="357" y="8338"/>
                    </a:cubicBezTo>
                    <a:cubicBezTo>
                      <a:pt x="383" y="8378"/>
                      <a:pt x="424" y="8397"/>
                      <a:pt x="465" y="8397"/>
                    </a:cubicBezTo>
                    <a:cubicBezTo>
                      <a:pt x="520" y="8397"/>
                      <a:pt x="575" y="8363"/>
                      <a:pt x="596" y="8302"/>
                    </a:cubicBezTo>
                    <a:cubicBezTo>
                      <a:pt x="774" y="7742"/>
                      <a:pt x="548" y="7040"/>
                      <a:pt x="500" y="6444"/>
                    </a:cubicBezTo>
                    <a:cubicBezTo>
                      <a:pt x="441" y="5682"/>
                      <a:pt x="429" y="4920"/>
                      <a:pt x="441" y="4170"/>
                    </a:cubicBezTo>
                    <a:cubicBezTo>
                      <a:pt x="453" y="3456"/>
                      <a:pt x="488" y="2742"/>
                      <a:pt x="536" y="2003"/>
                    </a:cubicBezTo>
                    <a:cubicBezTo>
                      <a:pt x="572" y="1349"/>
                      <a:pt x="691" y="682"/>
                      <a:pt x="607" y="39"/>
                    </a:cubicBezTo>
                    <a:cubicBezTo>
                      <a:pt x="615" y="17"/>
                      <a:pt x="592" y="0"/>
                      <a:pt x="5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7" name="Google Shape;11907;p44"/>
              <p:cNvSpPr/>
              <p:nvPr/>
            </p:nvSpPr>
            <p:spPr>
              <a:xfrm>
                <a:off x="3564125" y="2357275"/>
                <a:ext cx="114625" cy="33675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1347" extrusionOk="0">
                    <a:moveTo>
                      <a:pt x="200" y="1"/>
                    </a:moveTo>
                    <a:cubicBezTo>
                      <a:pt x="100" y="1"/>
                      <a:pt x="0" y="66"/>
                      <a:pt x="0" y="179"/>
                    </a:cubicBezTo>
                    <a:cubicBezTo>
                      <a:pt x="12" y="941"/>
                      <a:pt x="1179" y="1191"/>
                      <a:pt x="1751" y="1262"/>
                    </a:cubicBezTo>
                    <a:cubicBezTo>
                      <a:pt x="2109" y="1306"/>
                      <a:pt x="2562" y="1347"/>
                      <a:pt x="3020" y="1347"/>
                    </a:cubicBezTo>
                    <a:cubicBezTo>
                      <a:pt x="3565" y="1347"/>
                      <a:pt x="4117" y="1289"/>
                      <a:pt x="4525" y="1107"/>
                    </a:cubicBezTo>
                    <a:cubicBezTo>
                      <a:pt x="4584" y="1072"/>
                      <a:pt x="4561" y="988"/>
                      <a:pt x="4513" y="964"/>
                    </a:cubicBezTo>
                    <a:cubicBezTo>
                      <a:pt x="4335" y="926"/>
                      <a:pt x="4147" y="912"/>
                      <a:pt x="3955" y="912"/>
                    </a:cubicBezTo>
                    <a:cubicBezTo>
                      <a:pt x="3535" y="912"/>
                      <a:pt x="3093" y="976"/>
                      <a:pt x="2681" y="976"/>
                    </a:cubicBezTo>
                    <a:cubicBezTo>
                      <a:pt x="2587" y="976"/>
                      <a:pt x="2495" y="973"/>
                      <a:pt x="2406" y="964"/>
                    </a:cubicBezTo>
                    <a:cubicBezTo>
                      <a:pt x="1977" y="941"/>
                      <a:pt x="1501" y="905"/>
                      <a:pt x="1084" y="750"/>
                    </a:cubicBezTo>
                    <a:cubicBezTo>
                      <a:pt x="679" y="595"/>
                      <a:pt x="560" y="417"/>
                      <a:pt x="358" y="72"/>
                    </a:cubicBezTo>
                    <a:cubicBezTo>
                      <a:pt x="318" y="23"/>
                      <a:pt x="259" y="1"/>
                      <a:pt x="2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8" name="Google Shape;11908;p44"/>
              <p:cNvSpPr/>
              <p:nvPr/>
            </p:nvSpPr>
            <p:spPr>
              <a:xfrm>
                <a:off x="3662350" y="2378400"/>
                <a:ext cx="14052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762" extrusionOk="0">
                    <a:moveTo>
                      <a:pt x="2081" y="21"/>
                    </a:moveTo>
                    <a:cubicBezTo>
                      <a:pt x="1360" y="21"/>
                      <a:pt x="598" y="76"/>
                      <a:pt x="1" y="358"/>
                    </a:cubicBezTo>
                    <a:cubicBezTo>
                      <a:pt x="1" y="358"/>
                      <a:pt x="12" y="358"/>
                      <a:pt x="12" y="381"/>
                    </a:cubicBezTo>
                    <a:cubicBezTo>
                      <a:pt x="402" y="534"/>
                      <a:pt x="847" y="574"/>
                      <a:pt x="1301" y="574"/>
                    </a:cubicBezTo>
                    <a:cubicBezTo>
                      <a:pt x="1806" y="574"/>
                      <a:pt x="2323" y="524"/>
                      <a:pt x="2787" y="524"/>
                    </a:cubicBezTo>
                    <a:cubicBezTo>
                      <a:pt x="3239" y="524"/>
                      <a:pt x="3703" y="536"/>
                      <a:pt x="4156" y="596"/>
                    </a:cubicBezTo>
                    <a:cubicBezTo>
                      <a:pt x="4540" y="644"/>
                      <a:pt x="4893" y="762"/>
                      <a:pt x="5259" y="762"/>
                    </a:cubicBezTo>
                    <a:cubicBezTo>
                      <a:pt x="5347" y="762"/>
                      <a:pt x="5435" y="755"/>
                      <a:pt x="5525" y="739"/>
                    </a:cubicBezTo>
                    <a:cubicBezTo>
                      <a:pt x="5596" y="715"/>
                      <a:pt x="5620" y="596"/>
                      <a:pt x="5561" y="560"/>
                    </a:cubicBezTo>
                    <a:cubicBezTo>
                      <a:pt x="4942" y="0"/>
                      <a:pt x="3703" y="48"/>
                      <a:pt x="2906" y="36"/>
                    </a:cubicBezTo>
                    <a:cubicBezTo>
                      <a:pt x="2646" y="29"/>
                      <a:pt x="2367" y="21"/>
                      <a:pt x="2081" y="2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9" name="Google Shape;11909;p44"/>
              <p:cNvSpPr/>
              <p:nvPr/>
            </p:nvSpPr>
            <p:spPr>
              <a:xfrm>
                <a:off x="3811175" y="2396100"/>
                <a:ext cx="354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579" extrusionOk="0">
                    <a:moveTo>
                      <a:pt x="204" y="1"/>
                    </a:moveTo>
                    <a:cubicBezTo>
                      <a:pt x="161" y="1"/>
                      <a:pt x="117" y="3"/>
                      <a:pt x="72" y="7"/>
                    </a:cubicBezTo>
                    <a:cubicBezTo>
                      <a:pt x="24" y="31"/>
                      <a:pt x="1" y="126"/>
                      <a:pt x="60" y="126"/>
                    </a:cubicBezTo>
                    <a:cubicBezTo>
                      <a:pt x="310" y="173"/>
                      <a:pt x="548" y="245"/>
                      <a:pt x="786" y="352"/>
                    </a:cubicBezTo>
                    <a:cubicBezTo>
                      <a:pt x="965" y="424"/>
                      <a:pt x="1120" y="566"/>
                      <a:pt x="1310" y="578"/>
                    </a:cubicBezTo>
                    <a:cubicBezTo>
                      <a:pt x="1370" y="578"/>
                      <a:pt x="1417" y="507"/>
                      <a:pt x="1370" y="459"/>
                    </a:cubicBezTo>
                    <a:cubicBezTo>
                      <a:pt x="1251" y="281"/>
                      <a:pt x="1013" y="209"/>
                      <a:pt x="822" y="126"/>
                    </a:cubicBezTo>
                    <a:cubicBezTo>
                      <a:pt x="605" y="47"/>
                      <a:pt x="413" y="1"/>
                      <a:pt x="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0" name="Google Shape;11910;p44"/>
              <p:cNvSpPr/>
              <p:nvPr/>
            </p:nvSpPr>
            <p:spPr>
              <a:xfrm>
                <a:off x="3830825" y="2422775"/>
                <a:ext cx="27100" cy="15707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6283" extrusionOk="0">
                    <a:moveTo>
                      <a:pt x="906" y="1"/>
                    </a:moveTo>
                    <a:cubicBezTo>
                      <a:pt x="891" y="1"/>
                      <a:pt x="875" y="13"/>
                      <a:pt x="870" y="35"/>
                    </a:cubicBezTo>
                    <a:cubicBezTo>
                      <a:pt x="751" y="1107"/>
                      <a:pt x="691" y="2190"/>
                      <a:pt x="548" y="3262"/>
                    </a:cubicBezTo>
                    <a:cubicBezTo>
                      <a:pt x="477" y="3857"/>
                      <a:pt x="393" y="4452"/>
                      <a:pt x="239" y="5036"/>
                    </a:cubicBezTo>
                    <a:cubicBezTo>
                      <a:pt x="131" y="5453"/>
                      <a:pt x="0" y="5774"/>
                      <a:pt x="72" y="6191"/>
                    </a:cubicBezTo>
                    <a:cubicBezTo>
                      <a:pt x="87" y="6251"/>
                      <a:pt x="145" y="6283"/>
                      <a:pt x="201" y="6283"/>
                    </a:cubicBezTo>
                    <a:cubicBezTo>
                      <a:pt x="233" y="6283"/>
                      <a:pt x="264" y="6272"/>
                      <a:pt x="286" y="6250"/>
                    </a:cubicBezTo>
                    <a:cubicBezTo>
                      <a:pt x="882" y="5631"/>
                      <a:pt x="893" y="4357"/>
                      <a:pt x="965" y="3548"/>
                    </a:cubicBezTo>
                    <a:cubicBezTo>
                      <a:pt x="1084" y="2381"/>
                      <a:pt x="1036" y="1202"/>
                      <a:pt x="929" y="47"/>
                    </a:cubicBezTo>
                    <a:cubicBezTo>
                      <a:pt x="935" y="16"/>
                      <a:pt x="922" y="1"/>
                      <a:pt x="9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1" name="Google Shape;11911;p44"/>
              <p:cNvSpPr/>
              <p:nvPr/>
            </p:nvSpPr>
            <p:spPr>
              <a:xfrm>
                <a:off x="3818925" y="2591425"/>
                <a:ext cx="113300" cy="179150"/>
              </a:xfrm>
              <a:custGeom>
                <a:avLst/>
                <a:gdLst/>
                <a:ahLst/>
                <a:cxnLst/>
                <a:rect l="l" t="t" r="r" b="b"/>
                <a:pathLst>
                  <a:path w="4532" h="7166" extrusionOk="0">
                    <a:moveTo>
                      <a:pt x="675" y="1"/>
                    </a:moveTo>
                    <a:cubicBezTo>
                      <a:pt x="659" y="1"/>
                      <a:pt x="643" y="9"/>
                      <a:pt x="631" y="28"/>
                    </a:cubicBezTo>
                    <a:cubicBezTo>
                      <a:pt x="0" y="1207"/>
                      <a:pt x="191" y="2933"/>
                      <a:pt x="691" y="4136"/>
                    </a:cubicBezTo>
                    <a:cubicBezTo>
                      <a:pt x="965" y="4814"/>
                      <a:pt x="1381" y="5279"/>
                      <a:pt x="2012" y="5672"/>
                    </a:cubicBezTo>
                    <a:cubicBezTo>
                      <a:pt x="2370" y="5886"/>
                      <a:pt x="2810" y="5945"/>
                      <a:pt x="3155" y="6207"/>
                    </a:cubicBezTo>
                    <a:cubicBezTo>
                      <a:pt x="3584" y="6529"/>
                      <a:pt x="3882" y="6898"/>
                      <a:pt x="4394" y="7160"/>
                    </a:cubicBezTo>
                    <a:cubicBezTo>
                      <a:pt x="4403" y="7164"/>
                      <a:pt x="4412" y="7165"/>
                      <a:pt x="4422" y="7165"/>
                    </a:cubicBezTo>
                    <a:cubicBezTo>
                      <a:pt x="4476" y="7165"/>
                      <a:pt x="4531" y="7113"/>
                      <a:pt x="4501" y="7053"/>
                    </a:cubicBezTo>
                    <a:cubicBezTo>
                      <a:pt x="4048" y="6350"/>
                      <a:pt x="3227" y="6219"/>
                      <a:pt x="2679" y="5648"/>
                    </a:cubicBezTo>
                    <a:cubicBezTo>
                      <a:pt x="2191" y="5148"/>
                      <a:pt x="1560" y="4791"/>
                      <a:pt x="1203" y="4160"/>
                    </a:cubicBezTo>
                    <a:cubicBezTo>
                      <a:pt x="524" y="2957"/>
                      <a:pt x="512" y="1409"/>
                      <a:pt x="715" y="76"/>
                    </a:cubicBezTo>
                    <a:cubicBezTo>
                      <a:pt x="739" y="36"/>
                      <a:pt x="709" y="1"/>
                      <a:pt x="6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2" name="Google Shape;11912;p44"/>
              <p:cNvSpPr/>
              <p:nvPr/>
            </p:nvSpPr>
            <p:spPr>
              <a:xfrm>
                <a:off x="3934250" y="2776550"/>
                <a:ext cx="99000" cy="71400"/>
              </a:xfrm>
              <a:custGeom>
                <a:avLst/>
                <a:gdLst/>
                <a:ahLst/>
                <a:cxnLst/>
                <a:rect l="l" t="t" r="r" b="b"/>
                <a:pathLst>
                  <a:path w="3960" h="2856" extrusionOk="0">
                    <a:moveTo>
                      <a:pt x="217" y="0"/>
                    </a:moveTo>
                    <a:cubicBezTo>
                      <a:pt x="101" y="0"/>
                      <a:pt x="1" y="107"/>
                      <a:pt x="43" y="207"/>
                    </a:cubicBezTo>
                    <a:cubicBezTo>
                      <a:pt x="257" y="838"/>
                      <a:pt x="864" y="1338"/>
                      <a:pt x="1388" y="1731"/>
                    </a:cubicBezTo>
                    <a:cubicBezTo>
                      <a:pt x="2031" y="2208"/>
                      <a:pt x="2757" y="2672"/>
                      <a:pt x="3555" y="2851"/>
                    </a:cubicBezTo>
                    <a:cubicBezTo>
                      <a:pt x="3576" y="2854"/>
                      <a:pt x="3597" y="2856"/>
                      <a:pt x="3617" y="2856"/>
                    </a:cubicBezTo>
                    <a:cubicBezTo>
                      <a:pt x="3732" y="2856"/>
                      <a:pt x="3829" y="2799"/>
                      <a:pt x="3900" y="2708"/>
                    </a:cubicBezTo>
                    <a:cubicBezTo>
                      <a:pt x="3960" y="2636"/>
                      <a:pt x="3948" y="2577"/>
                      <a:pt x="3936" y="2493"/>
                    </a:cubicBezTo>
                    <a:cubicBezTo>
                      <a:pt x="3912" y="2386"/>
                      <a:pt x="3817" y="2315"/>
                      <a:pt x="3722" y="2279"/>
                    </a:cubicBezTo>
                    <a:cubicBezTo>
                      <a:pt x="2424" y="1839"/>
                      <a:pt x="1233" y="1124"/>
                      <a:pt x="364" y="64"/>
                    </a:cubicBezTo>
                    <a:cubicBezTo>
                      <a:pt x="318" y="19"/>
                      <a:pt x="266" y="0"/>
                      <a:pt x="2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3" name="Google Shape;11913;p44"/>
              <p:cNvSpPr/>
              <p:nvPr/>
            </p:nvSpPr>
            <p:spPr>
              <a:xfrm>
                <a:off x="4013275" y="2829675"/>
                <a:ext cx="110475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4419" h="2012" extrusionOk="0">
                    <a:moveTo>
                      <a:pt x="574" y="0"/>
                    </a:moveTo>
                    <a:cubicBezTo>
                      <a:pt x="399" y="0"/>
                      <a:pt x="243" y="35"/>
                      <a:pt x="120" y="118"/>
                    </a:cubicBezTo>
                    <a:cubicBezTo>
                      <a:pt x="1" y="225"/>
                      <a:pt x="13" y="380"/>
                      <a:pt x="144" y="440"/>
                    </a:cubicBezTo>
                    <a:cubicBezTo>
                      <a:pt x="442" y="559"/>
                      <a:pt x="811" y="547"/>
                      <a:pt x="1132" y="630"/>
                    </a:cubicBezTo>
                    <a:cubicBezTo>
                      <a:pt x="1573" y="749"/>
                      <a:pt x="1989" y="916"/>
                      <a:pt x="2418" y="1095"/>
                    </a:cubicBezTo>
                    <a:cubicBezTo>
                      <a:pt x="2823" y="1273"/>
                      <a:pt x="3228" y="1452"/>
                      <a:pt x="3609" y="1666"/>
                    </a:cubicBezTo>
                    <a:cubicBezTo>
                      <a:pt x="3818" y="1782"/>
                      <a:pt x="4038" y="2012"/>
                      <a:pt x="4281" y="2012"/>
                    </a:cubicBezTo>
                    <a:cubicBezTo>
                      <a:pt x="4287" y="2012"/>
                      <a:pt x="4293" y="2012"/>
                      <a:pt x="4299" y="2011"/>
                    </a:cubicBezTo>
                    <a:cubicBezTo>
                      <a:pt x="4359" y="2011"/>
                      <a:pt x="4418" y="1964"/>
                      <a:pt x="4418" y="1892"/>
                    </a:cubicBezTo>
                    <a:cubicBezTo>
                      <a:pt x="4359" y="1297"/>
                      <a:pt x="2930" y="809"/>
                      <a:pt x="2466" y="618"/>
                    </a:cubicBezTo>
                    <a:cubicBezTo>
                      <a:pt x="2048" y="433"/>
                      <a:pt x="1195" y="0"/>
                      <a:pt x="5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4" name="Google Shape;11914;p44"/>
              <p:cNvSpPr/>
              <p:nvPr/>
            </p:nvSpPr>
            <p:spPr>
              <a:xfrm>
                <a:off x="4125800" y="2884425"/>
                <a:ext cx="3000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6" extrusionOk="0">
                    <a:moveTo>
                      <a:pt x="60" y="0"/>
                    </a:moveTo>
                    <a:cubicBezTo>
                      <a:pt x="1" y="0"/>
                      <a:pt x="1" y="95"/>
                      <a:pt x="60" y="95"/>
                    </a:cubicBezTo>
                    <a:cubicBezTo>
                      <a:pt x="120" y="95"/>
                      <a:pt x="120" y="0"/>
                      <a:pt x="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5" name="Google Shape;11915;p44"/>
              <p:cNvSpPr/>
              <p:nvPr/>
            </p:nvSpPr>
            <p:spPr>
              <a:xfrm>
                <a:off x="4127000" y="2885375"/>
                <a:ext cx="36925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2626" extrusionOk="0">
                    <a:moveTo>
                      <a:pt x="5" y="1"/>
                    </a:moveTo>
                    <a:cubicBezTo>
                      <a:pt x="3" y="1"/>
                      <a:pt x="0" y="4"/>
                      <a:pt x="0" y="10"/>
                    </a:cubicBezTo>
                    <a:cubicBezTo>
                      <a:pt x="6" y="4"/>
                      <a:pt x="6" y="1"/>
                      <a:pt x="5" y="1"/>
                    </a:cubicBezTo>
                    <a:close/>
                    <a:moveTo>
                      <a:pt x="0" y="10"/>
                    </a:moveTo>
                    <a:cubicBezTo>
                      <a:pt x="48" y="260"/>
                      <a:pt x="36" y="486"/>
                      <a:pt x="107" y="724"/>
                    </a:cubicBezTo>
                    <a:cubicBezTo>
                      <a:pt x="191" y="962"/>
                      <a:pt x="334" y="1165"/>
                      <a:pt x="465" y="1379"/>
                    </a:cubicBezTo>
                    <a:cubicBezTo>
                      <a:pt x="584" y="1581"/>
                      <a:pt x="715" y="1784"/>
                      <a:pt x="822" y="1986"/>
                    </a:cubicBezTo>
                    <a:cubicBezTo>
                      <a:pt x="929" y="2200"/>
                      <a:pt x="953" y="2439"/>
                      <a:pt x="1119" y="2605"/>
                    </a:cubicBezTo>
                    <a:cubicBezTo>
                      <a:pt x="1138" y="2619"/>
                      <a:pt x="1159" y="2626"/>
                      <a:pt x="1178" y="2626"/>
                    </a:cubicBezTo>
                    <a:cubicBezTo>
                      <a:pt x="1208" y="2626"/>
                      <a:pt x="1236" y="2610"/>
                      <a:pt x="1250" y="2581"/>
                    </a:cubicBezTo>
                    <a:cubicBezTo>
                      <a:pt x="1477" y="2224"/>
                      <a:pt x="1167" y="1724"/>
                      <a:pt x="965" y="1415"/>
                    </a:cubicBezTo>
                    <a:cubicBezTo>
                      <a:pt x="810" y="1165"/>
                      <a:pt x="631" y="926"/>
                      <a:pt x="465" y="700"/>
                    </a:cubicBezTo>
                    <a:cubicBezTo>
                      <a:pt x="310" y="486"/>
                      <a:pt x="60" y="236"/>
                      <a:pt x="0" y="1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6" name="Google Shape;11916;p44"/>
              <p:cNvSpPr/>
              <p:nvPr/>
            </p:nvSpPr>
            <p:spPr>
              <a:xfrm>
                <a:off x="4111800" y="2960275"/>
                <a:ext cx="64325" cy="160850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6434" extrusionOk="0">
                    <a:moveTo>
                      <a:pt x="2024" y="1"/>
                    </a:moveTo>
                    <a:cubicBezTo>
                      <a:pt x="1992" y="1"/>
                      <a:pt x="1961" y="24"/>
                      <a:pt x="1954" y="62"/>
                    </a:cubicBezTo>
                    <a:cubicBezTo>
                      <a:pt x="1858" y="812"/>
                      <a:pt x="1894" y="1550"/>
                      <a:pt x="1715" y="2288"/>
                    </a:cubicBezTo>
                    <a:cubicBezTo>
                      <a:pt x="1549" y="2979"/>
                      <a:pt x="1251" y="3431"/>
                      <a:pt x="787" y="3955"/>
                    </a:cubicBezTo>
                    <a:cubicBezTo>
                      <a:pt x="191" y="4622"/>
                      <a:pt x="1" y="5443"/>
                      <a:pt x="227" y="6336"/>
                    </a:cubicBezTo>
                    <a:cubicBezTo>
                      <a:pt x="240" y="6400"/>
                      <a:pt x="294" y="6433"/>
                      <a:pt x="349" y="6433"/>
                    </a:cubicBezTo>
                    <a:cubicBezTo>
                      <a:pt x="396" y="6433"/>
                      <a:pt x="443" y="6409"/>
                      <a:pt x="465" y="6360"/>
                    </a:cubicBezTo>
                    <a:cubicBezTo>
                      <a:pt x="763" y="5872"/>
                      <a:pt x="549" y="5241"/>
                      <a:pt x="846" y="4741"/>
                    </a:cubicBezTo>
                    <a:cubicBezTo>
                      <a:pt x="1144" y="4265"/>
                      <a:pt x="1620" y="3931"/>
                      <a:pt x="1870" y="3419"/>
                    </a:cubicBezTo>
                    <a:cubicBezTo>
                      <a:pt x="2335" y="2491"/>
                      <a:pt x="2573" y="978"/>
                      <a:pt x="2073" y="26"/>
                    </a:cubicBezTo>
                    <a:cubicBezTo>
                      <a:pt x="2060" y="8"/>
                      <a:pt x="2042" y="1"/>
                      <a:pt x="20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7" name="Google Shape;11917;p44"/>
              <p:cNvSpPr/>
              <p:nvPr/>
            </p:nvSpPr>
            <p:spPr>
              <a:xfrm>
                <a:off x="4117775" y="3134550"/>
                <a:ext cx="4565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3683" extrusionOk="0">
                    <a:moveTo>
                      <a:pt x="105" y="1"/>
                    </a:moveTo>
                    <a:cubicBezTo>
                      <a:pt x="63" y="1"/>
                      <a:pt x="24" y="27"/>
                      <a:pt x="24" y="80"/>
                    </a:cubicBezTo>
                    <a:cubicBezTo>
                      <a:pt x="0" y="1354"/>
                      <a:pt x="143" y="3199"/>
                      <a:pt x="1655" y="3675"/>
                    </a:cubicBezTo>
                    <a:cubicBezTo>
                      <a:pt x="1666" y="3680"/>
                      <a:pt x="1678" y="3682"/>
                      <a:pt x="1689" y="3682"/>
                    </a:cubicBezTo>
                    <a:cubicBezTo>
                      <a:pt x="1761" y="3682"/>
                      <a:pt x="1826" y="3591"/>
                      <a:pt x="1774" y="3509"/>
                    </a:cubicBezTo>
                    <a:cubicBezTo>
                      <a:pt x="1429" y="2997"/>
                      <a:pt x="893" y="2675"/>
                      <a:pt x="619" y="2104"/>
                    </a:cubicBezTo>
                    <a:cubicBezTo>
                      <a:pt x="322" y="1485"/>
                      <a:pt x="238" y="746"/>
                      <a:pt x="202" y="91"/>
                    </a:cubicBezTo>
                    <a:cubicBezTo>
                      <a:pt x="196" y="30"/>
                      <a:pt x="149" y="1"/>
                      <a:pt x="1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8" name="Google Shape;11918;p44"/>
              <p:cNvSpPr/>
              <p:nvPr/>
            </p:nvSpPr>
            <p:spPr>
              <a:xfrm>
                <a:off x="4170150" y="3230875"/>
                <a:ext cx="130250" cy="82325"/>
              </a:xfrm>
              <a:custGeom>
                <a:avLst/>
                <a:gdLst/>
                <a:ahLst/>
                <a:cxnLst/>
                <a:rect l="l" t="t" r="r" b="b"/>
                <a:pathLst>
                  <a:path w="5210" h="3293" extrusionOk="0">
                    <a:moveTo>
                      <a:pt x="60" y="1"/>
                    </a:moveTo>
                    <a:cubicBezTo>
                      <a:pt x="48" y="1"/>
                      <a:pt x="1" y="37"/>
                      <a:pt x="36" y="60"/>
                    </a:cubicBezTo>
                    <a:cubicBezTo>
                      <a:pt x="786" y="715"/>
                      <a:pt x="1656" y="1263"/>
                      <a:pt x="2501" y="1799"/>
                    </a:cubicBezTo>
                    <a:cubicBezTo>
                      <a:pt x="3346" y="2334"/>
                      <a:pt x="4203" y="2954"/>
                      <a:pt x="5132" y="3287"/>
                    </a:cubicBezTo>
                    <a:cubicBezTo>
                      <a:pt x="5140" y="3291"/>
                      <a:pt x="5147" y="3292"/>
                      <a:pt x="5154" y="3292"/>
                    </a:cubicBezTo>
                    <a:cubicBezTo>
                      <a:pt x="5189" y="3292"/>
                      <a:pt x="5210" y="3246"/>
                      <a:pt x="5180" y="3216"/>
                    </a:cubicBezTo>
                    <a:cubicBezTo>
                      <a:pt x="4430" y="2596"/>
                      <a:pt x="3572" y="2132"/>
                      <a:pt x="2763" y="1596"/>
                    </a:cubicBezTo>
                    <a:cubicBezTo>
                      <a:pt x="1894" y="1013"/>
                      <a:pt x="1025" y="418"/>
                      <a:pt x="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9" name="Google Shape;11919;p44"/>
              <p:cNvSpPr/>
              <p:nvPr/>
            </p:nvSpPr>
            <p:spPr>
              <a:xfrm>
                <a:off x="4316000" y="3320175"/>
                <a:ext cx="777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7" extrusionOk="0">
                    <a:moveTo>
                      <a:pt x="36" y="1"/>
                    </a:moveTo>
                    <a:cubicBezTo>
                      <a:pt x="1" y="1"/>
                      <a:pt x="1" y="36"/>
                      <a:pt x="36" y="36"/>
                    </a:cubicBezTo>
                    <a:lnTo>
                      <a:pt x="298" y="36"/>
                    </a:lnTo>
                    <a:cubicBezTo>
                      <a:pt x="310" y="36"/>
                      <a:pt x="310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0" name="Google Shape;11920;p44"/>
              <p:cNvSpPr/>
              <p:nvPr/>
            </p:nvSpPr>
            <p:spPr>
              <a:xfrm>
                <a:off x="4315500" y="3319850"/>
                <a:ext cx="1867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747" h="245" extrusionOk="0">
                    <a:moveTo>
                      <a:pt x="53" y="0"/>
                    </a:moveTo>
                    <a:cubicBezTo>
                      <a:pt x="7" y="0"/>
                      <a:pt x="0" y="51"/>
                      <a:pt x="33" y="61"/>
                    </a:cubicBezTo>
                    <a:cubicBezTo>
                      <a:pt x="152" y="85"/>
                      <a:pt x="294" y="121"/>
                      <a:pt x="402" y="169"/>
                    </a:cubicBezTo>
                    <a:cubicBezTo>
                      <a:pt x="473" y="180"/>
                      <a:pt x="509" y="228"/>
                      <a:pt x="568" y="240"/>
                    </a:cubicBezTo>
                    <a:cubicBezTo>
                      <a:pt x="582" y="243"/>
                      <a:pt x="596" y="245"/>
                      <a:pt x="610" y="245"/>
                    </a:cubicBezTo>
                    <a:cubicBezTo>
                      <a:pt x="643" y="245"/>
                      <a:pt x="674" y="236"/>
                      <a:pt x="699" y="228"/>
                    </a:cubicBezTo>
                    <a:cubicBezTo>
                      <a:pt x="735" y="228"/>
                      <a:pt x="747" y="169"/>
                      <a:pt x="723" y="145"/>
                    </a:cubicBezTo>
                    <a:cubicBezTo>
                      <a:pt x="687" y="121"/>
                      <a:pt x="640" y="85"/>
                      <a:pt x="616" y="73"/>
                    </a:cubicBezTo>
                    <a:cubicBezTo>
                      <a:pt x="596" y="69"/>
                      <a:pt x="576" y="68"/>
                      <a:pt x="556" y="68"/>
                    </a:cubicBezTo>
                    <a:cubicBezTo>
                      <a:pt x="517" y="68"/>
                      <a:pt x="477" y="73"/>
                      <a:pt x="437" y="73"/>
                    </a:cubicBezTo>
                    <a:cubicBezTo>
                      <a:pt x="318" y="61"/>
                      <a:pt x="187" y="14"/>
                      <a:pt x="68" y="2"/>
                    </a:cubicBezTo>
                    <a:cubicBezTo>
                      <a:pt x="63" y="1"/>
                      <a:pt x="58" y="0"/>
                      <a:pt x="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1" name="Google Shape;11921;p44"/>
              <p:cNvSpPr/>
              <p:nvPr/>
            </p:nvSpPr>
            <p:spPr>
              <a:xfrm>
                <a:off x="4336650" y="3327300"/>
                <a:ext cx="147250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1153" extrusionOk="0">
                    <a:moveTo>
                      <a:pt x="174" y="1"/>
                    </a:moveTo>
                    <a:cubicBezTo>
                      <a:pt x="73" y="1"/>
                      <a:pt x="1" y="135"/>
                      <a:pt x="115" y="192"/>
                    </a:cubicBezTo>
                    <a:cubicBezTo>
                      <a:pt x="1032" y="716"/>
                      <a:pt x="2318" y="1073"/>
                      <a:pt x="3378" y="1144"/>
                    </a:cubicBezTo>
                    <a:cubicBezTo>
                      <a:pt x="3463" y="1149"/>
                      <a:pt x="3555" y="1152"/>
                      <a:pt x="3650" y="1152"/>
                    </a:cubicBezTo>
                    <a:cubicBezTo>
                      <a:pt x="4482" y="1152"/>
                      <a:pt x="5611" y="943"/>
                      <a:pt x="5878" y="121"/>
                    </a:cubicBezTo>
                    <a:cubicBezTo>
                      <a:pt x="5890" y="73"/>
                      <a:pt x="5842" y="25"/>
                      <a:pt x="5795" y="25"/>
                    </a:cubicBezTo>
                    <a:cubicBezTo>
                      <a:pt x="5354" y="61"/>
                      <a:pt x="5056" y="311"/>
                      <a:pt x="4640" y="466"/>
                    </a:cubicBezTo>
                    <a:cubicBezTo>
                      <a:pt x="4241" y="612"/>
                      <a:pt x="3826" y="678"/>
                      <a:pt x="3415" y="678"/>
                    </a:cubicBezTo>
                    <a:cubicBezTo>
                      <a:pt x="3323" y="678"/>
                      <a:pt x="3231" y="675"/>
                      <a:pt x="3139" y="668"/>
                    </a:cubicBezTo>
                    <a:cubicBezTo>
                      <a:pt x="2092" y="621"/>
                      <a:pt x="1199" y="144"/>
                      <a:pt x="187" y="1"/>
                    </a:cubicBezTo>
                    <a:cubicBezTo>
                      <a:pt x="182" y="1"/>
                      <a:pt x="178" y="1"/>
                      <a:pt x="1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2" name="Google Shape;11922;p44"/>
              <p:cNvSpPr/>
              <p:nvPr/>
            </p:nvSpPr>
            <p:spPr>
              <a:xfrm>
                <a:off x="4493400" y="3309600"/>
                <a:ext cx="382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640" extrusionOk="0">
                    <a:moveTo>
                      <a:pt x="1254" y="1"/>
                    </a:moveTo>
                    <a:cubicBezTo>
                      <a:pt x="1238" y="1"/>
                      <a:pt x="1221" y="3"/>
                      <a:pt x="1203" y="7"/>
                    </a:cubicBezTo>
                    <a:cubicBezTo>
                      <a:pt x="1001" y="67"/>
                      <a:pt x="810" y="162"/>
                      <a:pt x="608" y="245"/>
                    </a:cubicBezTo>
                    <a:cubicBezTo>
                      <a:pt x="406" y="340"/>
                      <a:pt x="215" y="519"/>
                      <a:pt x="1" y="590"/>
                    </a:cubicBezTo>
                    <a:cubicBezTo>
                      <a:pt x="1" y="590"/>
                      <a:pt x="1" y="602"/>
                      <a:pt x="25" y="614"/>
                    </a:cubicBezTo>
                    <a:cubicBezTo>
                      <a:pt x="139" y="627"/>
                      <a:pt x="240" y="640"/>
                      <a:pt x="344" y="640"/>
                    </a:cubicBezTo>
                    <a:cubicBezTo>
                      <a:pt x="434" y="640"/>
                      <a:pt x="526" y="630"/>
                      <a:pt x="632" y="602"/>
                    </a:cubicBezTo>
                    <a:cubicBezTo>
                      <a:pt x="870" y="543"/>
                      <a:pt x="1084" y="436"/>
                      <a:pt x="1310" y="376"/>
                    </a:cubicBezTo>
                    <a:cubicBezTo>
                      <a:pt x="1531" y="321"/>
                      <a:pt x="1455" y="1"/>
                      <a:pt x="12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3" name="Google Shape;11923;p44"/>
              <p:cNvSpPr/>
              <p:nvPr/>
            </p:nvSpPr>
            <p:spPr>
              <a:xfrm>
                <a:off x="4554050" y="3130275"/>
                <a:ext cx="213225" cy="170125"/>
              </a:xfrm>
              <a:custGeom>
                <a:avLst/>
                <a:gdLst/>
                <a:ahLst/>
                <a:cxnLst/>
                <a:rect l="l" t="t" r="r" b="b"/>
                <a:pathLst>
                  <a:path w="8529" h="6805" extrusionOk="0">
                    <a:moveTo>
                      <a:pt x="8445" y="1"/>
                    </a:moveTo>
                    <a:cubicBezTo>
                      <a:pt x="7802" y="24"/>
                      <a:pt x="7255" y="489"/>
                      <a:pt x="6778" y="882"/>
                    </a:cubicBezTo>
                    <a:cubicBezTo>
                      <a:pt x="6088" y="1453"/>
                      <a:pt x="5481" y="2120"/>
                      <a:pt x="4778" y="2679"/>
                    </a:cubicBezTo>
                    <a:cubicBezTo>
                      <a:pt x="3183" y="3989"/>
                      <a:pt x="1540" y="5144"/>
                      <a:pt x="75" y="6597"/>
                    </a:cubicBezTo>
                    <a:cubicBezTo>
                      <a:pt x="1" y="6690"/>
                      <a:pt x="79" y="6805"/>
                      <a:pt x="174" y="6805"/>
                    </a:cubicBezTo>
                    <a:cubicBezTo>
                      <a:pt x="200" y="6805"/>
                      <a:pt x="228" y="6796"/>
                      <a:pt x="254" y="6775"/>
                    </a:cubicBezTo>
                    <a:cubicBezTo>
                      <a:pt x="1790" y="5585"/>
                      <a:pt x="3314" y="4382"/>
                      <a:pt x="4826" y="3191"/>
                    </a:cubicBezTo>
                    <a:cubicBezTo>
                      <a:pt x="5433" y="2715"/>
                      <a:pt x="5969" y="2167"/>
                      <a:pt x="6540" y="1644"/>
                    </a:cubicBezTo>
                    <a:cubicBezTo>
                      <a:pt x="7147" y="1096"/>
                      <a:pt x="7909" y="703"/>
                      <a:pt x="8493" y="120"/>
                    </a:cubicBezTo>
                    <a:cubicBezTo>
                      <a:pt x="8529" y="84"/>
                      <a:pt x="8505" y="1"/>
                      <a:pt x="84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4" name="Google Shape;11924;p44"/>
              <p:cNvSpPr/>
              <p:nvPr/>
            </p:nvSpPr>
            <p:spPr>
              <a:xfrm>
                <a:off x="4780650" y="3094200"/>
                <a:ext cx="29475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1123" extrusionOk="0">
                    <a:moveTo>
                      <a:pt x="907" y="1"/>
                    </a:moveTo>
                    <a:cubicBezTo>
                      <a:pt x="854" y="1"/>
                      <a:pt x="797" y="37"/>
                      <a:pt x="774" y="98"/>
                    </a:cubicBezTo>
                    <a:cubicBezTo>
                      <a:pt x="750" y="181"/>
                      <a:pt x="750" y="277"/>
                      <a:pt x="715" y="360"/>
                    </a:cubicBezTo>
                    <a:cubicBezTo>
                      <a:pt x="691" y="467"/>
                      <a:pt x="596" y="551"/>
                      <a:pt x="524" y="646"/>
                    </a:cubicBezTo>
                    <a:cubicBezTo>
                      <a:pt x="453" y="741"/>
                      <a:pt x="346" y="801"/>
                      <a:pt x="250" y="872"/>
                    </a:cubicBezTo>
                    <a:cubicBezTo>
                      <a:pt x="167" y="943"/>
                      <a:pt x="96" y="1015"/>
                      <a:pt x="0" y="1098"/>
                    </a:cubicBezTo>
                    <a:cubicBezTo>
                      <a:pt x="0" y="1098"/>
                      <a:pt x="0" y="1122"/>
                      <a:pt x="24" y="1122"/>
                    </a:cubicBezTo>
                    <a:cubicBezTo>
                      <a:pt x="155" y="1110"/>
                      <a:pt x="286" y="1110"/>
                      <a:pt x="405" y="1051"/>
                    </a:cubicBezTo>
                    <a:cubicBezTo>
                      <a:pt x="548" y="979"/>
                      <a:pt x="703" y="896"/>
                      <a:pt x="822" y="777"/>
                    </a:cubicBezTo>
                    <a:cubicBezTo>
                      <a:pt x="1000" y="598"/>
                      <a:pt x="1179" y="265"/>
                      <a:pt x="989" y="39"/>
                    </a:cubicBezTo>
                    <a:cubicBezTo>
                      <a:pt x="967" y="13"/>
                      <a:pt x="938" y="1"/>
                      <a:pt x="9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5" name="Google Shape;11925;p44"/>
              <p:cNvSpPr/>
              <p:nvPr/>
            </p:nvSpPr>
            <p:spPr>
              <a:xfrm>
                <a:off x="4750875" y="2940425"/>
                <a:ext cx="52125" cy="15297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6119" extrusionOk="0">
                    <a:moveTo>
                      <a:pt x="154" y="1"/>
                    </a:moveTo>
                    <a:cubicBezTo>
                      <a:pt x="127" y="1"/>
                      <a:pt x="93" y="23"/>
                      <a:pt x="84" y="58"/>
                    </a:cubicBezTo>
                    <a:cubicBezTo>
                      <a:pt x="1" y="558"/>
                      <a:pt x="263" y="1082"/>
                      <a:pt x="334" y="1570"/>
                    </a:cubicBezTo>
                    <a:cubicBezTo>
                      <a:pt x="417" y="2142"/>
                      <a:pt x="477" y="2725"/>
                      <a:pt x="632" y="3285"/>
                    </a:cubicBezTo>
                    <a:cubicBezTo>
                      <a:pt x="751" y="3773"/>
                      <a:pt x="977" y="4213"/>
                      <a:pt x="1191" y="4654"/>
                    </a:cubicBezTo>
                    <a:cubicBezTo>
                      <a:pt x="1429" y="5130"/>
                      <a:pt x="1572" y="5701"/>
                      <a:pt x="1906" y="6118"/>
                    </a:cubicBezTo>
                    <a:cubicBezTo>
                      <a:pt x="1906" y="6106"/>
                      <a:pt x="1941" y="6094"/>
                      <a:pt x="1941" y="6082"/>
                    </a:cubicBezTo>
                    <a:cubicBezTo>
                      <a:pt x="2084" y="5666"/>
                      <a:pt x="1882" y="5285"/>
                      <a:pt x="1727" y="4892"/>
                    </a:cubicBezTo>
                    <a:cubicBezTo>
                      <a:pt x="1477" y="4285"/>
                      <a:pt x="1167" y="3689"/>
                      <a:pt x="1013" y="3046"/>
                    </a:cubicBezTo>
                    <a:cubicBezTo>
                      <a:pt x="822" y="2189"/>
                      <a:pt x="941" y="594"/>
                      <a:pt x="179" y="10"/>
                    </a:cubicBezTo>
                    <a:cubicBezTo>
                      <a:pt x="173" y="4"/>
                      <a:pt x="164" y="1"/>
                      <a:pt x="1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6" name="Google Shape;11926;p44"/>
              <p:cNvSpPr/>
              <p:nvPr/>
            </p:nvSpPr>
            <p:spPr>
              <a:xfrm>
                <a:off x="4722000" y="2866500"/>
                <a:ext cx="33675" cy="5677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2271" extrusionOk="0">
                    <a:moveTo>
                      <a:pt x="79" y="1"/>
                    </a:moveTo>
                    <a:cubicBezTo>
                      <a:pt x="65" y="1"/>
                      <a:pt x="51" y="1"/>
                      <a:pt x="36" y="3"/>
                    </a:cubicBezTo>
                    <a:cubicBezTo>
                      <a:pt x="13" y="3"/>
                      <a:pt x="1" y="38"/>
                      <a:pt x="13" y="62"/>
                    </a:cubicBezTo>
                    <a:cubicBezTo>
                      <a:pt x="132" y="419"/>
                      <a:pt x="453" y="693"/>
                      <a:pt x="620" y="1027"/>
                    </a:cubicBezTo>
                    <a:cubicBezTo>
                      <a:pt x="798" y="1408"/>
                      <a:pt x="846" y="1896"/>
                      <a:pt x="1072" y="2217"/>
                    </a:cubicBezTo>
                    <a:cubicBezTo>
                      <a:pt x="1090" y="2253"/>
                      <a:pt x="1117" y="2271"/>
                      <a:pt x="1141" y="2271"/>
                    </a:cubicBezTo>
                    <a:cubicBezTo>
                      <a:pt x="1165" y="2271"/>
                      <a:pt x="1185" y="2253"/>
                      <a:pt x="1191" y="2217"/>
                    </a:cubicBezTo>
                    <a:cubicBezTo>
                      <a:pt x="1346" y="1824"/>
                      <a:pt x="1049" y="1193"/>
                      <a:pt x="894" y="824"/>
                    </a:cubicBezTo>
                    <a:cubicBezTo>
                      <a:pt x="744" y="502"/>
                      <a:pt x="494" y="1"/>
                      <a:pt x="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7" name="Google Shape;11927;p44"/>
              <p:cNvSpPr/>
              <p:nvPr/>
            </p:nvSpPr>
            <p:spPr>
              <a:xfrm>
                <a:off x="4615950" y="2802400"/>
                <a:ext cx="95950" cy="62050"/>
              </a:xfrm>
              <a:custGeom>
                <a:avLst/>
                <a:gdLst/>
                <a:ahLst/>
                <a:cxnLst/>
                <a:rect l="l" t="t" r="r" b="b"/>
                <a:pathLst>
                  <a:path w="3838" h="2482" extrusionOk="0">
                    <a:moveTo>
                      <a:pt x="234" y="0"/>
                    </a:moveTo>
                    <a:cubicBezTo>
                      <a:pt x="110" y="0"/>
                      <a:pt x="0" y="148"/>
                      <a:pt x="123" y="245"/>
                    </a:cubicBezTo>
                    <a:cubicBezTo>
                      <a:pt x="1219" y="1221"/>
                      <a:pt x="2754" y="1424"/>
                      <a:pt x="3814" y="2471"/>
                    </a:cubicBezTo>
                    <a:cubicBezTo>
                      <a:pt x="3818" y="2478"/>
                      <a:pt x="3821" y="2481"/>
                      <a:pt x="3824" y="2481"/>
                    </a:cubicBezTo>
                    <a:cubicBezTo>
                      <a:pt x="3832" y="2481"/>
                      <a:pt x="3838" y="2464"/>
                      <a:pt x="3838" y="2448"/>
                    </a:cubicBezTo>
                    <a:cubicBezTo>
                      <a:pt x="2993" y="1221"/>
                      <a:pt x="1230" y="1245"/>
                      <a:pt x="361" y="66"/>
                    </a:cubicBezTo>
                    <a:cubicBezTo>
                      <a:pt x="324" y="19"/>
                      <a:pt x="278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8" name="Google Shape;11928;p44"/>
              <p:cNvSpPr/>
              <p:nvPr/>
            </p:nvSpPr>
            <p:spPr>
              <a:xfrm>
                <a:off x="4613950" y="2755800"/>
                <a:ext cx="14625" cy="4732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1893" extrusionOk="0">
                    <a:moveTo>
                      <a:pt x="486" y="0"/>
                    </a:moveTo>
                    <a:cubicBezTo>
                      <a:pt x="478" y="0"/>
                      <a:pt x="470" y="4"/>
                      <a:pt x="465" y="13"/>
                    </a:cubicBezTo>
                    <a:cubicBezTo>
                      <a:pt x="418" y="204"/>
                      <a:pt x="275" y="323"/>
                      <a:pt x="203" y="502"/>
                    </a:cubicBezTo>
                    <a:cubicBezTo>
                      <a:pt x="120" y="656"/>
                      <a:pt x="108" y="811"/>
                      <a:pt x="96" y="978"/>
                    </a:cubicBezTo>
                    <a:cubicBezTo>
                      <a:pt x="48" y="1311"/>
                      <a:pt x="1" y="1633"/>
                      <a:pt x="263" y="1871"/>
                    </a:cubicBezTo>
                    <a:cubicBezTo>
                      <a:pt x="279" y="1879"/>
                      <a:pt x="301" y="1893"/>
                      <a:pt x="313" y="1893"/>
                    </a:cubicBezTo>
                    <a:cubicBezTo>
                      <a:pt x="319" y="1893"/>
                      <a:pt x="322" y="1890"/>
                      <a:pt x="322" y="1883"/>
                    </a:cubicBezTo>
                    <a:cubicBezTo>
                      <a:pt x="501" y="1668"/>
                      <a:pt x="501" y="1430"/>
                      <a:pt x="525" y="1145"/>
                    </a:cubicBezTo>
                    <a:cubicBezTo>
                      <a:pt x="537" y="978"/>
                      <a:pt x="584" y="835"/>
                      <a:pt x="584" y="668"/>
                    </a:cubicBezTo>
                    <a:cubicBezTo>
                      <a:pt x="584" y="454"/>
                      <a:pt x="477" y="216"/>
                      <a:pt x="513" y="25"/>
                    </a:cubicBezTo>
                    <a:cubicBezTo>
                      <a:pt x="513" y="11"/>
                      <a:pt x="499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9" name="Google Shape;11929;p44"/>
              <p:cNvSpPr/>
              <p:nvPr/>
            </p:nvSpPr>
            <p:spPr>
              <a:xfrm>
                <a:off x="4626450" y="2662050"/>
                <a:ext cx="97950" cy="81600"/>
              </a:xfrm>
              <a:custGeom>
                <a:avLst/>
                <a:gdLst/>
                <a:ahLst/>
                <a:cxnLst/>
                <a:rect l="l" t="t" r="r" b="b"/>
                <a:pathLst>
                  <a:path w="3918" h="3264" extrusionOk="0">
                    <a:moveTo>
                      <a:pt x="3585" y="1"/>
                    </a:moveTo>
                    <a:cubicBezTo>
                      <a:pt x="3329" y="1"/>
                      <a:pt x="3054" y="149"/>
                      <a:pt x="2811" y="227"/>
                    </a:cubicBezTo>
                    <a:cubicBezTo>
                      <a:pt x="2287" y="382"/>
                      <a:pt x="1751" y="561"/>
                      <a:pt x="1275" y="835"/>
                    </a:cubicBezTo>
                    <a:cubicBezTo>
                      <a:pt x="251" y="1394"/>
                      <a:pt x="191" y="2204"/>
                      <a:pt x="1" y="3263"/>
                    </a:cubicBezTo>
                    <a:lnTo>
                      <a:pt x="25" y="3263"/>
                    </a:lnTo>
                    <a:cubicBezTo>
                      <a:pt x="263" y="2859"/>
                      <a:pt x="334" y="2382"/>
                      <a:pt x="584" y="1978"/>
                    </a:cubicBezTo>
                    <a:cubicBezTo>
                      <a:pt x="918" y="1442"/>
                      <a:pt x="1442" y="1156"/>
                      <a:pt x="2013" y="954"/>
                    </a:cubicBezTo>
                    <a:cubicBezTo>
                      <a:pt x="2513" y="775"/>
                      <a:pt x="3704" y="704"/>
                      <a:pt x="3906" y="168"/>
                    </a:cubicBezTo>
                    <a:cubicBezTo>
                      <a:pt x="3918" y="132"/>
                      <a:pt x="3894" y="84"/>
                      <a:pt x="3858" y="73"/>
                    </a:cubicBezTo>
                    <a:cubicBezTo>
                      <a:pt x="3772" y="21"/>
                      <a:pt x="3680" y="1"/>
                      <a:pt x="35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0" name="Google Shape;11930;p44"/>
              <p:cNvSpPr/>
              <p:nvPr/>
            </p:nvSpPr>
            <p:spPr>
              <a:xfrm>
                <a:off x="4728250" y="2666525"/>
                <a:ext cx="249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997" h="479" extrusionOk="0">
                    <a:moveTo>
                      <a:pt x="72" y="1"/>
                    </a:moveTo>
                    <a:cubicBezTo>
                      <a:pt x="37" y="1"/>
                      <a:pt x="1" y="72"/>
                      <a:pt x="48" y="108"/>
                    </a:cubicBezTo>
                    <a:cubicBezTo>
                      <a:pt x="191" y="167"/>
                      <a:pt x="346" y="239"/>
                      <a:pt x="489" y="298"/>
                    </a:cubicBezTo>
                    <a:cubicBezTo>
                      <a:pt x="632" y="358"/>
                      <a:pt x="763" y="441"/>
                      <a:pt x="906" y="477"/>
                    </a:cubicBezTo>
                    <a:cubicBezTo>
                      <a:pt x="910" y="478"/>
                      <a:pt x="914" y="478"/>
                      <a:pt x="918" y="478"/>
                    </a:cubicBezTo>
                    <a:cubicBezTo>
                      <a:pt x="961" y="478"/>
                      <a:pt x="997" y="425"/>
                      <a:pt x="953" y="382"/>
                    </a:cubicBezTo>
                    <a:cubicBezTo>
                      <a:pt x="727" y="167"/>
                      <a:pt x="358" y="108"/>
                      <a:pt x="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1" name="Google Shape;11931;p44"/>
              <p:cNvSpPr/>
              <p:nvPr/>
            </p:nvSpPr>
            <p:spPr>
              <a:xfrm>
                <a:off x="4767850" y="2680875"/>
                <a:ext cx="7375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717" extrusionOk="0">
                    <a:moveTo>
                      <a:pt x="385" y="1"/>
                    </a:moveTo>
                    <a:cubicBezTo>
                      <a:pt x="266" y="1"/>
                      <a:pt x="150" y="14"/>
                      <a:pt x="36" y="46"/>
                    </a:cubicBezTo>
                    <a:cubicBezTo>
                      <a:pt x="0" y="46"/>
                      <a:pt x="0" y="105"/>
                      <a:pt x="36" y="129"/>
                    </a:cubicBezTo>
                    <a:cubicBezTo>
                      <a:pt x="631" y="284"/>
                      <a:pt x="1227" y="582"/>
                      <a:pt x="1822" y="689"/>
                    </a:cubicBezTo>
                    <a:cubicBezTo>
                      <a:pt x="1922" y="707"/>
                      <a:pt x="2012" y="716"/>
                      <a:pt x="2094" y="716"/>
                    </a:cubicBezTo>
                    <a:cubicBezTo>
                      <a:pt x="2435" y="716"/>
                      <a:pt x="2651" y="562"/>
                      <a:pt x="2929" y="284"/>
                    </a:cubicBezTo>
                    <a:cubicBezTo>
                      <a:pt x="2949" y="254"/>
                      <a:pt x="2927" y="207"/>
                      <a:pt x="2891" y="207"/>
                    </a:cubicBezTo>
                    <a:cubicBezTo>
                      <a:pt x="2885" y="207"/>
                      <a:pt x="2877" y="209"/>
                      <a:pt x="2870" y="212"/>
                    </a:cubicBezTo>
                    <a:cubicBezTo>
                      <a:pt x="2681" y="316"/>
                      <a:pt x="2483" y="355"/>
                      <a:pt x="2279" y="355"/>
                    </a:cubicBezTo>
                    <a:cubicBezTo>
                      <a:pt x="1663" y="355"/>
                      <a:pt x="996" y="1"/>
                      <a:pt x="3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2" name="Google Shape;11932;p44"/>
              <p:cNvSpPr/>
              <p:nvPr/>
            </p:nvSpPr>
            <p:spPr>
              <a:xfrm>
                <a:off x="4827675" y="2587325"/>
                <a:ext cx="30375" cy="96350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3854" extrusionOk="0">
                    <a:moveTo>
                      <a:pt x="107" y="1"/>
                    </a:moveTo>
                    <a:cubicBezTo>
                      <a:pt x="95" y="1"/>
                      <a:pt x="84" y="1"/>
                      <a:pt x="72" y="2"/>
                    </a:cubicBezTo>
                    <a:cubicBezTo>
                      <a:pt x="24" y="2"/>
                      <a:pt x="0" y="37"/>
                      <a:pt x="12" y="85"/>
                    </a:cubicBezTo>
                    <a:cubicBezTo>
                      <a:pt x="143" y="335"/>
                      <a:pt x="346" y="514"/>
                      <a:pt x="477" y="776"/>
                    </a:cubicBezTo>
                    <a:cubicBezTo>
                      <a:pt x="655" y="1109"/>
                      <a:pt x="727" y="1514"/>
                      <a:pt x="751" y="1883"/>
                    </a:cubicBezTo>
                    <a:cubicBezTo>
                      <a:pt x="798" y="2478"/>
                      <a:pt x="774" y="3252"/>
                      <a:pt x="560" y="3812"/>
                    </a:cubicBezTo>
                    <a:cubicBezTo>
                      <a:pt x="560" y="3835"/>
                      <a:pt x="585" y="3853"/>
                      <a:pt x="610" y="3853"/>
                    </a:cubicBezTo>
                    <a:cubicBezTo>
                      <a:pt x="622" y="3853"/>
                      <a:pt x="635" y="3848"/>
                      <a:pt x="643" y="3835"/>
                    </a:cubicBezTo>
                    <a:cubicBezTo>
                      <a:pt x="1132" y="3157"/>
                      <a:pt x="1215" y="2395"/>
                      <a:pt x="1120" y="1573"/>
                    </a:cubicBezTo>
                    <a:cubicBezTo>
                      <a:pt x="1038" y="1035"/>
                      <a:pt x="794" y="1"/>
                      <a:pt x="1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3" name="Google Shape;11933;p44"/>
              <p:cNvSpPr/>
              <p:nvPr/>
            </p:nvSpPr>
            <p:spPr>
              <a:xfrm>
                <a:off x="4771725" y="2516800"/>
                <a:ext cx="52125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846" extrusionOk="0">
                    <a:moveTo>
                      <a:pt x="691" y="1"/>
                    </a:moveTo>
                    <a:cubicBezTo>
                      <a:pt x="441" y="1"/>
                      <a:pt x="0" y="132"/>
                      <a:pt x="60" y="465"/>
                    </a:cubicBezTo>
                    <a:cubicBezTo>
                      <a:pt x="60" y="501"/>
                      <a:pt x="107" y="513"/>
                      <a:pt x="143" y="513"/>
                    </a:cubicBezTo>
                    <a:cubicBezTo>
                      <a:pt x="322" y="477"/>
                      <a:pt x="441" y="322"/>
                      <a:pt x="619" y="239"/>
                    </a:cubicBezTo>
                    <a:cubicBezTo>
                      <a:pt x="711" y="195"/>
                      <a:pt x="807" y="174"/>
                      <a:pt x="903" y="174"/>
                    </a:cubicBezTo>
                    <a:cubicBezTo>
                      <a:pt x="1069" y="174"/>
                      <a:pt x="1234" y="237"/>
                      <a:pt x="1369" y="358"/>
                    </a:cubicBezTo>
                    <a:cubicBezTo>
                      <a:pt x="1774" y="739"/>
                      <a:pt x="1655" y="1251"/>
                      <a:pt x="1476" y="1692"/>
                    </a:cubicBezTo>
                    <a:cubicBezTo>
                      <a:pt x="1405" y="1882"/>
                      <a:pt x="1274" y="2168"/>
                      <a:pt x="1310" y="2370"/>
                    </a:cubicBezTo>
                    <a:cubicBezTo>
                      <a:pt x="1393" y="2644"/>
                      <a:pt x="1750" y="2787"/>
                      <a:pt x="1988" y="2835"/>
                    </a:cubicBezTo>
                    <a:cubicBezTo>
                      <a:pt x="2000" y="2842"/>
                      <a:pt x="2010" y="2845"/>
                      <a:pt x="2020" y="2845"/>
                    </a:cubicBezTo>
                    <a:cubicBezTo>
                      <a:pt x="2069" y="2845"/>
                      <a:pt x="2084" y="2754"/>
                      <a:pt x="2024" y="2704"/>
                    </a:cubicBezTo>
                    <a:cubicBezTo>
                      <a:pt x="1798" y="2561"/>
                      <a:pt x="1429" y="2406"/>
                      <a:pt x="1465" y="2084"/>
                    </a:cubicBezTo>
                    <a:cubicBezTo>
                      <a:pt x="1476" y="1906"/>
                      <a:pt x="1643" y="1715"/>
                      <a:pt x="1715" y="1549"/>
                    </a:cubicBezTo>
                    <a:cubicBezTo>
                      <a:pt x="1869" y="1227"/>
                      <a:pt x="1941" y="834"/>
                      <a:pt x="1750" y="513"/>
                    </a:cubicBezTo>
                    <a:cubicBezTo>
                      <a:pt x="1536" y="132"/>
                      <a:pt x="1095" y="1"/>
                      <a:pt x="6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4" name="Google Shape;11934;p44"/>
              <p:cNvSpPr/>
              <p:nvPr/>
            </p:nvSpPr>
            <p:spPr>
              <a:xfrm>
                <a:off x="4743450" y="2520675"/>
                <a:ext cx="28000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531" extrusionOk="0">
                    <a:moveTo>
                      <a:pt x="107" y="1"/>
                    </a:moveTo>
                    <a:cubicBezTo>
                      <a:pt x="36" y="1"/>
                      <a:pt x="0" y="60"/>
                      <a:pt x="24" y="120"/>
                    </a:cubicBezTo>
                    <a:cubicBezTo>
                      <a:pt x="49" y="377"/>
                      <a:pt x="434" y="531"/>
                      <a:pt x="753" y="531"/>
                    </a:cubicBezTo>
                    <a:cubicBezTo>
                      <a:pt x="891" y="531"/>
                      <a:pt x="1016" y="502"/>
                      <a:pt x="1095" y="441"/>
                    </a:cubicBezTo>
                    <a:cubicBezTo>
                      <a:pt x="1119" y="429"/>
                      <a:pt x="1119" y="405"/>
                      <a:pt x="1095" y="382"/>
                    </a:cubicBezTo>
                    <a:cubicBezTo>
                      <a:pt x="1000" y="358"/>
                      <a:pt x="929" y="358"/>
                      <a:pt x="833" y="346"/>
                    </a:cubicBezTo>
                    <a:cubicBezTo>
                      <a:pt x="738" y="322"/>
                      <a:pt x="643" y="286"/>
                      <a:pt x="536" y="239"/>
                    </a:cubicBezTo>
                    <a:cubicBezTo>
                      <a:pt x="393" y="167"/>
                      <a:pt x="286" y="13"/>
                      <a:pt x="1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5" name="Google Shape;11935;p44"/>
              <p:cNvSpPr/>
              <p:nvPr/>
            </p:nvSpPr>
            <p:spPr>
              <a:xfrm>
                <a:off x="4521950" y="2329975"/>
                <a:ext cx="235800" cy="198175"/>
              </a:xfrm>
              <a:custGeom>
                <a:avLst/>
                <a:gdLst/>
                <a:ahLst/>
                <a:cxnLst/>
                <a:rect l="l" t="t" r="r" b="b"/>
                <a:pathLst>
                  <a:path w="9432" h="7927" extrusionOk="0">
                    <a:moveTo>
                      <a:pt x="60" y="1"/>
                    </a:moveTo>
                    <a:cubicBezTo>
                      <a:pt x="29" y="1"/>
                      <a:pt x="0" y="34"/>
                      <a:pt x="26" y="68"/>
                    </a:cubicBezTo>
                    <a:cubicBezTo>
                      <a:pt x="1169" y="1961"/>
                      <a:pt x="2883" y="3247"/>
                      <a:pt x="4407" y="4783"/>
                    </a:cubicBezTo>
                    <a:cubicBezTo>
                      <a:pt x="5633" y="6009"/>
                      <a:pt x="7419" y="7914"/>
                      <a:pt x="9289" y="7926"/>
                    </a:cubicBezTo>
                    <a:cubicBezTo>
                      <a:pt x="9396" y="7926"/>
                      <a:pt x="9432" y="7795"/>
                      <a:pt x="9336" y="7748"/>
                    </a:cubicBezTo>
                    <a:cubicBezTo>
                      <a:pt x="8503" y="7295"/>
                      <a:pt x="7646" y="7021"/>
                      <a:pt x="6848" y="6450"/>
                    </a:cubicBezTo>
                    <a:cubicBezTo>
                      <a:pt x="6003" y="5831"/>
                      <a:pt x="5264" y="5081"/>
                      <a:pt x="4514" y="4342"/>
                    </a:cubicBezTo>
                    <a:cubicBezTo>
                      <a:pt x="3038" y="2878"/>
                      <a:pt x="1252" y="1759"/>
                      <a:pt x="97" y="21"/>
                    </a:cubicBezTo>
                    <a:cubicBezTo>
                      <a:pt x="87" y="7"/>
                      <a:pt x="73" y="1"/>
                      <a:pt x="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6" name="Google Shape;11936;p44"/>
              <p:cNvSpPr/>
              <p:nvPr/>
            </p:nvSpPr>
            <p:spPr>
              <a:xfrm>
                <a:off x="4458975" y="2227950"/>
                <a:ext cx="55875" cy="93325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3733" extrusionOk="0">
                    <a:moveTo>
                      <a:pt x="112" y="1"/>
                    </a:moveTo>
                    <a:cubicBezTo>
                      <a:pt x="56" y="1"/>
                      <a:pt x="1" y="38"/>
                      <a:pt x="9" y="101"/>
                    </a:cubicBezTo>
                    <a:cubicBezTo>
                      <a:pt x="68" y="780"/>
                      <a:pt x="580" y="1470"/>
                      <a:pt x="913" y="2054"/>
                    </a:cubicBezTo>
                    <a:cubicBezTo>
                      <a:pt x="1259" y="2625"/>
                      <a:pt x="1628" y="3316"/>
                      <a:pt x="2199" y="3732"/>
                    </a:cubicBezTo>
                    <a:cubicBezTo>
                      <a:pt x="2199" y="3732"/>
                      <a:pt x="2235" y="3697"/>
                      <a:pt x="2235" y="3685"/>
                    </a:cubicBezTo>
                    <a:cubicBezTo>
                      <a:pt x="1973" y="3042"/>
                      <a:pt x="1521" y="2482"/>
                      <a:pt x="1199" y="1875"/>
                    </a:cubicBezTo>
                    <a:cubicBezTo>
                      <a:pt x="890" y="1280"/>
                      <a:pt x="663" y="482"/>
                      <a:pt x="187" y="30"/>
                    </a:cubicBezTo>
                    <a:cubicBezTo>
                      <a:pt x="167" y="10"/>
                      <a:pt x="140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7" name="Google Shape;11937;p44"/>
              <p:cNvSpPr/>
              <p:nvPr/>
            </p:nvSpPr>
            <p:spPr>
              <a:xfrm>
                <a:off x="4455900" y="2204200"/>
                <a:ext cx="567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788" extrusionOk="0">
                    <a:moveTo>
                      <a:pt x="84" y="0"/>
                    </a:moveTo>
                    <a:cubicBezTo>
                      <a:pt x="72" y="0"/>
                      <a:pt x="60" y="9"/>
                      <a:pt x="60" y="27"/>
                    </a:cubicBezTo>
                    <a:cubicBezTo>
                      <a:pt x="48" y="110"/>
                      <a:pt x="1" y="158"/>
                      <a:pt x="1" y="241"/>
                    </a:cubicBezTo>
                    <a:cubicBezTo>
                      <a:pt x="1" y="301"/>
                      <a:pt x="12" y="384"/>
                      <a:pt x="12" y="444"/>
                    </a:cubicBezTo>
                    <a:cubicBezTo>
                      <a:pt x="24" y="563"/>
                      <a:pt x="120" y="658"/>
                      <a:pt x="167" y="777"/>
                    </a:cubicBezTo>
                    <a:cubicBezTo>
                      <a:pt x="167" y="785"/>
                      <a:pt x="170" y="788"/>
                      <a:pt x="173" y="788"/>
                    </a:cubicBezTo>
                    <a:cubicBezTo>
                      <a:pt x="180" y="788"/>
                      <a:pt x="191" y="777"/>
                      <a:pt x="191" y="777"/>
                    </a:cubicBezTo>
                    <a:cubicBezTo>
                      <a:pt x="191" y="658"/>
                      <a:pt x="227" y="539"/>
                      <a:pt x="215" y="420"/>
                    </a:cubicBezTo>
                    <a:cubicBezTo>
                      <a:pt x="215" y="360"/>
                      <a:pt x="191" y="289"/>
                      <a:pt x="179" y="230"/>
                    </a:cubicBezTo>
                    <a:cubicBezTo>
                      <a:pt x="167" y="158"/>
                      <a:pt x="108" y="110"/>
                      <a:pt x="108" y="27"/>
                    </a:cubicBezTo>
                    <a:cubicBezTo>
                      <a:pt x="108" y="9"/>
                      <a:pt x="96" y="0"/>
                      <a:pt x="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8" name="Google Shape;11938;p44"/>
              <p:cNvSpPr/>
              <p:nvPr/>
            </p:nvSpPr>
            <p:spPr>
              <a:xfrm>
                <a:off x="4448175" y="2100200"/>
                <a:ext cx="67550" cy="94450"/>
              </a:xfrm>
              <a:custGeom>
                <a:avLst/>
                <a:gdLst/>
                <a:ahLst/>
                <a:cxnLst/>
                <a:rect l="l" t="t" r="r" b="b"/>
                <a:pathLst>
                  <a:path w="2702" h="3778" extrusionOk="0">
                    <a:moveTo>
                      <a:pt x="1368" y="1"/>
                    </a:moveTo>
                    <a:cubicBezTo>
                      <a:pt x="1052" y="1"/>
                      <a:pt x="757" y="116"/>
                      <a:pt x="583" y="389"/>
                    </a:cubicBezTo>
                    <a:cubicBezTo>
                      <a:pt x="298" y="830"/>
                      <a:pt x="226" y="1449"/>
                      <a:pt x="179" y="1961"/>
                    </a:cubicBezTo>
                    <a:cubicBezTo>
                      <a:pt x="131" y="2485"/>
                      <a:pt x="0" y="3270"/>
                      <a:pt x="250" y="3747"/>
                    </a:cubicBezTo>
                    <a:cubicBezTo>
                      <a:pt x="258" y="3769"/>
                      <a:pt x="270" y="3778"/>
                      <a:pt x="281" y="3778"/>
                    </a:cubicBezTo>
                    <a:cubicBezTo>
                      <a:pt x="287" y="3778"/>
                      <a:pt x="293" y="3775"/>
                      <a:pt x="298" y="3770"/>
                    </a:cubicBezTo>
                    <a:cubicBezTo>
                      <a:pt x="524" y="3473"/>
                      <a:pt x="488" y="3080"/>
                      <a:pt x="500" y="2723"/>
                    </a:cubicBezTo>
                    <a:cubicBezTo>
                      <a:pt x="536" y="2223"/>
                      <a:pt x="560" y="1699"/>
                      <a:pt x="702" y="1211"/>
                    </a:cubicBezTo>
                    <a:cubicBezTo>
                      <a:pt x="774" y="925"/>
                      <a:pt x="857" y="389"/>
                      <a:pt x="1179" y="294"/>
                    </a:cubicBezTo>
                    <a:cubicBezTo>
                      <a:pt x="1218" y="283"/>
                      <a:pt x="1259" y="278"/>
                      <a:pt x="1301" y="278"/>
                    </a:cubicBezTo>
                    <a:cubicBezTo>
                      <a:pt x="1725" y="278"/>
                      <a:pt x="2251" y="783"/>
                      <a:pt x="2619" y="913"/>
                    </a:cubicBezTo>
                    <a:cubicBezTo>
                      <a:pt x="2624" y="914"/>
                      <a:pt x="2629" y="915"/>
                      <a:pt x="2634" y="915"/>
                    </a:cubicBezTo>
                    <a:cubicBezTo>
                      <a:pt x="2674" y="915"/>
                      <a:pt x="2701" y="872"/>
                      <a:pt x="2691" y="830"/>
                    </a:cubicBezTo>
                    <a:cubicBezTo>
                      <a:pt x="2539" y="353"/>
                      <a:pt x="1921" y="1"/>
                      <a:pt x="1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9" name="Google Shape;11939;p44"/>
              <p:cNvSpPr/>
              <p:nvPr/>
            </p:nvSpPr>
            <p:spPr>
              <a:xfrm>
                <a:off x="4520200" y="2126575"/>
                <a:ext cx="9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37" h="37" extrusionOk="0">
                    <a:moveTo>
                      <a:pt x="24" y="1"/>
                    </a:moveTo>
                    <a:cubicBezTo>
                      <a:pt x="0" y="1"/>
                      <a:pt x="0" y="36"/>
                      <a:pt x="24" y="36"/>
                    </a:cubicBezTo>
                    <a:cubicBezTo>
                      <a:pt x="36" y="36"/>
                      <a:pt x="36" y="1"/>
                      <a:pt x="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0" name="Google Shape;11940;p44"/>
              <p:cNvSpPr/>
              <p:nvPr/>
            </p:nvSpPr>
            <p:spPr>
              <a:xfrm>
                <a:off x="4520200" y="2126525"/>
                <a:ext cx="25325" cy="778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3113" extrusionOk="0">
                    <a:moveTo>
                      <a:pt x="15" y="1"/>
                    </a:moveTo>
                    <a:cubicBezTo>
                      <a:pt x="8" y="1"/>
                      <a:pt x="0" y="8"/>
                      <a:pt x="0" y="15"/>
                    </a:cubicBezTo>
                    <a:cubicBezTo>
                      <a:pt x="334" y="717"/>
                      <a:pt x="655" y="1193"/>
                      <a:pt x="596" y="2015"/>
                    </a:cubicBezTo>
                    <a:cubicBezTo>
                      <a:pt x="572" y="2420"/>
                      <a:pt x="465" y="2848"/>
                      <a:pt x="822" y="3098"/>
                    </a:cubicBezTo>
                    <a:cubicBezTo>
                      <a:pt x="835" y="3109"/>
                      <a:pt x="850" y="3113"/>
                      <a:pt x="864" y="3113"/>
                    </a:cubicBezTo>
                    <a:cubicBezTo>
                      <a:pt x="899" y="3113"/>
                      <a:pt x="932" y="3085"/>
                      <a:pt x="941" y="3051"/>
                    </a:cubicBezTo>
                    <a:cubicBezTo>
                      <a:pt x="1012" y="2789"/>
                      <a:pt x="953" y="2539"/>
                      <a:pt x="929" y="2253"/>
                    </a:cubicBezTo>
                    <a:cubicBezTo>
                      <a:pt x="917" y="1967"/>
                      <a:pt x="917" y="1682"/>
                      <a:pt x="822" y="1408"/>
                    </a:cubicBezTo>
                    <a:cubicBezTo>
                      <a:pt x="655" y="896"/>
                      <a:pt x="262" y="479"/>
                      <a:pt x="24" y="15"/>
                    </a:cubicBezTo>
                    <a:cubicBezTo>
                      <a:pt x="24" y="5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1" name="Google Shape;11941;p44"/>
              <p:cNvSpPr/>
              <p:nvPr/>
            </p:nvSpPr>
            <p:spPr>
              <a:xfrm>
                <a:off x="4538375" y="2199125"/>
                <a:ext cx="366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572" extrusionOk="0">
                    <a:moveTo>
                      <a:pt x="273" y="0"/>
                    </a:moveTo>
                    <a:cubicBezTo>
                      <a:pt x="115" y="0"/>
                      <a:pt x="0" y="222"/>
                      <a:pt x="166" y="325"/>
                    </a:cubicBezTo>
                    <a:cubicBezTo>
                      <a:pt x="373" y="466"/>
                      <a:pt x="660" y="572"/>
                      <a:pt x="931" y="572"/>
                    </a:cubicBezTo>
                    <a:cubicBezTo>
                      <a:pt x="1051" y="572"/>
                      <a:pt x="1168" y="551"/>
                      <a:pt x="1274" y="504"/>
                    </a:cubicBezTo>
                    <a:cubicBezTo>
                      <a:pt x="1464" y="433"/>
                      <a:pt x="1440" y="171"/>
                      <a:pt x="1226" y="147"/>
                    </a:cubicBezTo>
                    <a:cubicBezTo>
                      <a:pt x="916" y="123"/>
                      <a:pt x="631" y="171"/>
                      <a:pt x="345" y="16"/>
                    </a:cubicBezTo>
                    <a:cubicBezTo>
                      <a:pt x="320" y="5"/>
                      <a:pt x="296" y="0"/>
                      <a:pt x="2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2" name="Google Shape;11942;p44"/>
              <p:cNvSpPr/>
              <p:nvPr/>
            </p:nvSpPr>
            <p:spPr>
              <a:xfrm>
                <a:off x="4572075" y="2168125"/>
                <a:ext cx="16300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391" extrusionOk="0">
                    <a:moveTo>
                      <a:pt x="622" y="1"/>
                    </a:moveTo>
                    <a:cubicBezTo>
                      <a:pt x="617" y="1"/>
                      <a:pt x="611" y="2"/>
                      <a:pt x="604" y="6"/>
                    </a:cubicBezTo>
                    <a:cubicBezTo>
                      <a:pt x="545" y="101"/>
                      <a:pt x="449" y="137"/>
                      <a:pt x="378" y="232"/>
                    </a:cubicBezTo>
                    <a:cubicBezTo>
                      <a:pt x="318" y="315"/>
                      <a:pt x="283" y="422"/>
                      <a:pt x="247" y="518"/>
                    </a:cubicBezTo>
                    <a:cubicBezTo>
                      <a:pt x="140" y="768"/>
                      <a:pt x="80" y="1018"/>
                      <a:pt x="9" y="1268"/>
                    </a:cubicBezTo>
                    <a:cubicBezTo>
                      <a:pt x="1" y="1340"/>
                      <a:pt x="52" y="1390"/>
                      <a:pt x="101" y="1390"/>
                    </a:cubicBezTo>
                    <a:cubicBezTo>
                      <a:pt x="125" y="1390"/>
                      <a:pt x="148" y="1378"/>
                      <a:pt x="164" y="1351"/>
                    </a:cubicBezTo>
                    <a:cubicBezTo>
                      <a:pt x="283" y="1125"/>
                      <a:pt x="402" y="899"/>
                      <a:pt x="509" y="672"/>
                    </a:cubicBezTo>
                    <a:cubicBezTo>
                      <a:pt x="545" y="589"/>
                      <a:pt x="592" y="494"/>
                      <a:pt x="628" y="399"/>
                    </a:cubicBezTo>
                    <a:cubicBezTo>
                      <a:pt x="652" y="279"/>
                      <a:pt x="604" y="137"/>
                      <a:pt x="640" y="18"/>
                    </a:cubicBezTo>
                    <a:cubicBezTo>
                      <a:pt x="640" y="9"/>
                      <a:pt x="634" y="1"/>
                      <a:pt x="6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3" name="Google Shape;11943;p44"/>
              <p:cNvSpPr/>
              <p:nvPr/>
            </p:nvSpPr>
            <p:spPr>
              <a:xfrm>
                <a:off x="4580650" y="2081775"/>
                <a:ext cx="16375" cy="7637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055" extrusionOk="0">
                    <a:moveTo>
                      <a:pt x="137" y="0"/>
                    </a:moveTo>
                    <a:cubicBezTo>
                      <a:pt x="70" y="0"/>
                      <a:pt x="0" y="73"/>
                      <a:pt x="47" y="138"/>
                    </a:cubicBezTo>
                    <a:cubicBezTo>
                      <a:pt x="309" y="495"/>
                      <a:pt x="285" y="1138"/>
                      <a:pt x="261" y="1555"/>
                    </a:cubicBezTo>
                    <a:cubicBezTo>
                      <a:pt x="261" y="1805"/>
                      <a:pt x="237" y="2079"/>
                      <a:pt x="226" y="2329"/>
                    </a:cubicBezTo>
                    <a:cubicBezTo>
                      <a:pt x="202" y="2602"/>
                      <a:pt x="297" y="2793"/>
                      <a:pt x="321" y="3055"/>
                    </a:cubicBezTo>
                    <a:cubicBezTo>
                      <a:pt x="321" y="3055"/>
                      <a:pt x="356" y="3055"/>
                      <a:pt x="356" y="3043"/>
                    </a:cubicBezTo>
                    <a:cubicBezTo>
                      <a:pt x="404" y="2757"/>
                      <a:pt x="535" y="2519"/>
                      <a:pt x="583" y="2245"/>
                    </a:cubicBezTo>
                    <a:cubicBezTo>
                      <a:pt x="618" y="1912"/>
                      <a:pt x="654" y="1567"/>
                      <a:pt x="654" y="1233"/>
                    </a:cubicBezTo>
                    <a:cubicBezTo>
                      <a:pt x="654" y="721"/>
                      <a:pt x="583" y="340"/>
                      <a:pt x="190" y="19"/>
                    </a:cubicBezTo>
                    <a:cubicBezTo>
                      <a:pt x="174" y="6"/>
                      <a:pt x="156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4" name="Google Shape;11944;p44"/>
              <p:cNvSpPr/>
              <p:nvPr/>
            </p:nvSpPr>
            <p:spPr>
              <a:xfrm>
                <a:off x="4501825" y="2038750"/>
                <a:ext cx="72400" cy="37375"/>
              </a:xfrm>
              <a:custGeom>
                <a:avLst/>
                <a:gdLst/>
                <a:ahLst/>
                <a:cxnLst/>
                <a:rect l="l" t="t" r="r" b="b"/>
                <a:pathLst>
                  <a:path w="2896" h="1495" extrusionOk="0">
                    <a:moveTo>
                      <a:pt x="104" y="1"/>
                    </a:moveTo>
                    <a:cubicBezTo>
                      <a:pt x="19" y="1"/>
                      <a:pt x="0" y="123"/>
                      <a:pt x="69" y="168"/>
                    </a:cubicBezTo>
                    <a:cubicBezTo>
                      <a:pt x="485" y="418"/>
                      <a:pt x="997" y="537"/>
                      <a:pt x="1426" y="740"/>
                    </a:cubicBezTo>
                    <a:cubicBezTo>
                      <a:pt x="1866" y="954"/>
                      <a:pt x="2283" y="1192"/>
                      <a:pt x="2688" y="1478"/>
                    </a:cubicBezTo>
                    <a:cubicBezTo>
                      <a:pt x="2707" y="1489"/>
                      <a:pt x="2726" y="1494"/>
                      <a:pt x="2744" y="1494"/>
                    </a:cubicBezTo>
                    <a:cubicBezTo>
                      <a:pt x="2836" y="1494"/>
                      <a:pt x="2895" y="1357"/>
                      <a:pt x="2795" y="1287"/>
                    </a:cubicBezTo>
                    <a:cubicBezTo>
                      <a:pt x="2366" y="954"/>
                      <a:pt x="1890" y="692"/>
                      <a:pt x="1390" y="442"/>
                    </a:cubicBezTo>
                    <a:cubicBezTo>
                      <a:pt x="985" y="275"/>
                      <a:pt x="545" y="25"/>
                      <a:pt x="116" y="1"/>
                    </a:cubicBezTo>
                    <a:cubicBezTo>
                      <a:pt x="112" y="1"/>
                      <a:pt x="108" y="1"/>
                      <a:pt x="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5" name="Google Shape;11945;p44"/>
              <p:cNvSpPr/>
              <p:nvPr/>
            </p:nvSpPr>
            <p:spPr>
              <a:xfrm>
                <a:off x="4414825" y="2026875"/>
                <a:ext cx="79800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643" extrusionOk="0">
                    <a:moveTo>
                      <a:pt x="108" y="0"/>
                    </a:moveTo>
                    <a:cubicBezTo>
                      <a:pt x="24" y="0"/>
                      <a:pt x="1" y="107"/>
                      <a:pt x="72" y="167"/>
                    </a:cubicBezTo>
                    <a:cubicBezTo>
                      <a:pt x="465" y="465"/>
                      <a:pt x="1048" y="488"/>
                      <a:pt x="1536" y="548"/>
                    </a:cubicBezTo>
                    <a:cubicBezTo>
                      <a:pt x="1855" y="584"/>
                      <a:pt x="2213" y="642"/>
                      <a:pt x="2554" y="642"/>
                    </a:cubicBezTo>
                    <a:cubicBezTo>
                      <a:pt x="2774" y="642"/>
                      <a:pt x="2988" y="618"/>
                      <a:pt x="3179" y="548"/>
                    </a:cubicBezTo>
                    <a:cubicBezTo>
                      <a:pt x="3179" y="524"/>
                      <a:pt x="3191" y="512"/>
                      <a:pt x="3179" y="488"/>
                    </a:cubicBezTo>
                    <a:cubicBezTo>
                      <a:pt x="2787" y="238"/>
                      <a:pt x="2287" y="298"/>
                      <a:pt x="1858" y="274"/>
                    </a:cubicBezTo>
                    <a:cubicBezTo>
                      <a:pt x="1274" y="226"/>
                      <a:pt x="691" y="12"/>
                      <a:pt x="1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6" name="Google Shape;11946;p44"/>
              <p:cNvSpPr/>
              <p:nvPr/>
            </p:nvSpPr>
            <p:spPr>
              <a:xfrm>
                <a:off x="4381500" y="1989075"/>
                <a:ext cx="25025" cy="3340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336" extrusionOk="0">
                    <a:moveTo>
                      <a:pt x="964" y="1322"/>
                    </a:moveTo>
                    <a:cubicBezTo>
                      <a:pt x="958" y="1328"/>
                      <a:pt x="958" y="1331"/>
                      <a:pt x="960" y="1331"/>
                    </a:cubicBezTo>
                    <a:cubicBezTo>
                      <a:pt x="961" y="1331"/>
                      <a:pt x="964" y="1328"/>
                      <a:pt x="964" y="1322"/>
                    </a:cubicBezTo>
                    <a:close/>
                    <a:moveTo>
                      <a:pt x="137" y="1"/>
                    </a:moveTo>
                    <a:cubicBezTo>
                      <a:pt x="102" y="1"/>
                      <a:pt x="71" y="24"/>
                      <a:pt x="71" y="48"/>
                    </a:cubicBezTo>
                    <a:cubicBezTo>
                      <a:pt x="0" y="345"/>
                      <a:pt x="214" y="667"/>
                      <a:pt x="369" y="905"/>
                    </a:cubicBezTo>
                    <a:cubicBezTo>
                      <a:pt x="475" y="1064"/>
                      <a:pt x="665" y="1335"/>
                      <a:pt x="882" y="1335"/>
                    </a:cubicBezTo>
                    <a:cubicBezTo>
                      <a:pt x="909" y="1335"/>
                      <a:pt x="937" y="1331"/>
                      <a:pt x="964" y="1322"/>
                    </a:cubicBezTo>
                    <a:cubicBezTo>
                      <a:pt x="1000" y="1095"/>
                      <a:pt x="738" y="893"/>
                      <a:pt x="631" y="703"/>
                    </a:cubicBezTo>
                    <a:cubicBezTo>
                      <a:pt x="488" y="488"/>
                      <a:pt x="393" y="214"/>
                      <a:pt x="191" y="24"/>
                    </a:cubicBezTo>
                    <a:cubicBezTo>
                      <a:pt x="174" y="7"/>
                      <a:pt x="155" y="1"/>
                      <a:pt x="1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7" name="Google Shape;11947;p44"/>
              <p:cNvSpPr/>
              <p:nvPr/>
            </p:nvSpPr>
            <p:spPr>
              <a:xfrm>
                <a:off x="4384475" y="1968625"/>
                <a:ext cx="20425" cy="15100"/>
              </a:xfrm>
              <a:custGeom>
                <a:avLst/>
                <a:gdLst/>
                <a:ahLst/>
                <a:cxnLst/>
                <a:rect l="l" t="t" r="r" b="b"/>
                <a:pathLst>
                  <a:path w="817" h="604" extrusionOk="0">
                    <a:moveTo>
                      <a:pt x="575" y="0"/>
                    </a:moveTo>
                    <a:cubicBezTo>
                      <a:pt x="559" y="0"/>
                      <a:pt x="542" y="3"/>
                      <a:pt x="524" y="8"/>
                    </a:cubicBezTo>
                    <a:cubicBezTo>
                      <a:pt x="369" y="56"/>
                      <a:pt x="238" y="139"/>
                      <a:pt x="119" y="247"/>
                    </a:cubicBezTo>
                    <a:cubicBezTo>
                      <a:pt x="60" y="294"/>
                      <a:pt x="24" y="354"/>
                      <a:pt x="12" y="413"/>
                    </a:cubicBezTo>
                    <a:cubicBezTo>
                      <a:pt x="0" y="473"/>
                      <a:pt x="24" y="532"/>
                      <a:pt x="12" y="592"/>
                    </a:cubicBezTo>
                    <a:cubicBezTo>
                      <a:pt x="0" y="592"/>
                      <a:pt x="12" y="604"/>
                      <a:pt x="24" y="604"/>
                    </a:cubicBezTo>
                    <a:cubicBezTo>
                      <a:pt x="42" y="592"/>
                      <a:pt x="69" y="589"/>
                      <a:pt x="95" y="589"/>
                    </a:cubicBezTo>
                    <a:cubicBezTo>
                      <a:pt x="122" y="589"/>
                      <a:pt x="149" y="592"/>
                      <a:pt x="167" y="592"/>
                    </a:cubicBezTo>
                    <a:cubicBezTo>
                      <a:pt x="226" y="568"/>
                      <a:pt x="274" y="556"/>
                      <a:pt x="322" y="532"/>
                    </a:cubicBezTo>
                    <a:cubicBezTo>
                      <a:pt x="429" y="461"/>
                      <a:pt x="548" y="413"/>
                      <a:pt x="655" y="342"/>
                    </a:cubicBezTo>
                    <a:cubicBezTo>
                      <a:pt x="817" y="245"/>
                      <a:pt x="734" y="0"/>
                      <a:pt x="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8" name="Google Shape;11948;p44"/>
              <p:cNvSpPr/>
              <p:nvPr/>
            </p:nvSpPr>
            <p:spPr>
              <a:xfrm>
                <a:off x="4406875" y="1922600"/>
                <a:ext cx="25525" cy="39725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589" extrusionOk="0">
                    <a:moveTo>
                      <a:pt x="765" y="0"/>
                    </a:moveTo>
                    <a:cubicBezTo>
                      <a:pt x="647" y="0"/>
                      <a:pt x="521" y="89"/>
                      <a:pt x="521" y="230"/>
                    </a:cubicBezTo>
                    <a:cubicBezTo>
                      <a:pt x="521" y="468"/>
                      <a:pt x="509" y="671"/>
                      <a:pt x="378" y="885"/>
                    </a:cubicBezTo>
                    <a:cubicBezTo>
                      <a:pt x="295" y="1076"/>
                      <a:pt x="176" y="1302"/>
                      <a:pt x="45" y="1457"/>
                    </a:cubicBezTo>
                    <a:cubicBezTo>
                      <a:pt x="0" y="1512"/>
                      <a:pt x="39" y="1589"/>
                      <a:pt x="102" y="1589"/>
                    </a:cubicBezTo>
                    <a:cubicBezTo>
                      <a:pt x="107" y="1589"/>
                      <a:pt x="111" y="1588"/>
                      <a:pt x="116" y="1588"/>
                    </a:cubicBezTo>
                    <a:cubicBezTo>
                      <a:pt x="414" y="1504"/>
                      <a:pt x="652" y="1373"/>
                      <a:pt x="807" y="1087"/>
                    </a:cubicBezTo>
                    <a:cubicBezTo>
                      <a:pt x="950" y="814"/>
                      <a:pt x="1021" y="480"/>
                      <a:pt x="961" y="171"/>
                    </a:cubicBezTo>
                    <a:cubicBezTo>
                      <a:pt x="941" y="52"/>
                      <a:pt x="855" y="0"/>
                      <a:pt x="7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9" name="Google Shape;11949;p44"/>
              <p:cNvSpPr/>
              <p:nvPr/>
            </p:nvSpPr>
            <p:spPr>
              <a:xfrm>
                <a:off x="3403975" y="1737400"/>
                <a:ext cx="7742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452" extrusionOk="0">
                    <a:moveTo>
                      <a:pt x="1112" y="1"/>
                    </a:moveTo>
                    <a:cubicBezTo>
                      <a:pt x="734" y="1"/>
                      <a:pt x="340" y="60"/>
                      <a:pt x="60" y="304"/>
                    </a:cubicBezTo>
                    <a:cubicBezTo>
                      <a:pt x="1" y="340"/>
                      <a:pt x="49" y="435"/>
                      <a:pt x="120" y="447"/>
                    </a:cubicBezTo>
                    <a:cubicBezTo>
                      <a:pt x="171" y="450"/>
                      <a:pt x="222" y="452"/>
                      <a:pt x="273" y="452"/>
                    </a:cubicBezTo>
                    <a:cubicBezTo>
                      <a:pt x="711" y="452"/>
                      <a:pt x="1149" y="337"/>
                      <a:pt x="1596" y="337"/>
                    </a:cubicBezTo>
                    <a:cubicBezTo>
                      <a:pt x="1632" y="337"/>
                      <a:pt x="1667" y="338"/>
                      <a:pt x="1703" y="340"/>
                    </a:cubicBezTo>
                    <a:cubicBezTo>
                      <a:pt x="1971" y="355"/>
                      <a:pt x="2278" y="419"/>
                      <a:pt x="2570" y="419"/>
                    </a:cubicBezTo>
                    <a:cubicBezTo>
                      <a:pt x="2733" y="419"/>
                      <a:pt x="2892" y="399"/>
                      <a:pt x="3037" y="340"/>
                    </a:cubicBezTo>
                    <a:cubicBezTo>
                      <a:pt x="3085" y="328"/>
                      <a:pt x="3097" y="268"/>
                      <a:pt x="3061" y="256"/>
                    </a:cubicBezTo>
                    <a:cubicBezTo>
                      <a:pt x="2620" y="42"/>
                      <a:pt x="1989" y="42"/>
                      <a:pt x="1513" y="18"/>
                    </a:cubicBezTo>
                    <a:cubicBezTo>
                      <a:pt x="1386" y="9"/>
                      <a:pt x="1250" y="1"/>
                      <a:pt x="1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0" name="Google Shape;11950;p44"/>
              <p:cNvSpPr/>
              <p:nvPr/>
            </p:nvSpPr>
            <p:spPr>
              <a:xfrm>
                <a:off x="3360525" y="1752100"/>
                <a:ext cx="44300" cy="1091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4364" extrusionOk="0">
                    <a:moveTo>
                      <a:pt x="1735" y="1"/>
                    </a:moveTo>
                    <a:cubicBezTo>
                      <a:pt x="1728" y="1"/>
                      <a:pt x="1721" y="4"/>
                      <a:pt x="1715" y="14"/>
                    </a:cubicBezTo>
                    <a:cubicBezTo>
                      <a:pt x="465" y="764"/>
                      <a:pt x="1" y="2788"/>
                      <a:pt x="155" y="4145"/>
                    </a:cubicBezTo>
                    <a:cubicBezTo>
                      <a:pt x="167" y="4289"/>
                      <a:pt x="283" y="4364"/>
                      <a:pt x="392" y="4364"/>
                    </a:cubicBezTo>
                    <a:cubicBezTo>
                      <a:pt x="500" y="4364"/>
                      <a:pt x="602" y="4292"/>
                      <a:pt x="596" y="4145"/>
                    </a:cubicBezTo>
                    <a:cubicBezTo>
                      <a:pt x="548" y="2716"/>
                      <a:pt x="727" y="1145"/>
                      <a:pt x="1763" y="49"/>
                    </a:cubicBezTo>
                    <a:cubicBezTo>
                      <a:pt x="1772" y="32"/>
                      <a:pt x="1754" y="1"/>
                      <a:pt x="17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1" name="Google Shape;11951;p44"/>
              <p:cNvSpPr/>
              <p:nvPr/>
            </p:nvSpPr>
            <p:spPr>
              <a:xfrm>
                <a:off x="3369450" y="1860175"/>
                <a:ext cx="3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" y="1"/>
                    </a:moveTo>
                    <a:lnTo>
                      <a:pt x="1" y="13"/>
                    </a:lnTo>
                    <a:cubicBezTo>
                      <a:pt x="13" y="13"/>
                      <a:pt x="13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2" name="Google Shape;11952;p44"/>
              <p:cNvSpPr/>
              <p:nvPr/>
            </p:nvSpPr>
            <p:spPr>
              <a:xfrm>
                <a:off x="3368275" y="1867525"/>
                <a:ext cx="35425" cy="9112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3645" extrusionOk="0">
                    <a:moveTo>
                      <a:pt x="110" y="0"/>
                    </a:moveTo>
                    <a:cubicBezTo>
                      <a:pt x="72" y="0"/>
                      <a:pt x="36" y="18"/>
                      <a:pt x="36" y="64"/>
                    </a:cubicBezTo>
                    <a:cubicBezTo>
                      <a:pt x="0" y="719"/>
                      <a:pt x="334" y="1552"/>
                      <a:pt x="512" y="2195"/>
                    </a:cubicBezTo>
                    <a:cubicBezTo>
                      <a:pt x="643" y="2683"/>
                      <a:pt x="822" y="3433"/>
                      <a:pt x="1334" y="3636"/>
                    </a:cubicBezTo>
                    <a:cubicBezTo>
                      <a:pt x="1344" y="3642"/>
                      <a:pt x="1353" y="3644"/>
                      <a:pt x="1361" y="3644"/>
                    </a:cubicBezTo>
                    <a:cubicBezTo>
                      <a:pt x="1401" y="3644"/>
                      <a:pt x="1417" y="3582"/>
                      <a:pt x="1417" y="3552"/>
                    </a:cubicBezTo>
                    <a:cubicBezTo>
                      <a:pt x="1357" y="3219"/>
                      <a:pt x="1155" y="2957"/>
                      <a:pt x="1036" y="2636"/>
                    </a:cubicBezTo>
                    <a:cubicBezTo>
                      <a:pt x="917" y="2290"/>
                      <a:pt x="822" y="1957"/>
                      <a:pt x="750" y="1600"/>
                    </a:cubicBezTo>
                    <a:cubicBezTo>
                      <a:pt x="631" y="1076"/>
                      <a:pt x="584" y="350"/>
                      <a:pt x="143" y="4"/>
                    </a:cubicBezTo>
                    <a:cubicBezTo>
                      <a:pt x="132" y="2"/>
                      <a:pt x="12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3" name="Google Shape;11953;p44"/>
              <p:cNvSpPr/>
              <p:nvPr/>
            </p:nvSpPr>
            <p:spPr>
              <a:xfrm>
                <a:off x="3403975" y="1956925"/>
                <a:ext cx="18500" cy="112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451" extrusionOk="0">
                    <a:moveTo>
                      <a:pt x="84" y="0"/>
                    </a:moveTo>
                    <a:cubicBezTo>
                      <a:pt x="25" y="12"/>
                      <a:pt x="1" y="60"/>
                      <a:pt x="25" y="95"/>
                    </a:cubicBezTo>
                    <a:cubicBezTo>
                      <a:pt x="60" y="191"/>
                      <a:pt x="108" y="310"/>
                      <a:pt x="227" y="357"/>
                    </a:cubicBezTo>
                    <a:cubicBezTo>
                      <a:pt x="287" y="393"/>
                      <a:pt x="346" y="405"/>
                      <a:pt x="406" y="429"/>
                    </a:cubicBezTo>
                    <a:cubicBezTo>
                      <a:pt x="446" y="444"/>
                      <a:pt x="475" y="450"/>
                      <a:pt x="503" y="450"/>
                    </a:cubicBezTo>
                    <a:cubicBezTo>
                      <a:pt x="541" y="450"/>
                      <a:pt x="577" y="438"/>
                      <a:pt x="632" y="417"/>
                    </a:cubicBezTo>
                    <a:cubicBezTo>
                      <a:pt x="739" y="369"/>
                      <a:pt x="715" y="226"/>
                      <a:pt x="656" y="143"/>
                    </a:cubicBezTo>
                    <a:cubicBezTo>
                      <a:pt x="596" y="72"/>
                      <a:pt x="453" y="48"/>
                      <a:pt x="358" y="12"/>
                    </a:cubicBezTo>
                    <a:cubicBezTo>
                      <a:pt x="327" y="3"/>
                      <a:pt x="293" y="1"/>
                      <a:pt x="258" y="1"/>
                    </a:cubicBezTo>
                    <a:cubicBezTo>
                      <a:pt x="220" y="1"/>
                      <a:pt x="181" y="4"/>
                      <a:pt x="144" y="4"/>
                    </a:cubicBezTo>
                    <a:cubicBezTo>
                      <a:pt x="123" y="4"/>
                      <a:pt x="103" y="3"/>
                      <a:pt x="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4" name="Google Shape;11954;p44"/>
              <p:cNvSpPr/>
              <p:nvPr/>
            </p:nvSpPr>
            <p:spPr>
              <a:xfrm>
                <a:off x="4227925" y="2134100"/>
                <a:ext cx="43150" cy="15600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6240" extrusionOk="0">
                    <a:moveTo>
                      <a:pt x="237" y="0"/>
                    </a:moveTo>
                    <a:cubicBezTo>
                      <a:pt x="110" y="0"/>
                      <a:pt x="1" y="168"/>
                      <a:pt x="118" y="295"/>
                    </a:cubicBezTo>
                    <a:cubicBezTo>
                      <a:pt x="1452" y="1795"/>
                      <a:pt x="1547" y="4284"/>
                      <a:pt x="1333" y="6189"/>
                    </a:cubicBezTo>
                    <a:cubicBezTo>
                      <a:pt x="1318" y="6225"/>
                      <a:pt x="1339" y="6239"/>
                      <a:pt x="1366" y="6239"/>
                    </a:cubicBezTo>
                    <a:cubicBezTo>
                      <a:pt x="1383" y="6239"/>
                      <a:pt x="1402" y="6234"/>
                      <a:pt x="1416" y="6224"/>
                    </a:cubicBezTo>
                    <a:cubicBezTo>
                      <a:pt x="1726" y="5808"/>
                      <a:pt x="1666" y="5343"/>
                      <a:pt x="1678" y="4831"/>
                    </a:cubicBezTo>
                    <a:cubicBezTo>
                      <a:pt x="1690" y="4177"/>
                      <a:pt x="1678" y="3522"/>
                      <a:pt x="1595" y="2867"/>
                    </a:cubicBezTo>
                    <a:cubicBezTo>
                      <a:pt x="1440" y="1843"/>
                      <a:pt x="1083" y="819"/>
                      <a:pt x="357" y="57"/>
                    </a:cubicBezTo>
                    <a:cubicBezTo>
                      <a:pt x="319" y="17"/>
                      <a:pt x="278" y="0"/>
                      <a:pt x="2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5" name="Google Shape;11955;p44"/>
              <p:cNvSpPr/>
              <p:nvPr/>
            </p:nvSpPr>
            <p:spPr>
              <a:xfrm>
                <a:off x="4221950" y="2139975"/>
                <a:ext cx="27700" cy="1429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5717" extrusionOk="0">
                    <a:moveTo>
                      <a:pt x="119" y="1"/>
                    </a:moveTo>
                    <a:cubicBezTo>
                      <a:pt x="107" y="1"/>
                      <a:pt x="60" y="1"/>
                      <a:pt x="60" y="36"/>
                    </a:cubicBezTo>
                    <a:cubicBezTo>
                      <a:pt x="0" y="929"/>
                      <a:pt x="262" y="1858"/>
                      <a:pt x="274" y="2751"/>
                    </a:cubicBezTo>
                    <a:cubicBezTo>
                      <a:pt x="298" y="3727"/>
                      <a:pt x="24" y="4692"/>
                      <a:pt x="72" y="5644"/>
                    </a:cubicBezTo>
                    <a:cubicBezTo>
                      <a:pt x="72" y="5686"/>
                      <a:pt x="109" y="5716"/>
                      <a:pt x="145" y="5716"/>
                    </a:cubicBezTo>
                    <a:cubicBezTo>
                      <a:pt x="169" y="5716"/>
                      <a:pt x="193" y="5702"/>
                      <a:pt x="203" y="5668"/>
                    </a:cubicBezTo>
                    <a:cubicBezTo>
                      <a:pt x="1108" y="4025"/>
                      <a:pt x="738" y="1679"/>
                      <a:pt x="1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6" name="Google Shape;11956;p44"/>
              <p:cNvSpPr/>
              <p:nvPr/>
            </p:nvSpPr>
            <p:spPr>
              <a:xfrm>
                <a:off x="4221350" y="2268225"/>
                <a:ext cx="4722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133" extrusionOk="0">
                    <a:moveTo>
                      <a:pt x="301" y="0"/>
                    </a:moveTo>
                    <a:cubicBezTo>
                      <a:pt x="276" y="0"/>
                      <a:pt x="248" y="12"/>
                      <a:pt x="227" y="38"/>
                    </a:cubicBezTo>
                    <a:cubicBezTo>
                      <a:pt x="0" y="395"/>
                      <a:pt x="36" y="812"/>
                      <a:pt x="441" y="1002"/>
                    </a:cubicBezTo>
                    <a:cubicBezTo>
                      <a:pt x="613" y="1085"/>
                      <a:pt x="834" y="1132"/>
                      <a:pt x="1055" y="1132"/>
                    </a:cubicBezTo>
                    <a:cubicBezTo>
                      <a:pt x="1308" y="1132"/>
                      <a:pt x="1561" y="1071"/>
                      <a:pt x="1739" y="931"/>
                    </a:cubicBezTo>
                    <a:cubicBezTo>
                      <a:pt x="1889" y="800"/>
                      <a:pt x="1744" y="595"/>
                      <a:pt x="1582" y="595"/>
                    </a:cubicBezTo>
                    <a:cubicBezTo>
                      <a:pt x="1538" y="595"/>
                      <a:pt x="1494" y="610"/>
                      <a:pt x="1453" y="645"/>
                    </a:cubicBezTo>
                    <a:cubicBezTo>
                      <a:pt x="1333" y="749"/>
                      <a:pt x="1109" y="789"/>
                      <a:pt x="907" y="789"/>
                    </a:cubicBezTo>
                    <a:cubicBezTo>
                      <a:pt x="810" y="789"/>
                      <a:pt x="717" y="780"/>
                      <a:pt x="643" y="764"/>
                    </a:cubicBezTo>
                    <a:cubicBezTo>
                      <a:pt x="262" y="693"/>
                      <a:pt x="286" y="407"/>
                      <a:pt x="358" y="97"/>
                    </a:cubicBezTo>
                    <a:cubicBezTo>
                      <a:pt x="380" y="37"/>
                      <a:pt x="345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7" name="Google Shape;11957;p44"/>
              <p:cNvSpPr/>
              <p:nvPr/>
            </p:nvSpPr>
            <p:spPr>
              <a:xfrm>
                <a:off x="4173125" y="2103925"/>
                <a:ext cx="5510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014" extrusionOk="0">
                    <a:moveTo>
                      <a:pt x="404" y="1"/>
                    </a:moveTo>
                    <a:cubicBezTo>
                      <a:pt x="271" y="1"/>
                      <a:pt x="144" y="31"/>
                      <a:pt x="36" y="109"/>
                    </a:cubicBezTo>
                    <a:cubicBezTo>
                      <a:pt x="1" y="121"/>
                      <a:pt x="1" y="145"/>
                      <a:pt x="36" y="169"/>
                    </a:cubicBezTo>
                    <a:cubicBezTo>
                      <a:pt x="310" y="347"/>
                      <a:pt x="715" y="371"/>
                      <a:pt x="1036" y="478"/>
                    </a:cubicBezTo>
                    <a:cubicBezTo>
                      <a:pt x="1417" y="609"/>
                      <a:pt x="1870" y="776"/>
                      <a:pt x="2203" y="1014"/>
                    </a:cubicBezTo>
                    <a:lnTo>
                      <a:pt x="2203" y="1002"/>
                    </a:lnTo>
                    <a:cubicBezTo>
                      <a:pt x="1894" y="621"/>
                      <a:pt x="1596" y="371"/>
                      <a:pt x="1132" y="192"/>
                    </a:cubicBezTo>
                    <a:cubicBezTo>
                      <a:pt x="929" y="107"/>
                      <a:pt x="656" y="1"/>
                      <a:pt x="4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8" name="Google Shape;11958;p44"/>
              <p:cNvSpPr/>
              <p:nvPr/>
            </p:nvSpPr>
            <p:spPr>
              <a:xfrm>
                <a:off x="4129975" y="2105525"/>
                <a:ext cx="50025" cy="85225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3409" extrusionOk="0">
                    <a:moveTo>
                      <a:pt x="1763" y="1"/>
                    </a:moveTo>
                    <a:cubicBezTo>
                      <a:pt x="1407" y="1"/>
                      <a:pt x="1053" y="573"/>
                      <a:pt x="893" y="783"/>
                    </a:cubicBezTo>
                    <a:cubicBezTo>
                      <a:pt x="357" y="1510"/>
                      <a:pt x="12" y="2391"/>
                      <a:pt x="0" y="3319"/>
                    </a:cubicBezTo>
                    <a:cubicBezTo>
                      <a:pt x="0" y="3374"/>
                      <a:pt x="59" y="3409"/>
                      <a:pt x="111" y="3409"/>
                    </a:cubicBezTo>
                    <a:cubicBezTo>
                      <a:pt x="150" y="3409"/>
                      <a:pt x="186" y="3389"/>
                      <a:pt x="191" y="3343"/>
                    </a:cubicBezTo>
                    <a:cubicBezTo>
                      <a:pt x="298" y="2617"/>
                      <a:pt x="524" y="1914"/>
                      <a:pt x="893" y="1295"/>
                    </a:cubicBezTo>
                    <a:cubicBezTo>
                      <a:pt x="1043" y="1064"/>
                      <a:pt x="1529" y="161"/>
                      <a:pt x="1884" y="161"/>
                    </a:cubicBezTo>
                    <a:cubicBezTo>
                      <a:pt x="1895" y="161"/>
                      <a:pt x="1906" y="162"/>
                      <a:pt x="1917" y="164"/>
                    </a:cubicBezTo>
                    <a:cubicBezTo>
                      <a:pt x="1977" y="164"/>
                      <a:pt x="2000" y="105"/>
                      <a:pt x="1965" y="69"/>
                    </a:cubicBezTo>
                    <a:cubicBezTo>
                      <a:pt x="1898" y="21"/>
                      <a:pt x="1831" y="1"/>
                      <a:pt x="17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9" name="Google Shape;11959;p44"/>
              <p:cNvSpPr/>
              <p:nvPr/>
            </p:nvSpPr>
            <p:spPr>
              <a:xfrm>
                <a:off x="4133350" y="2141500"/>
                <a:ext cx="96350" cy="47700"/>
              </a:xfrm>
              <a:custGeom>
                <a:avLst/>
                <a:gdLst/>
                <a:ahLst/>
                <a:cxnLst/>
                <a:rect l="l" t="t" r="r" b="b"/>
                <a:pathLst>
                  <a:path w="3854" h="1908" extrusionOk="0">
                    <a:moveTo>
                      <a:pt x="3518" y="0"/>
                    </a:moveTo>
                    <a:cubicBezTo>
                      <a:pt x="2931" y="0"/>
                      <a:pt x="2290" y="368"/>
                      <a:pt x="1758" y="606"/>
                    </a:cubicBezTo>
                    <a:cubicBezTo>
                      <a:pt x="1103" y="928"/>
                      <a:pt x="508" y="1309"/>
                      <a:pt x="20" y="1856"/>
                    </a:cubicBezTo>
                    <a:cubicBezTo>
                      <a:pt x="0" y="1886"/>
                      <a:pt x="13" y="1907"/>
                      <a:pt x="31" y="1907"/>
                    </a:cubicBezTo>
                    <a:cubicBezTo>
                      <a:pt x="35" y="1907"/>
                      <a:pt x="40" y="1906"/>
                      <a:pt x="44" y="1904"/>
                    </a:cubicBezTo>
                    <a:cubicBezTo>
                      <a:pt x="592" y="1523"/>
                      <a:pt x="1211" y="1249"/>
                      <a:pt x="1830" y="963"/>
                    </a:cubicBezTo>
                    <a:cubicBezTo>
                      <a:pt x="2437" y="690"/>
                      <a:pt x="3175" y="571"/>
                      <a:pt x="3747" y="225"/>
                    </a:cubicBezTo>
                    <a:cubicBezTo>
                      <a:pt x="3854" y="166"/>
                      <a:pt x="3794" y="35"/>
                      <a:pt x="3687" y="11"/>
                    </a:cubicBezTo>
                    <a:cubicBezTo>
                      <a:pt x="3631" y="4"/>
                      <a:pt x="3575" y="0"/>
                      <a:pt x="35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0" name="Google Shape;11960;p44"/>
              <p:cNvSpPr/>
              <p:nvPr/>
            </p:nvSpPr>
            <p:spPr>
              <a:xfrm>
                <a:off x="4220875" y="2106725"/>
                <a:ext cx="3740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910" extrusionOk="0">
                    <a:moveTo>
                      <a:pt x="1304" y="1"/>
                    </a:moveTo>
                    <a:cubicBezTo>
                      <a:pt x="1091" y="1"/>
                      <a:pt x="835" y="202"/>
                      <a:pt x="686" y="295"/>
                    </a:cubicBezTo>
                    <a:cubicBezTo>
                      <a:pt x="460" y="426"/>
                      <a:pt x="150" y="592"/>
                      <a:pt x="19" y="830"/>
                    </a:cubicBezTo>
                    <a:cubicBezTo>
                      <a:pt x="1" y="877"/>
                      <a:pt x="34" y="909"/>
                      <a:pt x="72" y="909"/>
                    </a:cubicBezTo>
                    <a:cubicBezTo>
                      <a:pt x="82" y="909"/>
                      <a:pt x="93" y="907"/>
                      <a:pt x="103" y="902"/>
                    </a:cubicBezTo>
                    <a:cubicBezTo>
                      <a:pt x="305" y="735"/>
                      <a:pt x="543" y="569"/>
                      <a:pt x="805" y="449"/>
                    </a:cubicBezTo>
                    <a:cubicBezTo>
                      <a:pt x="1008" y="354"/>
                      <a:pt x="1329" y="319"/>
                      <a:pt x="1484" y="116"/>
                    </a:cubicBezTo>
                    <a:cubicBezTo>
                      <a:pt x="1496" y="92"/>
                      <a:pt x="1484" y="68"/>
                      <a:pt x="1472" y="57"/>
                    </a:cubicBezTo>
                    <a:cubicBezTo>
                      <a:pt x="1422" y="17"/>
                      <a:pt x="1365" y="1"/>
                      <a:pt x="13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1" name="Google Shape;11961;p44"/>
              <p:cNvSpPr/>
              <p:nvPr/>
            </p:nvSpPr>
            <p:spPr>
              <a:xfrm>
                <a:off x="4249925" y="2104725"/>
                <a:ext cx="68950" cy="63625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2545" extrusionOk="0">
                    <a:moveTo>
                      <a:pt x="400" y="0"/>
                    </a:moveTo>
                    <a:cubicBezTo>
                      <a:pt x="222" y="0"/>
                      <a:pt x="75" y="60"/>
                      <a:pt x="0" y="220"/>
                    </a:cubicBezTo>
                    <a:cubicBezTo>
                      <a:pt x="12" y="220"/>
                      <a:pt x="12" y="232"/>
                      <a:pt x="24" y="256"/>
                    </a:cubicBezTo>
                    <a:cubicBezTo>
                      <a:pt x="179" y="399"/>
                      <a:pt x="370" y="339"/>
                      <a:pt x="560" y="387"/>
                    </a:cubicBezTo>
                    <a:cubicBezTo>
                      <a:pt x="905" y="458"/>
                      <a:pt x="1203" y="625"/>
                      <a:pt x="1453" y="851"/>
                    </a:cubicBezTo>
                    <a:cubicBezTo>
                      <a:pt x="1941" y="1244"/>
                      <a:pt x="2275" y="1780"/>
                      <a:pt x="2394" y="2411"/>
                    </a:cubicBezTo>
                    <a:cubicBezTo>
                      <a:pt x="2410" y="2502"/>
                      <a:pt x="2486" y="2545"/>
                      <a:pt x="2564" y="2545"/>
                    </a:cubicBezTo>
                    <a:cubicBezTo>
                      <a:pt x="2660" y="2545"/>
                      <a:pt x="2757" y="2481"/>
                      <a:pt x="2751" y="2363"/>
                    </a:cubicBezTo>
                    <a:cubicBezTo>
                      <a:pt x="2703" y="1625"/>
                      <a:pt x="2215" y="922"/>
                      <a:pt x="1620" y="494"/>
                    </a:cubicBezTo>
                    <a:cubicBezTo>
                      <a:pt x="1411" y="335"/>
                      <a:pt x="820" y="0"/>
                      <a:pt x="4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2" name="Google Shape;11962;p44"/>
              <p:cNvSpPr/>
              <p:nvPr/>
            </p:nvSpPr>
            <p:spPr>
              <a:xfrm>
                <a:off x="4226100" y="2135525"/>
                <a:ext cx="922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3688" h="1305" extrusionOk="0">
                    <a:moveTo>
                      <a:pt x="878" y="1"/>
                    </a:moveTo>
                    <a:cubicBezTo>
                      <a:pt x="565" y="1"/>
                      <a:pt x="267" y="62"/>
                      <a:pt x="25" y="226"/>
                    </a:cubicBezTo>
                    <a:cubicBezTo>
                      <a:pt x="1" y="250"/>
                      <a:pt x="1" y="310"/>
                      <a:pt x="37" y="333"/>
                    </a:cubicBezTo>
                    <a:cubicBezTo>
                      <a:pt x="644" y="488"/>
                      <a:pt x="1299" y="381"/>
                      <a:pt x="1930" y="548"/>
                    </a:cubicBezTo>
                    <a:cubicBezTo>
                      <a:pt x="2442" y="679"/>
                      <a:pt x="3156" y="833"/>
                      <a:pt x="3478" y="1262"/>
                    </a:cubicBezTo>
                    <a:cubicBezTo>
                      <a:pt x="3503" y="1291"/>
                      <a:pt x="3538" y="1304"/>
                      <a:pt x="3572" y="1304"/>
                    </a:cubicBezTo>
                    <a:cubicBezTo>
                      <a:pt x="3633" y="1304"/>
                      <a:pt x="3687" y="1260"/>
                      <a:pt x="3656" y="1191"/>
                    </a:cubicBezTo>
                    <a:cubicBezTo>
                      <a:pt x="3466" y="667"/>
                      <a:pt x="2823" y="464"/>
                      <a:pt x="2335" y="298"/>
                    </a:cubicBezTo>
                    <a:cubicBezTo>
                      <a:pt x="1924" y="158"/>
                      <a:pt x="1382" y="1"/>
                      <a:pt x="8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3" name="Google Shape;11963;p44"/>
              <p:cNvSpPr/>
              <p:nvPr/>
            </p:nvSpPr>
            <p:spPr>
              <a:xfrm>
                <a:off x="4147225" y="2058025"/>
                <a:ext cx="90225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3609" h="2564" extrusionOk="0">
                    <a:moveTo>
                      <a:pt x="890" y="1"/>
                    </a:moveTo>
                    <a:cubicBezTo>
                      <a:pt x="574" y="1"/>
                      <a:pt x="279" y="75"/>
                      <a:pt x="60" y="254"/>
                    </a:cubicBezTo>
                    <a:cubicBezTo>
                      <a:pt x="1" y="302"/>
                      <a:pt x="60" y="397"/>
                      <a:pt x="120" y="409"/>
                    </a:cubicBezTo>
                    <a:cubicBezTo>
                      <a:pt x="156" y="412"/>
                      <a:pt x="192" y="413"/>
                      <a:pt x="228" y="413"/>
                    </a:cubicBezTo>
                    <a:cubicBezTo>
                      <a:pt x="473" y="413"/>
                      <a:pt x="708" y="358"/>
                      <a:pt x="961" y="358"/>
                    </a:cubicBezTo>
                    <a:cubicBezTo>
                      <a:pt x="998" y="358"/>
                      <a:pt x="1035" y="359"/>
                      <a:pt x="1072" y="362"/>
                    </a:cubicBezTo>
                    <a:cubicBezTo>
                      <a:pt x="1501" y="397"/>
                      <a:pt x="1977" y="540"/>
                      <a:pt x="2323" y="826"/>
                    </a:cubicBezTo>
                    <a:cubicBezTo>
                      <a:pt x="2751" y="1183"/>
                      <a:pt x="3275" y="1897"/>
                      <a:pt x="3239" y="2481"/>
                    </a:cubicBezTo>
                    <a:cubicBezTo>
                      <a:pt x="3239" y="2533"/>
                      <a:pt x="3289" y="2563"/>
                      <a:pt x="3337" y="2563"/>
                    </a:cubicBezTo>
                    <a:cubicBezTo>
                      <a:pt x="3378" y="2563"/>
                      <a:pt x="3419" y="2542"/>
                      <a:pt x="3430" y="2493"/>
                    </a:cubicBezTo>
                    <a:cubicBezTo>
                      <a:pt x="3608" y="1766"/>
                      <a:pt x="3037" y="933"/>
                      <a:pt x="2453" y="516"/>
                    </a:cubicBezTo>
                    <a:cubicBezTo>
                      <a:pt x="2080" y="234"/>
                      <a:pt x="1452" y="1"/>
                      <a:pt x="8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4" name="Google Shape;11964;p44"/>
              <p:cNvSpPr/>
              <p:nvPr/>
            </p:nvSpPr>
            <p:spPr>
              <a:xfrm>
                <a:off x="4149325" y="2064375"/>
                <a:ext cx="69925" cy="54575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2183" extrusionOk="0">
                    <a:moveTo>
                      <a:pt x="271" y="0"/>
                    </a:moveTo>
                    <a:cubicBezTo>
                      <a:pt x="175" y="0"/>
                      <a:pt x="86" y="31"/>
                      <a:pt x="12" y="108"/>
                    </a:cubicBezTo>
                    <a:cubicBezTo>
                      <a:pt x="12" y="108"/>
                      <a:pt x="0" y="119"/>
                      <a:pt x="12" y="143"/>
                    </a:cubicBezTo>
                    <a:cubicBezTo>
                      <a:pt x="119" y="286"/>
                      <a:pt x="274" y="346"/>
                      <a:pt x="429" y="441"/>
                    </a:cubicBezTo>
                    <a:cubicBezTo>
                      <a:pt x="703" y="596"/>
                      <a:pt x="941" y="798"/>
                      <a:pt x="1191" y="977"/>
                    </a:cubicBezTo>
                    <a:cubicBezTo>
                      <a:pt x="1477" y="1167"/>
                      <a:pt x="1786" y="1334"/>
                      <a:pt x="2036" y="1572"/>
                    </a:cubicBezTo>
                    <a:cubicBezTo>
                      <a:pt x="2262" y="1774"/>
                      <a:pt x="2441" y="2048"/>
                      <a:pt x="2703" y="2179"/>
                    </a:cubicBezTo>
                    <a:cubicBezTo>
                      <a:pt x="2711" y="2181"/>
                      <a:pt x="2719" y="2182"/>
                      <a:pt x="2727" y="2182"/>
                    </a:cubicBezTo>
                    <a:cubicBezTo>
                      <a:pt x="2765" y="2182"/>
                      <a:pt x="2796" y="2159"/>
                      <a:pt x="2786" y="2120"/>
                    </a:cubicBezTo>
                    <a:cubicBezTo>
                      <a:pt x="2620" y="1489"/>
                      <a:pt x="1798" y="977"/>
                      <a:pt x="1310" y="584"/>
                    </a:cubicBezTo>
                    <a:cubicBezTo>
                      <a:pt x="1094" y="425"/>
                      <a:pt x="628" y="0"/>
                      <a:pt x="2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5" name="Google Shape;11965;p44"/>
              <p:cNvSpPr/>
              <p:nvPr/>
            </p:nvSpPr>
            <p:spPr>
              <a:xfrm>
                <a:off x="4226100" y="2070225"/>
                <a:ext cx="3635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075" extrusionOk="0">
                    <a:moveTo>
                      <a:pt x="1056" y="1"/>
                    </a:moveTo>
                    <a:cubicBezTo>
                      <a:pt x="753" y="1"/>
                      <a:pt x="390" y="610"/>
                      <a:pt x="299" y="826"/>
                    </a:cubicBezTo>
                    <a:cubicBezTo>
                      <a:pt x="108" y="1195"/>
                      <a:pt x="1" y="1648"/>
                      <a:pt x="132" y="2052"/>
                    </a:cubicBezTo>
                    <a:cubicBezTo>
                      <a:pt x="137" y="2068"/>
                      <a:pt x="150" y="2075"/>
                      <a:pt x="162" y="2075"/>
                    </a:cubicBezTo>
                    <a:cubicBezTo>
                      <a:pt x="177" y="2075"/>
                      <a:pt x="191" y="2065"/>
                      <a:pt x="191" y="2052"/>
                    </a:cubicBezTo>
                    <a:cubicBezTo>
                      <a:pt x="108" y="1493"/>
                      <a:pt x="489" y="933"/>
                      <a:pt x="846" y="540"/>
                    </a:cubicBezTo>
                    <a:cubicBezTo>
                      <a:pt x="906" y="469"/>
                      <a:pt x="1454" y="88"/>
                      <a:pt x="1096" y="4"/>
                    </a:cubicBezTo>
                    <a:cubicBezTo>
                      <a:pt x="1083" y="2"/>
                      <a:pt x="1069" y="1"/>
                      <a:pt x="10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6" name="Google Shape;11966;p44"/>
              <p:cNvSpPr/>
              <p:nvPr/>
            </p:nvSpPr>
            <p:spPr>
              <a:xfrm>
                <a:off x="4249325" y="2067500"/>
                <a:ext cx="5730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2292" h="634" extrusionOk="0">
                    <a:moveTo>
                      <a:pt x="1022" y="1"/>
                    </a:moveTo>
                    <a:cubicBezTo>
                      <a:pt x="627" y="1"/>
                      <a:pt x="246" y="102"/>
                      <a:pt x="48" y="316"/>
                    </a:cubicBezTo>
                    <a:cubicBezTo>
                      <a:pt x="1" y="340"/>
                      <a:pt x="24" y="375"/>
                      <a:pt x="60" y="387"/>
                    </a:cubicBezTo>
                    <a:cubicBezTo>
                      <a:pt x="83" y="388"/>
                      <a:pt x="106" y="389"/>
                      <a:pt x="129" y="389"/>
                    </a:cubicBezTo>
                    <a:cubicBezTo>
                      <a:pt x="424" y="389"/>
                      <a:pt x="697" y="327"/>
                      <a:pt x="1001" y="327"/>
                    </a:cubicBezTo>
                    <a:cubicBezTo>
                      <a:pt x="1025" y="327"/>
                      <a:pt x="1048" y="327"/>
                      <a:pt x="1072" y="328"/>
                    </a:cubicBezTo>
                    <a:cubicBezTo>
                      <a:pt x="1465" y="352"/>
                      <a:pt x="1751" y="506"/>
                      <a:pt x="2120" y="625"/>
                    </a:cubicBezTo>
                    <a:cubicBezTo>
                      <a:pt x="2134" y="631"/>
                      <a:pt x="2148" y="634"/>
                      <a:pt x="2161" y="634"/>
                    </a:cubicBezTo>
                    <a:cubicBezTo>
                      <a:pt x="2252" y="634"/>
                      <a:pt x="2291" y="498"/>
                      <a:pt x="2239" y="435"/>
                    </a:cubicBezTo>
                    <a:cubicBezTo>
                      <a:pt x="2016" y="153"/>
                      <a:pt x="1508" y="1"/>
                      <a:pt x="10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7" name="Google Shape;11967;p44"/>
              <p:cNvSpPr/>
              <p:nvPr/>
            </p:nvSpPr>
            <p:spPr>
              <a:xfrm>
                <a:off x="4224025" y="2080750"/>
                <a:ext cx="79800" cy="41225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1649" extrusionOk="0">
                    <a:moveTo>
                      <a:pt x="3156" y="0"/>
                    </a:moveTo>
                    <a:cubicBezTo>
                      <a:pt x="1977" y="322"/>
                      <a:pt x="870" y="405"/>
                      <a:pt x="60" y="1429"/>
                    </a:cubicBezTo>
                    <a:cubicBezTo>
                      <a:pt x="1" y="1518"/>
                      <a:pt x="57" y="1649"/>
                      <a:pt x="153" y="1649"/>
                    </a:cubicBezTo>
                    <a:cubicBezTo>
                      <a:pt x="172" y="1649"/>
                      <a:pt x="193" y="1643"/>
                      <a:pt x="215" y="1631"/>
                    </a:cubicBezTo>
                    <a:cubicBezTo>
                      <a:pt x="441" y="1512"/>
                      <a:pt x="560" y="1334"/>
                      <a:pt x="739" y="1167"/>
                    </a:cubicBezTo>
                    <a:cubicBezTo>
                      <a:pt x="1013" y="929"/>
                      <a:pt x="1406" y="762"/>
                      <a:pt x="1763" y="643"/>
                    </a:cubicBezTo>
                    <a:cubicBezTo>
                      <a:pt x="2287" y="476"/>
                      <a:pt x="2763" y="405"/>
                      <a:pt x="3156" y="24"/>
                    </a:cubicBezTo>
                    <a:cubicBezTo>
                      <a:pt x="3191" y="24"/>
                      <a:pt x="3168" y="0"/>
                      <a:pt x="3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8" name="Google Shape;11968;p44"/>
              <p:cNvSpPr/>
              <p:nvPr/>
            </p:nvSpPr>
            <p:spPr>
              <a:xfrm>
                <a:off x="4266600" y="2153025"/>
                <a:ext cx="38600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2972" extrusionOk="0">
                    <a:moveTo>
                      <a:pt x="1506" y="0"/>
                    </a:moveTo>
                    <a:cubicBezTo>
                      <a:pt x="1501" y="0"/>
                      <a:pt x="1495" y="1"/>
                      <a:pt x="1488" y="2"/>
                    </a:cubicBezTo>
                    <a:cubicBezTo>
                      <a:pt x="1060" y="169"/>
                      <a:pt x="822" y="657"/>
                      <a:pt x="619" y="1038"/>
                    </a:cubicBezTo>
                    <a:cubicBezTo>
                      <a:pt x="310" y="1657"/>
                      <a:pt x="24" y="2205"/>
                      <a:pt x="0" y="2908"/>
                    </a:cubicBezTo>
                    <a:cubicBezTo>
                      <a:pt x="0" y="2951"/>
                      <a:pt x="32" y="2972"/>
                      <a:pt x="65" y="2972"/>
                    </a:cubicBezTo>
                    <a:cubicBezTo>
                      <a:pt x="95" y="2972"/>
                      <a:pt x="125" y="2954"/>
                      <a:pt x="131" y="2919"/>
                    </a:cubicBezTo>
                    <a:cubicBezTo>
                      <a:pt x="322" y="2336"/>
                      <a:pt x="596" y="1800"/>
                      <a:pt x="857" y="1253"/>
                    </a:cubicBezTo>
                    <a:cubicBezTo>
                      <a:pt x="1060" y="848"/>
                      <a:pt x="1203" y="372"/>
                      <a:pt x="1512" y="62"/>
                    </a:cubicBezTo>
                    <a:cubicBezTo>
                      <a:pt x="1543" y="31"/>
                      <a:pt x="1538" y="0"/>
                      <a:pt x="1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9" name="Google Shape;11969;p44"/>
              <p:cNvSpPr/>
              <p:nvPr/>
            </p:nvSpPr>
            <p:spPr>
              <a:xfrm>
                <a:off x="4281775" y="2158575"/>
                <a:ext cx="29800" cy="1198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4795" extrusionOk="0">
                    <a:moveTo>
                      <a:pt x="1140" y="0"/>
                    </a:moveTo>
                    <a:cubicBezTo>
                      <a:pt x="1134" y="0"/>
                      <a:pt x="1127" y="2"/>
                      <a:pt x="1120" y="7"/>
                    </a:cubicBezTo>
                    <a:cubicBezTo>
                      <a:pt x="596" y="328"/>
                      <a:pt x="417" y="1352"/>
                      <a:pt x="310" y="1888"/>
                    </a:cubicBezTo>
                    <a:cubicBezTo>
                      <a:pt x="155" y="2781"/>
                      <a:pt x="0" y="3900"/>
                      <a:pt x="381" y="4745"/>
                    </a:cubicBezTo>
                    <a:cubicBezTo>
                      <a:pt x="399" y="4781"/>
                      <a:pt x="425" y="4795"/>
                      <a:pt x="451" y="4795"/>
                    </a:cubicBezTo>
                    <a:cubicBezTo>
                      <a:pt x="495" y="4795"/>
                      <a:pt x="541" y="4755"/>
                      <a:pt x="548" y="4710"/>
                    </a:cubicBezTo>
                    <a:cubicBezTo>
                      <a:pt x="643" y="3840"/>
                      <a:pt x="524" y="2947"/>
                      <a:pt x="643" y="2066"/>
                    </a:cubicBezTo>
                    <a:cubicBezTo>
                      <a:pt x="727" y="1400"/>
                      <a:pt x="893" y="661"/>
                      <a:pt x="1191" y="42"/>
                    </a:cubicBezTo>
                    <a:cubicBezTo>
                      <a:pt x="1191" y="33"/>
                      <a:pt x="1168" y="0"/>
                      <a:pt x="11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0" name="Google Shape;11970;p44"/>
              <p:cNvSpPr/>
              <p:nvPr/>
            </p:nvSpPr>
            <p:spPr>
              <a:xfrm>
                <a:off x="4264800" y="2273500"/>
                <a:ext cx="3337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750" extrusionOk="0">
                    <a:moveTo>
                      <a:pt x="1147" y="0"/>
                    </a:moveTo>
                    <a:cubicBezTo>
                      <a:pt x="1123" y="0"/>
                      <a:pt x="1101" y="16"/>
                      <a:pt x="1096" y="53"/>
                    </a:cubicBezTo>
                    <a:cubicBezTo>
                      <a:pt x="1049" y="315"/>
                      <a:pt x="918" y="434"/>
                      <a:pt x="644" y="434"/>
                    </a:cubicBezTo>
                    <a:cubicBezTo>
                      <a:pt x="537" y="434"/>
                      <a:pt x="429" y="422"/>
                      <a:pt x="310" y="422"/>
                    </a:cubicBezTo>
                    <a:cubicBezTo>
                      <a:pt x="266" y="422"/>
                      <a:pt x="204" y="404"/>
                      <a:pt x="144" y="404"/>
                    </a:cubicBezTo>
                    <a:cubicBezTo>
                      <a:pt x="106" y="404"/>
                      <a:pt x="69" y="411"/>
                      <a:pt x="36" y="434"/>
                    </a:cubicBezTo>
                    <a:cubicBezTo>
                      <a:pt x="13" y="470"/>
                      <a:pt x="1" y="494"/>
                      <a:pt x="1" y="541"/>
                    </a:cubicBezTo>
                    <a:cubicBezTo>
                      <a:pt x="25" y="672"/>
                      <a:pt x="239" y="720"/>
                      <a:pt x="334" y="732"/>
                    </a:cubicBezTo>
                    <a:cubicBezTo>
                      <a:pt x="392" y="744"/>
                      <a:pt x="450" y="749"/>
                      <a:pt x="507" y="749"/>
                    </a:cubicBezTo>
                    <a:cubicBezTo>
                      <a:pt x="614" y="749"/>
                      <a:pt x="717" y="731"/>
                      <a:pt x="810" y="708"/>
                    </a:cubicBezTo>
                    <a:cubicBezTo>
                      <a:pt x="1096" y="613"/>
                      <a:pt x="1334" y="363"/>
                      <a:pt x="1215" y="65"/>
                    </a:cubicBezTo>
                    <a:cubicBezTo>
                      <a:pt x="1209" y="25"/>
                      <a:pt x="1176" y="0"/>
                      <a:pt x="1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1" name="Google Shape;11971;p44"/>
              <p:cNvSpPr/>
              <p:nvPr/>
            </p:nvSpPr>
            <p:spPr>
              <a:xfrm>
                <a:off x="4313250" y="2136150"/>
                <a:ext cx="84625" cy="56650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2266" extrusionOk="0">
                    <a:moveTo>
                      <a:pt x="27" y="689"/>
                    </a:moveTo>
                    <a:cubicBezTo>
                      <a:pt x="3" y="689"/>
                      <a:pt x="1" y="695"/>
                      <a:pt x="9" y="695"/>
                    </a:cubicBezTo>
                    <a:cubicBezTo>
                      <a:pt x="13" y="695"/>
                      <a:pt x="19" y="693"/>
                      <a:pt x="27" y="689"/>
                    </a:cubicBezTo>
                    <a:close/>
                    <a:moveTo>
                      <a:pt x="1443" y="1"/>
                    </a:moveTo>
                    <a:cubicBezTo>
                      <a:pt x="888" y="1"/>
                      <a:pt x="327" y="232"/>
                      <a:pt x="27" y="689"/>
                    </a:cubicBezTo>
                    <a:cubicBezTo>
                      <a:pt x="341" y="432"/>
                      <a:pt x="837" y="292"/>
                      <a:pt x="1317" y="292"/>
                    </a:cubicBezTo>
                    <a:cubicBezTo>
                      <a:pt x="1658" y="292"/>
                      <a:pt x="1990" y="362"/>
                      <a:pt x="2242" y="511"/>
                    </a:cubicBezTo>
                    <a:cubicBezTo>
                      <a:pt x="2921" y="916"/>
                      <a:pt x="2861" y="1618"/>
                      <a:pt x="3182" y="2237"/>
                    </a:cubicBezTo>
                    <a:cubicBezTo>
                      <a:pt x="3191" y="2258"/>
                      <a:pt x="3203" y="2265"/>
                      <a:pt x="3216" y="2265"/>
                    </a:cubicBezTo>
                    <a:cubicBezTo>
                      <a:pt x="3242" y="2265"/>
                      <a:pt x="3270" y="2237"/>
                      <a:pt x="3278" y="2213"/>
                    </a:cubicBezTo>
                    <a:cubicBezTo>
                      <a:pt x="3385" y="1380"/>
                      <a:pt x="2944" y="427"/>
                      <a:pt x="2135" y="130"/>
                    </a:cubicBezTo>
                    <a:cubicBezTo>
                      <a:pt x="1920" y="44"/>
                      <a:pt x="1682" y="1"/>
                      <a:pt x="14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2" name="Google Shape;11972;p44"/>
              <p:cNvSpPr/>
              <p:nvPr/>
            </p:nvSpPr>
            <p:spPr>
              <a:xfrm>
                <a:off x="4308550" y="2152425"/>
                <a:ext cx="87400" cy="40950"/>
              </a:xfrm>
              <a:custGeom>
                <a:avLst/>
                <a:gdLst/>
                <a:ahLst/>
                <a:cxnLst/>
                <a:rect l="l" t="t" r="r" b="b"/>
                <a:pathLst>
                  <a:path w="3496" h="1638" extrusionOk="0">
                    <a:moveTo>
                      <a:pt x="620" y="0"/>
                    </a:moveTo>
                    <a:cubicBezTo>
                      <a:pt x="472" y="0"/>
                      <a:pt x="324" y="22"/>
                      <a:pt x="180" y="74"/>
                    </a:cubicBezTo>
                    <a:cubicBezTo>
                      <a:pt x="1" y="134"/>
                      <a:pt x="37" y="384"/>
                      <a:pt x="227" y="396"/>
                    </a:cubicBezTo>
                    <a:cubicBezTo>
                      <a:pt x="1382" y="503"/>
                      <a:pt x="2358" y="1050"/>
                      <a:pt x="3335" y="1634"/>
                    </a:cubicBezTo>
                    <a:cubicBezTo>
                      <a:pt x="3346" y="1637"/>
                      <a:pt x="3357" y="1638"/>
                      <a:pt x="3368" y="1638"/>
                    </a:cubicBezTo>
                    <a:cubicBezTo>
                      <a:pt x="3445" y="1638"/>
                      <a:pt x="3496" y="1566"/>
                      <a:pt x="3454" y="1503"/>
                    </a:cubicBezTo>
                    <a:cubicBezTo>
                      <a:pt x="3204" y="991"/>
                      <a:pt x="2573" y="634"/>
                      <a:pt x="2073" y="431"/>
                    </a:cubicBezTo>
                    <a:cubicBezTo>
                      <a:pt x="1632" y="248"/>
                      <a:pt x="1121" y="0"/>
                      <a:pt x="6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3" name="Google Shape;11973;p44"/>
              <p:cNvSpPr/>
              <p:nvPr/>
            </p:nvSpPr>
            <p:spPr>
              <a:xfrm>
                <a:off x="4314975" y="2099475"/>
                <a:ext cx="84850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2055" extrusionOk="0">
                    <a:moveTo>
                      <a:pt x="2307" y="0"/>
                    </a:moveTo>
                    <a:cubicBezTo>
                      <a:pt x="1281" y="0"/>
                      <a:pt x="150" y="1005"/>
                      <a:pt x="18" y="1978"/>
                    </a:cubicBezTo>
                    <a:cubicBezTo>
                      <a:pt x="0" y="2013"/>
                      <a:pt x="41" y="2055"/>
                      <a:pt x="73" y="2055"/>
                    </a:cubicBezTo>
                    <a:cubicBezTo>
                      <a:pt x="85" y="2055"/>
                      <a:pt x="95" y="2050"/>
                      <a:pt x="101" y="2037"/>
                    </a:cubicBezTo>
                    <a:cubicBezTo>
                      <a:pt x="620" y="1397"/>
                      <a:pt x="1400" y="310"/>
                      <a:pt x="2293" y="310"/>
                    </a:cubicBezTo>
                    <a:cubicBezTo>
                      <a:pt x="2546" y="310"/>
                      <a:pt x="2809" y="398"/>
                      <a:pt x="3078" y="609"/>
                    </a:cubicBezTo>
                    <a:cubicBezTo>
                      <a:pt x="3112" y="635"/>
                      <a:pt x="3148" y="646"/>
                      <a:pt x="3182" y="646"/>
                    </a:cubicBezTo>
                    <a:cubicBezTo>
                      <a:pt x="3301" y="646"/>
                      <a:pt x="3394" y="508"/>
                      <a:pt x="3292" y="406"/>
                    </a:cubicBezTo>
                    <a:cubicBezTo>
                      <a:pt x="3007" y="121"/>
                      <a:pt x="2663" y="0"/>
                      <a:pt x="23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4" name="Google Shape;11974;p44"/>
              <p:cNvSpPr/>
              <p:nvPr/>
            </p:nvSpPr>
            <p:spPr>
              <a:xfrm>
                <a:off x="4330375" y="2109325"/>
                <a:ext cx="66025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1302" extrusionOk="0">
                    <a:moveTo>
                      <a:pt x="2316" y="1"/>
                    </a:moveTo>
                    <a:cubicBezTo>
                      <a:pt x="1639" y="1"/>
                      <a:pt x="166" y="907"/>
                      <a:pt x="33" y="1155"/>
                    </a:cubicBezTo>
                    <a:cubicBezTo>
                      <a:pt x="1" y="1219"/>
                      <a:pt x="55" y="1302"/>
                      <a:pt x="117" y="1302"/>
                    </a:cubicBezTo>
                    <a:cubicBezTo>
                      <a:pt x="125" y="1302"/>
                      <a:pt x="132" y="1301"/>
                      <a:pt x="140" y="1298"/>
                    </a:cubicBezTo>
                    <a:cubicBezTo>
                      <a:pt x="604" y="1179"/>
                      <a:pt x="1081" y="822"/>
                      <a:pt x="1509" y="619"/>
                    </a:cubicBezTo>
                    <a:cubicBezTo>
                      <a:pt x="1724" y="512"/>
                      <a:pt x="1938" y="405"/>
                      <a:pt x="2164" y="334"/>
                    </a:cubicBezTo>
                    <a:cubicBezTo>
                      <a:pt x="2319" y="286"/>
                      <a:pt x="2474" y="310"/>
                      <a:pt x="2617" y="250"/>
                    </a:cubicBezTo>
                    <a:cubicBezTo>
                      <a:pt x="2640" y="250"/>
                      <a:pt x="2640" y="215"/>
                      <a:pt x="2640" y="191"/>
                    </a:cubicBezTo>
                    <a:cubicBezTo>
                      <a:pt x="2603" y="56"/>
                      <a:pt x="2484" y="1"/>
                      <a:pt x="23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5" name="Google Shape;11975;p44"/>
              <p:cNvSpPr/>
              <p:nvPr/>
            </p:nvSpPr>
            <p:spPr>
              <a:xfrm>
                <a:off x="4277350" y="2085175"/>
                <a:ext cx="50875" cy="60800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2432" extrusionOk="0">
                    <a:moveTo>
                      <a:pt x="548" y="1"/>
                    </a:moveTo>
                    <a:cubicBezTo>
                      <a:pt x="417" y="1"/>
                      <a:pt x="288" y="30"/>
                      <a:pt x="166" y="97"/>
                    </a:cubicBezTo>
                    <a:cubicBezTo>
                      <a:pt x="0" y="190"/>
                      <a:pt x="95" y="399"/>
                      <a:pt x="254" y="399"/>
                    </a:cubicBezTo>
                    <a:cubicBezTo>
                      <a:pt x="279" y="399"/>
                      <a:pt x="305" y="394"/>
                      <a:pt x="332" y="383"/>
                    </a:cubicBezTo>
                    <a:cubicBezTo>
                      <a:pt x="390" y="356"/>
                      <a:pt x="453" y="345"/>
                      <a:pt x="517" y="345"/>
                    </a:cubicBezTo>
                    <a:cubicBezTo>
                      <a:pt x="862" y="345"/>
                      <a:pt x="1267" y="680"/>
                      <a:pt x="1428" y="930"/>
                    </a:cubicBezTo>
                    <a:cubicBezTo>
                      <a:pt x="1701" y="1359"/>
                      <a:pt x="1820" y="1907"/>
                      <a:pt x="1642" y="2395"/>
                    </a:cubicBezTo>
                    <a:cubicBezTo>
                      <a:pt x="1627" y="2418"/>
                      <a:pt x="1641" y="2431"/>
                      <a:pt x="1656" y="2431"/>
                    </a:cubicBezTo>
                    <a:cubicBezTo>
                      <a:pt x="1665" y="2431"/>
                      <a:pt x="1673" y="2427"/>
                      <a:pt x="1678" y="2419"/>
                    </a:cubicBezTo>
                    <a:cubicBezTo>
                      <a:pt x="2011" y="1847"/>
                      <a:pt x="2035" y="1109"/>
                      <a:pt x="1606" y="585"/>
                    </a:cubicBezTo>
                    <a:cubicBezTo>
                      <a:pt x="1363" y="279"/>
                      <a:pt x="951" y="1"/>
                      <a:pt x="5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6" name="Google Shape;11976;p44"/>
              <p:cNvSpPr/>
              <p:nvPr/>
            </p:nvSpPr>
            <p:spPr>
              <a:xfrm>
                <a:off x="4279975" y="2090575"/>
                <a:ext cx="26525" cy="4517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807" extrusionOk="0">
                    <a:moveTo>
                      <a:pt x="84" y="0"/>
                    </a:moveTo>
                    <a:cubicBezTo>
                      <a:pt x="37" y="12"/>
                      <a:pt x="1" y="83"/>
                      <a:pt x="37" y="119"/>
                    </a:cubicBezTo>
                    <a:cubicBezTo>
                      <a:pt x="263" y="322"/>
                      <a:pt x="406" y="607"/>
                      <a:pt x="477" y="893"/>
                    </a:cubicBezTo>
                    <a:cubicBezTo>
                      <a:pt x="537" y="1131"/>
                      <a:pt x="501" y="1512"/>
                      <a:pt x="656" y="1727"/>
                    </a:cubicBezTo>
                    <a:cubicBezTo>
                      <a:pt x="693" y="1780"/>
                      <a:pt x="744" y="1807"/>
                      <a:pt x="795" y="1807"/>
                    </a:cubicBezTo>
                    <a:cubicBezTo>
                      <a:pt x="858" y="1807"/>
                      <a:pt x="920" y="1765"/>
                      <a:pt x="953" y="1679"/>
                    </a:cubicBezTo>
                    <a:cubicBezTo>
                      <a:pt x="1061" y="1381"/>
                      <a:pt x="858" y="845"/>
                      <a:pt x="739" y="584"/>
                    </a:cubicBezTo>
                    <a:cubicBezTo>
                      <a:pt x="620" y="286"/>
                      <a:pt x="430" y="0"/>
                      <a:pt x="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7" name="Google Shape;11977;p44"/>
              <p:cNvSpPr/>
              <p:nvPr/>
            </p:nvSpPr>
            <p:spPr>
              <a:xfrm>
                <a:off x="3741525" y="2496550"/>
                <a:ext cx="1342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157" extrusionOk="0">
                    <a:moveTo>
                      <a:pt x="372" y="0"/>
                    </a:moveTo>
                    <a:cubicBezTo>
                      <a:pt x="367" y="0"/>
                      <a:pt x="363" y="1"/>
                      <a:pt x="358" y="1"/>
                    </a:cubicBezTo>
                    <a:cubicBezTo>
                      <a:pt x="227" y="13"/>
                      <a:pt x="274" y="299"/>
                      <a:pt x="227" y="394"/>
                    </a:cubicBezTo>
                    <a:cubicBezTo>
                      <a:pt x="167" y="573"/>
                      <a:pt x="1" y="918"/>
                      <a:pt x="120" y="1108"/>
                    </a:cubicBezTo>
                    <a:cubicBezTo>
                      <a:pt x="143" y="1140"/>
                      <a:pt x="188" y="1156"/>
                      <a:pt x="237" y="1156"/>
                    </a:cubicBezTo>
                    <a:cubicBezTo>
                      <a:pt x="261" y="1156"/>
                      <a:pt x="286" y="1152"/>
                      <a:pt x="310" y="1144"/>
                    </a:cubicBezTo>
                    <a:cubicBezTo>
                      <a:pt x="489" y="1037"/>
                      <a:pt x="536" y="656"/>
                      <a:pt x="513" y="489"/>
                    </a:cubicBezTo>
                    <a:cubicBezTo>
                      <a:pt x="489" y="397"/>
                      <a:pt x="534" y="0"/>
                      <a:pt x="3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8" name="Google Shape;11978;p44"/>
              <p:cNvSpPr/>
              <p:nvPr/>
            </p:nvSpPr>
            <p:spPr>
              <a:xfrm>
                <a:off x="3681400" y="2464425"/>
                <a:ext cx="73850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360" extrusionOk="0">
                    <a:moveTo>
                      <a:pt x="72" y="0"/>
                    </a:moveTo>
                    <a:cubicBezTo>
                      <a:pt x="24" y="0"/>
                      <a:pt x="1" y="72"/>
                      <a:pt x="24" y="107"/>
                    </a:cubicBezTo>
                    <a:cubicBezTo>
                      <a:pt x="429" y="477"/>
                      <a:pt x="1013" y="667"/>
                      <a:pt x="1525" y="822"/>
                    </a:cubicBezTo>
                    <a:cubicBezTo>
                      <a:pt x="1917" y="917"/>
                      <a:pt x="2417" y="989"/>
                      <a:pt x="2656" y="1334"/>
                    </a:cubicBezTo>
                    <a:cubicBezTo>
                      <a:pt x="2667" y="1350"/>
                      <a:pt x="2688" y="1359"/>
                      <a:pt x="2710" y="1359"/>
                    </a:cubicBezTo>
                    <a:cubicBezTo>
                      <a:pt x="2735" y="1359"/>
                      <a:pt x="2762" y="1347"/>
                      <a:pt x="2775" y="1322"/>
                    </a:cubicBezTo>
                    <a:cubicBezTo>
                      <a:pt x="2953" y="953"/>
                      <a:pt x="2382" y="727"/>
                      <a:pt x="2120" y="643"/>
                    </a:cubicBezTo>
                    <a:cubicBezTo>
                      <a:pt x="1846" y="536"/>
                      <a:pt x="1525" y="488"/>
                      <a:pt x="1227" y="393"/>
                    </a:cubicBezTo>
                    <a:cubicBezTo>
                      <a:pt x="846" y="250"/>
                      <a:pt x="477" y="48"/>
                      <a:pt x="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9" name="Google Shape;11979;p44"/>
              <p:cNvSpPr/>
              <p:nvPr/>
            </p:nvSpPr>
            <p:spPr>
              <a:xfrm>
                <a:off x="3679025" y="2464125"/>
                <a:ext cx="1500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49" extrusionOk="0">
                    <a:moveTo>
                      <a:pt x="36" y="0"/>
                    </a:moveTo>
                    <a:cubicBezTo>
                      <a:pt x="0" y="12"/>
                      <a:pt x="0" y="48"/>
                      <a:pt x="36" y="48"/>
                    </a:cubicBezTo>
                    <a:cubicBezTo>
                      <a:pt x="60" y="48"/>
                      <a:pt x="60" y="0"/>
                      <a:pt x="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0" name="Google Shape;11980;p44"/>
              <p:cNvSpPr/>
              <p:nvPr/>
            </p:nvSpPr>
            <p:spPr>
              <a:xfrm>
                <a:off x="3620375" y="2457775"/>
                <a:ext cx="62825" cy="97100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3884" extrusionOk="0">
                    <a:moveTo>
                      <a:pt x="1979" y="0"/>
                    </a:moveTo>
                    <a:cubicBezTo>
                      <a:pt x="1566" y="0"/>
                      <a:pt x="1172" y="452"/>
                      <a:pt x="929" y="790"/>
                    </a:cubicBezTo>
                    <a:cubicBezTo>
                      <a:pt x="310" y="1683"/>
                      <a:pt x="13" y="2743"/>
                      <a:pt x="1" y="3814"/>
                    </a:cubicBezTo>
                    <a:cubicBezTo>
                      <a:pt x="1" y="3859"/>
                      <a:pt x="38" y="3883"/>
                      <a:pt x="77" y="3883"/>
                    </a:cubicBezTo>
                    <a:cubicBezTo>
                      <a:pt x="110" y="3883"/>
                      <a:pt x="144" y="3865"/>
                      <a:pt x="156" y="3826"/>
                    </a:cubicBezTo>
                    <a:cubicBezTo>
                      <a:pt x="287" y="3157"/>
                      <a:pt x="924" y="296"/>
                      <a:pt x="2038" y="296"/>
                    </a:cubicBezTo>
                    <a:cubicBezTo>
                      <a:pt x="2133" y="296"/>
                      <a:pt x="2232" y="317"/>
                      <a:pt x="2334" y="362"/>
                    </a:cubicBezTo>
                    <a:cubicBezTo>
                      <a:pt x="2347" y="367"/>
                      <a:pt x="2360" y="369"/>
                      <a:pt x="2372" y="369"/>
                    </a:cubicBezTo>
                    <a:cubicBezTo>
                      <a:pt x="2445" y="369"/>
                      <a:pt x="2512" y="290"/>
                      <a:pt x="2442" y="219"/>
                    </a:cubicBezTo>
                    <a:cubicBezTo>
                      <a:pt x="2289" y="63"/>
                      <a:pt x="2133" y="0"/>
                      <a:pt x="19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1" name="Google Shape;11981;p44"/>
              <p:cNvSpPr/>
              <p:nvPr/>
            </p:nvSpPr>
            <p:spPr>
              <a:xfrm>
                <a:off x="3619775" y="2555600"/>
                <a:ext cx="2920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521" extrusionOk="0">
                    <a:moveTo>
                      <a:pt x="109" y="1"/>
                    </a:moveTo>
                    <a:cubicBezTo>
                      <a:pt x="94" y="1"/>
                      <a:pt x="84" y="13"/>
                      <a:pt x="84" y="32"/>
                    </a:cubicBezTo>
                    <a:cubicBezTo>
                      <a:pt x="1" y="199"/>
                      <a:pt x="37" y="282"/>
                      <a:pt x="96" y="437"/>
                    </a:cubicBezTo>
                    <a:cubicBezTo>
                      <a:pt x="168" y="628"/>
                      <a:pt x="156" y="866"/>
                      <a:pt x="275" y="1044"/>
                    </a:cubicBezTo>
                    <a:cubicBezTo>
                      <a:pt x="418" y="1235"/>
                      <a:pt x="811" y="1485"/>
                      <a:pt x="1061" y="1521"/>
                    </a:cubicBezTo>
                    <a:cubicBezTo>
                      <a:pt x="1132" y="1521"/>
                      <a:pt x="1168" y="1461"/>
                      <a:pt x="1156" y="1402"/>
                    </a:cubicBezTo>
                    <a:cubicBezTo>
                      <a:pt x="1108" y="1128"/>
                      <a:pt x="763" y="1032"/>
                      <a:pt x="572" y="866"/>
                    </a:cubicBezTo>
                    <a:cubicBezTo>
                      <a:pt x="406" y="735"/>
                      <a:pt x="263" y="640"/>
                      <a:pt x="239" y="401"/>
                    </a:cubicBezTo>
                    <a:cubicBezTo>
                      <a:pt x="227" y="223"/>
                      <a:pt x="263" y="175"/>
                      <a:pt x="156" y="32"/>
                    </a:cubicBezTo>
                    <a:cubicBezTo>
                      <a:pt x="139" y="10"/>
                      <a:pt x="122" y="1"/>
                      <a:pt x="1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2" name="Google Shape;11982;p44"/>
              <p:cNvSpPr/>
              <p:nvPr/>
            </p:nvSpPr>
            <p:spPr>
              <a:xfrm>
                <a:off x="3641625" y="2588150"/>
                <a:ext cx="20000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439" extrusionOk="0">
                    <a:moveTo>
                      <a:pt x="162" y="1"/>
                    </a:moveTo>
                    <a:cubicBezTo>
                      <a:pt x="84" y="1"/>
                      <a:pt x="1" y="96"/>
                      <a:pt x="44" y="171"/>
                    </a:cubicBezTo>
                    <a:cubicBezTo>
                      <a:pt x="115" y="385"/>
                      <a:pt x="246" y="540"/>
                      <a:pt x="294" y="766"/>
                    </a:cubicBezTo>
                    <a:cubicBezTo>
                      <a:pt x="341" y="981"/>
                      <a:pt x="365" y="1159"/>
                      <a:pt x="437" y="1350"/>
                    </a:cubicBezTo>
                    <a:cubicBezTo>
                      <a:pt x="466" y="1413"/>
                      <a:pt x="515" y="1439"/>
                      <a:pt x="566" y="1439"/>
                    </a:cubicBezTo>
                    <a:cubicBezTo>
                      <a:pt x="679" y="1439"/>
                      <a:pt x="800" y="1311"/>
                      <a:pt x="734" y="1171"/>
                    </a:cubicBezTo>
                    <a:cubicBezTo>
                      <a:pt x="579" y="778"/>
                      <a:pt x="651" y="207"/>
                      <a:pt x="187" y="4"/>
                    </a:cubicBezTo>
                    <a:cubicBezTo>
                      <a:pt x="179" y="2"/>
                      <a:pt x="170" y="1"/>
                      <a:pt x="1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3" name="Google Shape;11983;p44"/>
              <p:cNvSpPr/>
              <p:nvPr/>
            </p:nvSpPr>
            <p:spPr>
              <a:xfrm>
                <a:off x="3656700" y="2558625"/>
                <a:ext cx="109850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4394" h="2809" extrusionOk="0">
                    <a:moveTo>
                      <a:pt x="4340" y="1"/>
                    </a:moveTo>
                    <a:cubicBezTo>
                      <a:pt x="4334" y="1"/>
                      <a:pt x="4328" y="7"/>
                      <a:pt x="4322" y="19"/>
                    </a:cubicBezTo>
                    <a:cubicBezTo>
                      <a:pt x="3703" y="459"/>
                      <a:pt x="3215" y="1090"/>
                      <a:pt x="2572" y="1519"/>
                    </a:cubicBezTo>
                    <a:cubicBezTo>
                      <a:pt x="2239" y="1757"/>
                      <a:pt x="1870" y="2043"/>
                      <a:pt x="1500" y="2233"/>
                    </a:cubicBezTo>
                    <a:cubicBezTo>
                      <a:pt x="1036" y="2483"/>
                      <a:pt x="548" y="2412"/>
                      <a:pt x="72" y="2555"/>
                    </a:cubicBezTo>
                    <a:cubicBezTo>
                      <a:pt x="0" y="2590"/>
                      <a:pt x="12" y="2697"/>
                      <a:pt x="72" y="2709"/>
                    </a:cubicBezTo>
                    <a:cubicBezTo>
                      <a:pt x="281" y="2778"/>
                      <a:pt x="468" y="2809"/>
                      <a:pt x="639" y="2809"/>
                    </a:cubicBezTo>
                    <a:cubicBezTo>
                      <a:pt x="1384" y="2809"/>
                      <a:pt x="1828" y="2234"/>
                      <a:pt x="2477" y="1769"/>
                    </a:cubicBezTo>
                    <a:cubicBezTo>
                      <a:pt x="3215" y="1233"/>
                      <a:pt x="4167" y="1102"/>
                      <a:pt x="4394" y="78"/>
                    </a:cubicBezTo>
                    <a:cubicBezTo>
                      <a:pt x="4394" y="42"/>
                      <a:pt x="4394" y="30"/>
                      <a:pt x="4358" y="19"/>
                    </a:cubicBezTo>
                    <a:cubicBezTo>
                      <a:pt x="4352" y="7"/>
                      <a:pt x="4346" y="1"/>
                      <a:pt x="43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4" name="Google Shape;11984;p44"/>
              <p:cNvSpPr/>
              <p:nvPr/>
            </p:nvSpPr>
            <p:spPr>
              <a:xfrm>
                <a:off x="3742725" y="2511075"/>
                <a:ext cx="27100" cy="61000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2440" extrusionOk="0">
                    <a:moveTo>
                      <a:pt x="269" y="0"/>
                    </a:moveTo>
                    <a:cubicBezTo>
                      <a:pt x="261" y="0"/>
                      <a:pt x="254" y="4"/>
                      <a:pt x="250" y="16"/>
                    </a:cubicBezTo>
                    <a:cubicBezTo>
                      <a:pt x="84" y="289"/>
                      <a:pt x="0" y="575"/>
                      <a:pt x="167" y="873"/>
                    </a:cubicBezTo>
                    <a:cubicBezTo>
                      <a:pt x="262" y="1063"/>
                      <a:pt x="429" y="1159"/>
                      <a:pt x="560" y="1301"/>
                    </a:cubicBezTo>
                    <a:cubicBezTo>
                      <a:pt x="857" y="1682"/>
                      <a:pt x="596" y="1980"/>
                      <a:pt x="524" y="2349"/>
                    </a:cubicBezTo>
                    <a:cubicBezTo>
                      <a:pt x="507" y="2401"/>
                      <a:pt x="545" y="2440"/>
                      <a:pt x="591" y="2440"/>
                    </a:cubicBezTo>
                    <a:cubicBezTo>
                      <a:pt x="608" y="2440"/>
                      <a:pt x="627" y="2434"/>
                      <a:pt x="643" y="2421"/>
                    </a:cubicBezTo>
                    <a:cubicBezTo>
                      <a:pt x="917" y="2194"/>
                      <a:pt x="1084" y="1730"/>
                      <a:pt x="941" y="1385"/>
                    </a:cubicBezTo>
                    <a:cubicBezTo>
                      <a:pt x="846" y="1170"/>
                      <a:pt x="679" y="1063"/>
                      <a:pt x="524" y="932"/>
                    </a:cubicBezTo>
                    <a:cubicBezTo>
                      <a:pt x="191" y="647"/>
                      <a:pt x="143" y="444"/>
                      <a:pt x="286" y="27"/>
                    </a:cubicBezTo>
                    <a:cubicBezTo>
                      <a:pt x="302" y="19"/>
                      <a:pt x="285" y="0"/>
                      <a:pt x="2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5" name="Google Shape;11985;p44"/>
              <p:cNvSpPr/>
              <p:nvPr/>
            </p:nvSpPr>
            <p:spPr>
              <a:xfrm>
                <a:off x="3923675" y="3498475"/>
                <a:ext cx="70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2812" h="2195" extrusionOk="0">
                    <a:moveTo>
                      <a:pt x="2609" y="1"/>
                    </a:moveTo>
                    <a:cubicBezTo>
                      <a:pt x="2430" y="12"/>
                      <a:pt x="2359" y="143"/>
                      <a:pt x="2251" y="262"/>
                    </a:cubicBezTo>
                    <a:cubicBezTo>
                      <a:pt x="2061" y="477"/>
                      <a:pt x="1847" y="667"/>
                      <a:pt x="1644" y="858"/>
                    </a:cubicBezTo>
                    <a:cubicBezTo>
                      <a:pt x="1228" y="1227"/>
                      <a:pt x="704" y="1691"/>
                      <a:pt x="168" y="1870"/>
                    </a:cubicBezTo>
                    <a:cubicBezTo>
                      <a:pt x="0" y="1948"/>
                      <a:pt x="63" y="2195"/>
                      <a:pt x="230" y="2195"/>
                    </a:cubicBezTo>
                    <a:cubicBezTo>
                      <a:pt x="240" y="2195"/>
                      <a:pt x="252" y="2193"/>
                      <a:pt x="263" y="2191"/>
                    </a:cubicBezTo>
                    <a:cubicBezTo>
                      <a:pt x="858" y="2048"/>
                      <a:pt x="1323" y="1667"/>
                      <a:pt x="1763" y="1263"/>
                    </a:cubicBezTo>
                    <a:cubicBezTo>
                      <a:pt x="2013" y="1036"/>
                      <a:pt x="2811" y="465"/>
                      <a:pt x="2716" y="72"/>
                    </a:cubicBezTo>
                    <a:cubicBezTo>
                      <a:pt x="2704" y="24"/>
                      <a:pt x="2656" y="1"/>
                      <a:pt x="26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6" name="Google Shape;11986;p44"/>
              <p:cNvSpPr/>
              <p:nvPr/>
            </p:nvSpPr>
            <p:spPr>
              <a:xfrm>
                <a:off x="3979350" y="3424950"/>
                <a:ext cx="24075" cy="7900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3160" extrusionOk="0">
                    <a:moveTo>
                      <a:pt x="888" y="0"/>
                    </a:moveTo>
                    <a:cubicBezTo>
                      <a:pt x="874" y="0"/>
                      <a:pt x="860" y="4"/>
                      <a:pt x="846" y="13"/>
                    </a:cubicBezTo>
                    <a:cubicBezTo>
                      <a:pt x="417" y="215"/>
                      <a:pt x="191" y="703"/>
                      <a:pt x="120" y="1156"/>
                    </a:cubicBezTo>
                    <a:cubicBezTo>
                      <a:pt x="1" y="1834"/>
                      <a:pt x="536" y="2370"/>
                      <a:pt x="263" y="3049"/>
                    </a:cubicBezTo>
                    <a:cubicBezTo>
                      <a:pt x="239" y="3112"/>
                      <a:pt x="300" y="3160"/>
                      <a:pt x="357" y="3160"/>
                    </a:cubicBezTo>
                    <a:cubicBezTo>
                      <a:pt x="386" y="3160"/>
                      <a:pt x="413" y="3148"/>
                      <a:pt x="429" y="3120"/>
                    </a:cubicBezTo>
                    <a:cubicBezTo>
                      <a:pt x="656" y="2715"/>
                      <a:pt x="608" y="2370"/>
                      <a:pt x="536" y="1930"/>
                    </a:cubicBezTo>
                    <a:cubicBezTo>
                      <a:pt x="465" y="1513"/>
                      <a:pt x="441" y="1156"/>
                      <a:pt x="644" y="751"/>
                    </a:cubicBezTo>
                    <a:cubicBezTo>
                      <a:pt x="739" y="525"/>
                      <a:pt x="894" y="322"/>
                      <a:pt x="953" y="84"/>
                    </a:cubicBezTo>
                    <a:cubicBezTo>
                      <a:pt x="962" y="39"/>
                      <a:pt x="930" y="0"/>
                      <a:pt x="8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7" name="Google Shape;11987;p44"/>
              <p:cNvSpPr/>
              <p:nvPr/>
            </p:nvSpPr>
            <p:spPr>
              <a:xfrm>
                <a:off x="3999300" y="3359375"/>
                <a:ext cx="80100" cy="67825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713" extrusionOk="0">
                    <a:moveTo>
                      <a:pt x="2914" y="1"/>
                    </a:moveTo>
                    <a:cubicBezTo>
                      <a:pt x="2405" y="1"/>
                      <a:pt x="1657" y="595"/>
                      <a:pt x="1358" y="814"/>
                    </a:cubicBezTo>
                    <a:cubicBezTo>
                      <a:pt x="834" y="1219"/>
                      <a:pt x="0" y="1921"/>
                      <a:pt x="48" y="2659"/>
                    </a:cubicBezTo>
                    <a:cubicBezTo>
                      <a:pt x="56" y="2691"/>
                      <a:pt x="96" y="2712"/>
                      <a:pt x="128" y="2712"/>
                    </a:cubicBezTo>
                    <a:cubicBezTo>
                      <a:pt x="145" y="2712"/>
                      <a:pt x="159" y="2707"/>
                      <a:pt x="167" y="2695"/>
                    </a:cubicBezTo>
                    <a:cubicBezTo>
                      <a:pt x="679" y="2136"/>
                      <a:pt x="989" y="1528"/>
                      <a:pt x="1596" y="1064"/>
                    </a:cubicBezTo>
                    <a:cubicBezTo>
                      <a:pt x="1929" y="826"/>
                      <a:pt x="2263" y="623"/>
                      <a:pt x="2620" y="469"/>
                    </a:cubicBezTo>
                    <a:cubicBezTo>
                      <a:pt x="2846" y="385"/>
                      <a:pt x="3072" y="350"/>
                      <a:pt x="3191" y="135"/>
                    </a:cubicBezTo>
                    <a:cubicBezTo>
                      <a:pt x="3203" y="100"/>
                      <a:pt x="3191" y="88"/>
                      <a:pt x="3179" y="76"/>
                    </a:cubicBezTo>
                    <a:cubicBezTo>
                      <a:pt x="3104" y="23"/>
                      <a:pt x="3013" y="1"/>
                      <a:pt x="29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8" name="Google Shape;11988;p44"/>
              <p:cNvSpPr/>
              <p:nvPr/>
            </p:nvSpPr>
            <p:spPr>
              <a:xfrm>
                <a:off x="4068050" y="3361925"/>
                <a:ext cx="124150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1558" extrusionOk="0">
                    <a:moveTo>
                      <a:pt x="1229" y="0"/>
                    </a:moveTo>
                    <a:cubicBezTo>
                      <a:pt x="823" y="0"/>
                      <a:pt x="415" y="72"/>
                      <a:pt x="1" y="212"/>
                    </a:cubicBezTo>
                    <a:cubicBezTo>
                      <a:pt x="13" y="212"/>
                      <a:pt x="13" y="236"/>
                      <a:pt x="25" y="236"/>
                    </a:cubicBezTo>
                    <a:cubicBezTo>
                      <a:pt x="906" y="283"/>
                      <a:pt x="1668" y="331"/>
                      <a:pt x="2513" y="664"/>
                    </a:cubicBezTo>
                    <a:cubicBezTo>
                      <a:pt x="3239" y="950"/>
                      <a:pt x="4096" y="1545"/>
                      <a:pt x="4894" y="1557"/>
                    </a:cubicBezTo>
                    <a:cubicBezTo>
                      <a:pt x="4918" y="1557"/>
                      <a:pt x="4966" y="1522"/>
                      <a:pt x="4930" y="1486"/>
                    </a:cubicBezTo>
                    <a:cubicBezTo>
                      <a:pt x="4430" y="831"/>
                      <a:pt x="3251" y="521"/>
                      <a:pt x="2489" y="236"/>
                    </a:cubicBezTo>
                    <a:cubicBezTo>
                      <a:pt x="2070" y="78"/>
                      <a:pt x="1651" y="0"/>
                      <a:pt x="12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9" name="Google Shape;11989;p44"/>
              <p:cNvSpPr/>
              <p:nvPr/>
            </p:nvSpPr>
            <p:spPr>
              <a:xfrm>
                <a:off x="4180625" y="3396650"/>
                <a:ext cx="132000" cy="106525"/>
              </a:xfrm>
              <a:custGeom>
                <a:avLst/>
                <a:gdLst/>
                <a:ahLst/>
                <a:cxnLst/>
                <a:rect l="l" t="t" r="r" b="b"/>
                <a:pathLst>
                  <a:path w="5280" h="4261" extrusionOk="0">
                    <a:moveTo>
                      <a:pt x="95" y="1"/>
                    </a:moveTo>
                    <a:cubicBezTo>
                      <a:pt x="31" y="1"/>
                      <a:pt x="1" y="99"/>
                      <a:pt x="46" y="145"/>
                    </a:cubicBezTo>
                    <a:cubicBezTo>
                      <a:pt x="451" y="478"/>
                      <a:pt x="760" y="907"/>
                      <a:pt x="1177" y="1228"/>
                    </a:cubicBezTo>
                    <a:cubicBezTo>
                      <a:pt x="1558" y="1526"/>
                      <a:pt x="2022" y="1752"/>
                      <a:pt x="2475" y="1954"/>
                    </a:cubicBezTo>
                    <a:cubicBezTo>
                      <a:pt x="3606" y="2490"/>
                      <a:pt x="4558" y="2859"/>
                      <a:pt x="4951" y="4145"/>
                    </a:cubicBezTo>
                    <a:cubicBezTo>
                      <a:pt x="4979" y="4222"/>
                      <a:pt x="5051" y="4260"/>
                      <a:pt x="5121" y="4260"/>
                    </a:cubicBezTo>
                    <a:cubicBezTo>
                      <a:pt x="5202" y="4260"/>
                      <a:pt x="5279" y="4207"/>
                      <a:pt x="5273" y="4097"/>
                    </a:cubicBezTo>
                    <a:cubicBezTo>
                      <a:pt x="5189" y="2907"/>
                      <a:pt x="4154" y="2300"/>
                      <a:pt x="3189" y="1859"/>
                    </a:cubicBezTo>
                    <a:cubicBezTo>
                      <a:pt x="2594" y="1585"/>
                      <a:pt x="1951" y="1335"/>
                      <a:pt x="1439" y="930"/>
                    </a:cubicBezTo>
                    <a:cubicBezTo>
                      <a:pt x="998" y="585"/>
                      <a:pt x="701" y="73"/>
                      <a:pt x="105" y="2"/>
                    </a:cubicBezTo>
                    <a:cubicBezTo>
                      <a:pt x="102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0" name="Google Shape;11990;p44"/>
              <p:cNvSpPr/>
              <p:nvPr/>
            </p:nvSpPr>
            <p:spPr>
              <a:xfrm>
                <a:off x="4305300" y="3496100"/>
                <a:ext cx="951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1551" extrusionOk="0">
                    <a:moveTo>
                      <a:pt x="83" y="0"/>
                    </a:moveTo>
                    <a:lnTo>
                      <a:pt x="83" y="0"/>
                    </a:lnTo>
                    <a:cubicBezTo>
                      <a:pt x="0" y="500"/>
                      <a:pt x="405" y="631"/>
                      <a:pt x="833" y="631"/>
                    </a:cubicBezTo>
                    <a:cubicBezTo>
                      <a:pt x="1322" y="643"/>
                      <a:pt x="1691" y="596"/>
                      <a:pt x="2167" y="810"/>
                    </a:cubicBezTo>
                    <a:cubicBezTo>
                      <a:pt x="2667" y="1012"/>
                      <a:pt x="3084" y="1477"/>
                      <a:pt x="3596" y="1548"/>
                    </a:cubicBezTo>
                    <a:cubicBezTo>
                      <a:pt x="3606" y="1550"/>
                      <a:pt x="3617" y="1551"/>
                      <a:pt x="3627" y="1551"/>
                    </a:cubicBezTo>
                    <a:cubicBezTo>
                      <a:pt x="3748" y="1551"/>
                      <a:pt x="3805" y="1422"/>
                      <a:pt x="3739" y="1334"/>
                    </a:cubicBezTo>
                    <a:cubicBezTo>
                      <a:pt x="3334" y="858"/>
                      <a:pt x="2465" y="465"/>
                      <a:pt x="1869" y="286"/>
                    </a:cubicBezTo>
                    <a:cubicBezTo>
                      <a:pt x="1793" y="268"/>
                      <a:pt x="1701" y="262"/>
                      <a:pt x="1601" y="262"/>
                    </a:cubicBezTo>
                    <a:cubicBezTo>
                      <a:pt x="1382" y="262"/>
                      <a:pt x="1118" y="291"/>
                      <a:pt x="869" y="291"/>
                    </a:cubicBezTo>
                    <a:cubicBezTo>
                      <a:pt x="535" y="291"/>
                      <a:pt x="226" y="240"/>
                      <a:pt x="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1" name="Google Shape;11991;p44"/>
              <p:cNvSpPr/>
              <p:nvPr/>
            </p:nvSpPr>
            <p:spPr>
              <a:xfrm>
                <a:off x="3889425" y="2500025"/>
                <a:ext cx="34600" cy="53125"/>
              </a:xfrm>
              <a:custGeom>
                <a:avLst/>
                <a:gdLst/>
                <a:ahLst/>
                <a:cxnLst/>
                <a:rect l="l" t="t" r="r" b="b"/>
                <a:pathLst>
                  <a:path w="1384" h="2125" extrusionOk="0">
                    <a:moveTo>
                      <a:pt x="1285" y="1"/>
                    </a:moveTo>
                    <a:cubicBezTo>
                      <a:pt x="1277" y="1"/>
                      <a:pt x="1270" y="2"/>
                      <a:pt x="1264" y="5"/>
                    </a:cubicBezTo>
                    <a:cubicBezTo>
                      <a:pt x="1109" y="77"/>
                      <a:pt x="1109" y="160"/>
                      <a:pt x="1038" y="303"/>
                    </a:cubicBezTo>
                    <a:cubicBezTo>
                      <a:pt x="931" y="493"/>
                      <a:pt x="812" y="696"/>
                      <a:pt x="704" y="886"/>
                    </a:cubicBezTo>
                    <a:cubicBezTo>
                      <a:pt x="514" y="1243"/>
                      <a:pt x="323" y="1577"/>
                      <a:pt x="73" y="1910"/>
                    </a:cubicBezTo>
                    <a:cubicBezTo>
                      <a:pt x="1" y="2010"/>
                      <a:pt x="123" y="2125"/>
                      <a:pt x="238" y="2125"/>
                    </a:cubicBezTo>
                    <a:cubicBezTo>
                      <a:pt x="273" y="2125"/>
                      <a:pt x="307" y="2114"/>
                      <a:pt x="335" y="2089"/>
                    </a:cubicBezTo>
                    <a:cubicBezTo>
                      <a:pt x="645" y="1827"/>
                      <a:pt x="847" y="1446"/>
                      <a:pt x="990" y="1077"/>
                    </a:cubicBezTo>
                    <a:lnTo>
                      <a:pt x="1216" y="493"/>
                    </a:lnTo>
                    <a:cubicBezTo>
                      <a:pt x="1276" y="315"/>
                      <a:pt x="1383" y="219"/>
                      <a:pt x="1335" y="41"/>
                    </a:cubicBezTo>
                    <a:cubicBezTo>
                      <a:pt x="1335" y="14"/>
                      <a:pt x="1309" y="1"/>
                      <a:pt x="12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2" name="Google Shape;11992;p44"/>
              <p:cNvSpPr/>
              <p:nvPr/>
            </p:nvSpPr>
            <p:spPr>
              <a:xfrm>
                <a:off x="3922575" y="2394600"/>
                <a:ext cx="80300" cy="116750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4670" extrusionOk="0">
                    <a:moveTo>
                      <a:pt x="3084" y="0"/>
                    </a:moveTo>
                    <a:cubicBezTo>
                      <a:pt x="3048" y="0"/>
                      <a:pt x="3011" y="17"/>
                      <a:pt x="2986" y="55"/>
                    </a:cubicBezTo>
                    <a:cubicBezTo>
                      <a:pt x="2403" y="900"/>
                      <a:pt x="1903" y="1912"/>
                      <a:pt x="1510" y="2865"/>
                    </a:cubicBezTo>
                    <a:lnTo>
                      <a:pt x="1105" y="3853"/>
                    </a:lnTo>
                    <a:cubicBezTo>
                      <a:pt x="1069" y="3936"/>
                      <a:pt x="950" y="4294"/>
                      <a:pt x="902" y="4329"/>
                    </a:cubicBezTo>
                    <a:cubicBezTo>
                      <a:pt x="880" y="4339"/>
                      <a:pt x="854" y="4344"/>
                      <a:pt x="826" y="4344"/>
                    </a:cubicBezTo>
                    <a:cubicBezTo>
                      <a:pt x="640" y="4344"/>
                      <a:pt x="351" y="4155"/>
                      <a:pt x="112" y="4155"/>
                    </a:cubicBezTo>
                    <a:cubicBezTo>
                      <a:pt x="85" y="4155"/>
                      <a:pt x="59" y="4157"/>
                      <a:pt x="33" y="4163"/>
                    </a:cubicBezTo>
                    <a:cubicBezTo>
                      <a:pt x="31" y="4161"/>
                      <a:pt x="28" y="4161"/>
                      <a:pt x="26" y="4161"/>
                    </a:cubicBezTo>
                    <a:cubicBezTo>
                      <a:pt x="7" y="4161"/>
                      <a:pt x="0" y="4201"/>
                      <a:pt x="21" y="4222"/>
                    </a:cubicBezTo>
                    <a:cubicBezTo>
                      <a:pt x="171" y="4412"/>
                      <a:pt x="489" y="4669"/>
                      <a:pt x="771" y="4669"/>
                    </a:cubicBezTo>
                    <a:cubicBezTo>
                      <a:pt x="824" y="4669"/>
                      <a:pt x="877" y="4660"/>
                      <a:pt x="926" y="4639"/>
                    </a:cubicBezTo>
                    <a:cubicBezTo>
                      <a:pt x="1272" y="4496"/>
                      <a:pt x="1450" y="3853"/>
                      <a:pt x="1581" y="3555"/>
                    </a:cubicBezTo>
                    <a:cubicBezTo>
                      <a:pt x="1855" y="2960"/>
                      <a:pt x="2117" y="2365"/>
                      <a:pt x="2438" y="1781"/>
                    </a:cubicBezTo>
                    <a:cubicBezTo>
                      <a:pt x="2712" y="1257"/>
                      <a:pt x="3057" y="745"/>
                      <a:pt x="3188" y="150"/>
                    </a:cubicBezTo>
                    <a:cubicBezTo>
                      <a:pt x="3212" y="58"/>
                      <a:pt x="3150" y="0"/>
                      <a:pt x="30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3" name="Google Shape;11993;p44"/>
              <p:cNvSpPr/>
              <p:nvPr/>
            </p:nvSpPr>
            <p:spPr>
              <a:xfrm>
                <a:off x="4001975" y="2389150"/>
                <a:ext cx="1725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69" h="47" extrusionOk="0">
                    <a:moveTo>
                      <a:pt x="59" y="1"/>
                    </a:moveTo>
                    <a:cubicBezTo>
                      <a:pt x="56" y="1"/>
                      <a:pt x="52" y="4"/>
                      <a:pt x="48" y="11"/>
                    </a:cubicBezTo>
                    <a:lnTo>
                      <a:pt x="12" y="35"/>
                    </a:lnTo>
                    <a:cubicBezTo>
                      <a:pt x="1" y="35"/>
                      <a:pt x="12" y="47"/>
                      <a:pt x="36" y="47"/>
                    </a:cubicBezTo>
                    <a:lnTo>
                      <a:pt x="60" y="23"/>
                    </a:lnTo>
                    <a:cubicBezTo>
                      <a:pt x="68" y="15"/>
                      <a:pt x="65" y="1"/>
                      <a:pt x="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4" name="Google Shape;11994;p44"/>
              <p:cNvSpPr/>
              <p:nvPr/>
            </p:nvSpPr>
            <p:spPr>
              <a:xfrm>
                <a:off x="4001550" y="2377800"/>
                <a:ext cx="45100" cy="4557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823" extrusionOk="0">
                    <a:moveTo>
                      <a:pt x="482" y="1"/>
                    </a:moveTo>
                    <a:cubicBezTo>
                      <a:pt x="184" y="13"/>
                      <a:pt x="137" y="239"/>
                      <a:pt x="18" y="465"/>
                    </a:cubicBezTo>
                    <a:cubicBezTo>
                      <a:pt x="1" y="490"/>
                      <a:pt x="14" y="515"/>
                      <a:pt x="35" y="515"/>
                    </a:cubicBezTo>
                    <a:cubicBezTo>
                      <a:pt x="44" y="515"/>
                      <a:pt x="55" y="511"/>
                      <a:pt x="65" y="501"/>
                    </a:cubicBezTo>
                    <a:cubicBezTo>
                      <a:pt x="181" y="346"/>
                      <a:pt x="304" y="285"/>
                      <a:pt x="425" y="285"/>
                    </a:cubicBezTo>
                    <a:cubicBezTo>
                      <a:pt x="704" y="285"/>
                      <a:pt x="975" y="609"/>
                      <a:pt x="1125" y="858"/>
                    </a:cubicBezTo>
                    <a:cubicBezTo>
                      <a:pt x="1303" y="1144"/>
                      <a:pt x="1434" y="1632"/>
                      <a:pt x="1732" y="1810"/>
                    </a:cubicBezTo>
                    <a:cubicBezTo>
                      <a:pt x="1744" y="1819"/>
                      <a:pt x="1754" y="1823"/>
                      <a:pt x="1763" y="1823"/>
                    </a:cubicBezTo>
                    <a:cubicBezTo>
                      <a:pt x="1790" y="1823"/>
                      <a:pt x="1803" y="1787"/>
                      <a:pt x="1803" y="1751"/>
                    </a:cubicBezTo>
                    <a:cubicBezTo>
                      <a:pt x="1780" y="1513"/>
                      <a:pt x="1601" y="1275"/>
                      <a:pt x="1494" y="1072"/>
                    </a:cubicBezTo>
                    <a:cubicBezTo>
                      <a:pt x="1363" y="798"/>
                      <a:pt x="1208" y="536"/>
                      <a:pt x="1006" y="298"/>
                    </a:cubicBezTo>
                    <a:cubicBezTo>
                      <a:pt x="863" y="132"/>
                      <a:pt x="708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5" name="Google Shape;11995;p44"/>
              <p:cNvSpPr/>
              <p:nvPr/>
            </p:nvSpPr>
            <p:spPr>
              <a:xfrm>
                <a:off x="4053850" y="2441425"/>
                <a:ext cx="1975" cy="1950"/>
              </a:xfrm>
              <a:custGeom>
                <a:avLst/>
                <a:gdLst/>
                <a:ahLst/>
                <a:cxnLst/>
                <a:rect l="l" t="t" r="r" b="b"/>
                <a:pathLst>
                  <a:path w="79" h="78" extrusionOk="0">
                    <a:moveTo>
                      <a:pt x="24" y="0"/>
                    </a:moveTo>
                    <a:cubicBezTo>
                      <a:pt x="10" y="0"/>
                      <a:pt x="1" y="23"/>
                      <a:pt x="9" y="39"/>
                    </a:cubicBezTo>
                    <a:lnTo>
                      <a:pt x="45" y="75"/>
                    </a:lnTo>
                    <a:cubicBezTo>
                      <a:pt x="47" y="77"/>
                      <a:pt x="48" y="77"/>
                      <a:pt x="50" y="77"/>
                    </a:cubicBezTo>
                    <a:cubicBezTo>
                      <a:pt x="63" y="77"/>
                      <a:pt x="79" y="50"/>
                      <a:pt x="69" y="39"/>
                    </a:cubicBezTo>
                    <a:lnTo>
                      <a:pt x="45" y="15"/>
                    </a:lnTo>
                    <a:cubicBezTo>
                      <a:pt x="38" y="5"/>
                      <a:pt x="30" y="0"/>
                      <a:pt x="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6" name="Google Shape;11996;p44"/>
              <p:cNvSpPr/>
              <p:nvPr/>
            </p:nvSpPr>
            <p:spPr>
              <a:xfrm>
                <a:off x="4039850" y="2422150"/>
                <a:ext cx="27175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1166" extrusionOk="0">
                    <a:moveTo>
                      <a:pt x="114" y="1"/>
                    </a:moveTo>
                    <a:cubicBezTo>
                      <a:pt x="53" y="1"/>
                      <a:pt x="0" y="82"/>
                      <a:pt x="69" y="132"/>
                    </a:cubicBezTo>
                    <a:cubicBezTo>
                      <a:pt x="260" y="274"/>
                      <a:pt x="367" y="501"/>
                      <a:pt x="498" y="691"/>
                    </a:cubicBezTo>
                    <a:cubicBezTo>
                      <a:pt x="605" y="858"/>
                      <a:pt x="724" y="1084"/>
                      <a:pt x="914" y="1156"/>
                    </a:cubicBezTo>
                    <a:cubicBezTo>
                      <a:pt x="930" y="1163"/>
                      <a:pt x="945" y="1166"/>
                      <a:pt x="959" y="1166"/>
                    </a:cubicBezTo>
                    <a:cubicBezTo>
                      <a:pt x="1040" y="1166"/>
                      <a:pt x="1086" y="1058"/>
                      <a:pt x="1045" y="977"/>
                    </a:cubicBezTo>
                    <a:cubicBezTo>
                      <a:pt x="998" y="894"/>
                      <a:pt x="914" y="810"/>
                      <a:pt x="855" y="739"/>
                    </a:cubicBezTo>
                    <a:cubicBezTo>
                      <a:pt x="783" y="655"/>
                      <a:pt x="700" y="548"/>
                      <a:pt x="629" y="453"/>
                    </a:cubicBezTo>
                    <a:cubicBezTo>
                      <a:pt x="498" y="298"/>
                      <a:pt x="343" y="120"/>
                      <a:pt x="152" y="13"/>
                    </a:cubicBezTo>
                    <a:cubicBezTo>
                      <a:pt x="140" y="4"/>
                      <a:pt x="127" y="1"/>
                      <a:pt x="1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7" name="Google Shape;11997;p44"/>
              <p:cNvSpPr/>
              <p:nvPr/>
            </p:nvSpPr>
            <p:spPr>
              <a:xfrm>
                <a:off x="4064900" y="2448325"/>
                <a:ext cx="4975" cy="392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57" extrusionOk="0">
                    <a:moveTo>
                      <a:pt x="67" y="1"/>
                    </a:moveTo>
                    <a:cubicBezTo>
                      <a:pt x="63" y="1"/>
                      <a:pt x="59" y="1"/>
                      <a:pt x="55" y="1"/>
                    </a:cubicBezTo>
                    <a:cubicBezTo>
                      <a:pt x="15" y="13"/>
                      <a:pt x="0" y="49"/>
                      <a:pt x="5" y="82"/>
                    </a:cubicBezTo>
                    <a:lnTo>
                      <a:pt x="5" y="82"/>
                    </a:lnTo>
                    <a:cubicBezTo>
                      <a:pt x="0" y="115"/>
                      <a:pt x="15" y="150"/>
                      <a:pt x="55" y="156"/>
                    </a:cubicBezTo>
                    <a:lnTo>
                      <a:pt x="79" y="156"/>
                    </a:lnTo>
                    <a:cubicBezTo>
                      <a:pt x="95" y="156"/>
                      <a:pt x="108" y="152"/>
                      <a:pt x="118" y="144"/>
                    </a:cubicBezTo>
                    <a:lnTo>
                      <a:pt x="139" y="144"/>
                    </a:lnTo>
                    <a:cubicBezTo>
                      <a:pt x="198" y="120"/>
                      <a:pt x="198" y="37"/>
                      <a:pt x="139" y="25"/>
                    </a:cubicBezTo>
                    <a:lnTo>
                      <a:pt x="127" y="25"/>
                    </a:lnTo>
                    <a:cubicBezTo>
                      <a:pt x="114" y="11"/>
                      <a:pt x="94" y="1"/>
                      <a:pt x="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8" name="Google Shape;11998;p44"/>
              <p:cNvSpPr/>
              <p:nvPr/>
            </p:nvSpPr>
            <p:spPr>
              <a:xfrm>
                <a:off x="4065275" y="2432700"/>
                <a:ext cx="16500" cy="1862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45" extrusionOk="0">
                    <a:moveTo>
                      <a:pt x="480" y="0"/>
                    </a:moveTo>
                    <a:cubicBezTo>
                      <a:pt x="461" y="0"/>
                      <a:pt x="441" y="6"/>
                      <a:pt x="421" y="19"/>
                    </a:cubicBezTo>
                    <a:cubicBezTo>
                      <a:pt x="314" y="79"/>
                      <a:pt x="267" y="222"/>
                      <a:pt x="207" y="329"/>
                    </a:cubicBezTo>
                    <a:cubicBezTo>
                      <a:pt x="147" y="448"/>
                      <a:pt x="100" y="567"/>
                      <a:pt x="28" y="674"/>
                    </a:cubicBezTo>
                    <a:cubicBezTo>
                      <a:pt x="0" y="702"/>
                      <a:pt x="38" y="745"/>
                      <a:pt x="67" y="745"/>
                    </a:cubicBezTo>
                    <a:cubicBezTo>
                      <a:pt x="75" y="745"/>
                      <a:pt x="83" y="741"/>
                      <a:pt x="88" y="734"/>
                    </a:cubicBezTo>
                    <a:cubicBezTo>
                      <a:pt x="207" y="650"/>
                      <a:pt x="338" y="603"/>
                      <a:pt x="445" y="495"/>
                    </a:cubicBezTo>
                    <a:cubicBezTo>
                      <a:pt x="540" y="388"/>
                      <a:pt x="659" y="222"/>
                      <a:pt x="600" y="91"/>
                    </a:cubicBezTo>
                    <a:cubicBezTo>
                      <a:pt x="574" y="39"/>
                      <a:pt x="530" y="0"/>
                      <a:pt x="4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9" name="Google Shape;11999;p44"/>
              <p:cNvSpPr/>
              <p:nvPr/>
            </p:nvSpPr>
            <p:spPr>
              <a:xfrm>
                <a:off x="4080025" y="2371775"/>
                <a:ext cx="59800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350" extrusionOk="0">
                    <a:moveTo>
                      <a:pt x="6" y="2344"/>
                    </a:moveTo>
                    <a:cubicBezTo>
                      <a:pt x="1" y="2344"/>
                      <a:pt x="6" y="2349"/>
                      <a:pt x="22" y="2349"/>
                    </a:cubicBezTo>
                    <a:cubicBezTo>
                      <a:pt x="14" y="2345"/>
                      <a:pt x="9" y="2344"/>
                      <a:pt x="6" y="2344"/>
                    </a:cubicBezTo>
                    <a:close/>
                    <a:moveTo>
                      <a:pt x="2166" y="1"/>
                    </a:moveTo>
                    <a:cubicBezTo>
                      <a:pt x="1860" y="1"/>
                      <a:pt x="1345" y="478"/>
                      <a:pt x="1224" y="599"/>
                    </a:cubicBezTo>
                    <a:cubicBezTo>
                      <a:pt x="748" y="1123"/>
                      <a:pt x="284" y="1718"/>
                      <a:pt x="22" y="2349"/>
                    </a:cubicBezTo>
                    <a:cubicBezTo>
                      <a:pt x="450" y="2194"/>
                      <a:pt x="736" y="1635"/>
                      <a:pt x="1034" y="1277"/>
                    </a:cubicBezTo>
                    <a:cubicBezTo>
                      <a:pt x="1236" y="1039"/>
                      <a:pt x="1451" y="789"/>
                      <a:pt x="1689" y="587"/>
                    </a:cubicBezTo>
                    <a:cubicBezTo>
                      <a:pt x="1891" y="408"/>
                      <a:pt x="2034" y="384"/>
                      <a:pt x="2284" y="361"/>
                    </a:cubicBezTo>
                    <a:cubicBezTo>
                      <a:pt x="2332" y="361"/>
                      <a:pt x="2391" y="313"/>
                      <a:pt x="2391" y="254"/>
                    </a:cubicBezTo>
                    <a:cubicBezTo>
                      <a:pt x="2368" y="70"/>
                      <a:pt x="2282" y="1"/>
                      <a:pt x="2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0" name="Google Shape;12000;p44"/>
              <p:cNvSpPr/>
              <p:nvPr/>
            </p:nvSpPr>
            <p:spPr>
              <a:xfrm>
                <a:off x="4132175" y="2374575"/>
                <a:ext cx="5485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194" h="1732" extrusionOk="0">
                    <a:moveTo>
                      <a:pt x="356" y="0"/>
                    </a:moveTo>
                    <a:cubicBezTo>
                      <a:pt x="268" y="0"/>
                      <a:pt x="176" y="6"/>
                      <a:pt x="67" y="11"/>
                    </a:cubicBezTo>
                    <a:cubicBezTo>
                      <a:pt x="64" y="10"/>
                      <a:pt x="61" y="9"/>
                      <a:pt x="58" y="9"/>
                    </a:cubicBezTo>
                    <a:cubicBezTo>
                      <a:pt x="17" y="9"/>
                      <a:pt x="0" y="83"/>
                      <a:pt x="67" y="94"/>
                    </a:cubicBezTo>
                    <a:cubicBezTo>
                      <a:pt x="924" y="392"/>
                      <a:pt x="1555" y="1034"/>
                      <a:pt x="2115" y="1725"/>
                    </a:cubicBezTo>
                    <a:cubicBezTo>
                      <a:pt x="2122" y="1730"/>
                      <a:pt x="2129" y="1732"/>
                      <a:pt x="2136" y="1732"/>
                    </a:cubicBezTo>
                    <a:cubicBezTo>
                      <a:pt x="2166" y="1732"/>
                      <a:pt x="2194" y="1697"/>
                      <a:pt x="2174" y="1677"/>
                    </a:cubicBezTo>
                    <a:cubicBezTo>
                      <a:pt x="1889" y="1249"/>
                      <a:pt x="1746" y="796"/>
                      <a:pt x="1341" y="439"/>
                    </a:cubicBezTo>
                    <a:cubicBezTo>
                      <a:pt x="1174" y="308"/>
                      <a:pt x="1020" y="165"/>
                      <a:pt x="817" y="94"/>
                    </a:cubicBezTo>
                    <a:cubicBezTo>
                      <a:pt x="643" y="18"/>
                      <a:pt x="508" y="0"/>
                      <a:pt x="3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1" name="Google Shape;12001;p44"/>
              <p:cNvSpPr/>
              <p:nvPr/>
            </p:nvSpPr>
            <p:spPr>
              <a:xfrm>
                <a:off x="4186475" y="2428475"/>
                <a:ext cx="508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3449" extrusionOk="0">
                    <a:moveTo>
                      <a:pt x="161" y="0"/>
                    </a:moveTo>
                    <a:cubicBezTo>
                      <a:pt x="83" y="0"/>
                      <a:pt x="1" y="85"/>
                      <a:pt x="50" y="176"/>
                    </a:cubicBezTo>
                    <a:cubicBezTo>
                      <a:pt x="395" y="760"/>
                      <a:pt x="610" y="1426"/>
                      <a:pt x="895" y="2034"/>
                    </a:cubicBezTo>
                    <a:cubicBezTo>
                      <a:pt x="1110" y="2498"/>
                      <a:pt x="1372" y="3177"/>
                      <a:pt x="1848" y="3439"/>
                    </a:cubicBezTo>
                    <a:cubicBezTo>
                      <a:pt x="1861" y="3445"/>
                      <a:pt x="1875" y="3448"/>
                      <a:pt x="1890" y="3448"/>
                    </a:cubicBezTo>
                    <a:cubicBezTo>
                      <a:pt x="1958" y="3448"/>
                      <a:pt x="2034" y="3388"/>
                      <a:pt x="2015" y="3320"/>
                    </a:cubicBezTo>
                    <a:cubicBezTo>
                      <a:pt x="1824" y="2772"/>
                      <a:pt x="1384" y="2319"/>
                      <a:pt x="1145" y="1784"/>
                    </a:cubicBezTo>
                    <a:cubicBezTo>
                      <a:pt x="872" y="1188"/>
                      <a:pt x="598" y="605"/>
                      <a:pt x="252" y="57"/>
                    </a:cubicBezTo>
                    <a:cubicBezTo>
                      <a:pt x="231" y="17"/>
                      <a:pt x="196" y="0"/>
                      <a:pt x="1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2" name="Google Shape;12002;p44"/>
              <p:cNvSpPr/>
              <p:nvPr/>
            </p:nvSpPr>
            <p:spPr>
              <a:xfrm>
                <a:off x="4235125" y="2507850"/>
                <a:ext cx="41900" cy="194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9" extrusionOk="0">
                    <a:moveTo>
                      <a:pt x="114" y="1"/>
                    </a:moveTo>
                    <a:cubicBezTo>
                      <a:pt x="19" y="1"/>
                      <a:pt x="0" y="112"/>
                      <a:pt x="69" y="168"/>
                    </a:cubicBezTo>
                    <a:cubicBezTo>
                      <a:pt x="331" y="347"/>
                      <a:pt x="569" y="418"/>
                      <a:pt x="866" y="537"/>
                    </a:cubicBezTo>
                    <a:cubicBezTo>
                      <a:pt x="1070" y="619"/>
                      <a:pt x="1300" y="779"/>
                      <a:pt x="1518" y="779"/>
                    </a:cubicBezTo>
                    <a:cubicBezTo>
                      <a:pt x="1555" y="779"/>
                      <a:pt x="1592" y="774"/>
                      <a:pt x="1628" y="764"/>
                    </a:cubicBezTo>
                    <a:cubicBezTo>
                      <a:pt x="1664" y="752"/>
                      <a:pt x="1676" y="716"/>
                      <a:pt x="1676" y="692"/>
                    </a:cubicBezTo>
                    <a:cubicBezTo>
                      <a:pt x="1628" y="406"/>
                      <a:pt x="1307" y="287"/>
                      <a:pt x="1069" y="180"/>
                    </a:cubicBezTo>
                    <a:cubicBezTo>
                      <a:pt x="735" y="61"/>
                      <a:pt x="473" y="2"/>
                      <a:pt x="128" y="2"/>
                    </a:cubicBezTo>
                    <a:cubicBezTo>
                      <a:pt x="123" y="1"/>
                      <a:pt x="118" y="1"/>
                      <a:pt x="1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3" name="Google Shape;12003;p44"/>
              <p:cNvSpPr/>
              <p:nvPr/>
            </p:nvSpPr>
            <p:spPr>
              <a:xfrm>
                <a:off x="4275650" y="2525950"/>
                <a:ext cx="25500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480" extrusionOk="0">
                    <a:moveTo>
                      <a:pt x="53" y="0"/>
                    </a:moveTo>
                    <a:cubicBezTo>
                      <a:pt x="25" y="0"/>
                      <a:pt x="1" y="51"/>
                      <a:pt x="19" y="87"/>
                    </a:cubicBezTo>
                    <a:cubicBezTo>
                      <a:pt x="138" y="206"/>
                      <a:pt x="198" y="325"/>
                      <a:pt x="364" y="385"/>
                    </a:cubicBezTo>
                    <a:cubicBezTo>
                      <a:pt x="477" y="432"/>
                      <a:pt x="620" y="479"/>
                      <a:pt x="746" y="479"/>
                    </a:cubicBezTo>
                    <a:cubicBezTo>
                      <a:pt x="779" y="479"/>
                      <a:pt x="811" y="476"/>
                      <a:pt x="841" y="468"/>
                    </a:cubicBezTo>
                    <a:cubicBezTo>
                      <a:pt x="1019" y="433"/>
                      <a:pt x="996" y="194"/>
                      <a:pt x="841" y="135"/>
                    </a:cubicBezTo>
                    <a:cubicBezTo>
                      <a:pt x="710" y="87"/>
                      <a:pt x="579" y="111"/>
                      <a:pt x="436" y="87"/>
                    </a:cubicBezTo>
                    <a:cubicBezTo>
                      <a:pt x="305" y="52"/>
                      <a:pt x="198" y="63"/>
                      <a:pt x="79" y="16"/>
                    </a:cubicBezTo>
                    <a:cubicBezTo>
                      <a:pt x="70" y="5"/>
                      <a:pt x="61" y="0"/>
                      <a:pt x="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4" name="Google Shape;12004;p44"/>
              <p:cNvSpPr/>
              <p:nvPr/>
            </p:nvSpPr>
            <p:spPr>
              <a:xfrm>
                <a:off x="4052375" y="2440575"/>
                <a:ext cx="44275" cy="31450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1258" extrusionOk="0">
                    <a:moveTo>
                      <a:pt x="109" y="0"/>
                    </a:moveTo>
                    <a:cubicBezTo>
                      <a:pt x="47" y="0"/>
                      <a:pt x="1" y="54"/>
                      <a:pt x="44" y="97"/>
                    </a:cubicBezTo>
                    <a:cubicBezTo>
                      <a:pt x="306" y="347"/>
                      <a:pt x="521" y="657"/>
                      <a:pt x="830" y="883"/>
                    </a:cubicBezTo>
                    <a:cubicBezTo>
                      <a:pt x="1015" y="1035"/>
                      <a:pt x="1360" y="1258"/>
                      <a:pt x="1618" y="1258"/>
                    </a:cubicBezTo>
                    <a:cubicBezTo>
                      <a:pt x="1642" y="1258"/>
                      <a:pt x="1665" y="1256"/>
                      <a:pt x="1687" y="1252"/>
                    </a:cubicBezTo>
                    <a:cubicBezTo>
                      <a:pt x="1747" y="1240"/>
                      <a:pt x="1771" y="1181"/>
                      <a:pt x="1771" y="1133"/>
                    </a:cubicBezTo>
                    <a:cubicBezTo>
                      <a:pt x="1699" y="835"/>
                      <a:pt x="1259" y="752"/>
                      <a:pt x="1021" y="609"/>
                    </a:cubicBezTo>
                    <a:cubicBezTo>
                      <a:pt x="699" y="430"/>
                      <a:pt x="473" y="157"/>
                      <a:pt x="128" y="2"/>
                    </a:cubicBezTo>
                    <a:cubicBezTo>
                      <a:pt x="121" y="1"/>
                      <a:pt x="115" y="0"/>
                      <a:pt x="1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5" name="Google Shape;12005;p44"/>
              <p:cNvSpPr/>
              <p:nvPr/>
            </p:nvSpPr>
            <p:spPr>
              <a:xfrm>
                <a:off x="4097700" y="2476900"/>
                <a:ext cx="2957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468" extrusionOk="0">
                    <a:moveTo>
                      <a:pt x="74" y="1"/>
                    </a:moveTo>
                    <a:cubicBezTo>
                      <a:pt x="38" y="1"/>
                      <a:pt x="0" y="46"/>
                      <a:pt x="17" y="97"/>
                    </a:cubicBezTo>
                    <a:cubicBezTo>
                      <a:pt x="53" y="228"/>
                      <a:pt x="160" y="335"/>
                      <a:pt x="232" y="454"/>
                    </a:cubicBezTo>
                    <a:cubicBezTo>
                      <a:pt x="327" y="585"/>
                      <a:pt x="386" y="740"/>
                      <a:pt x="458" y="871"/>
                    </a:cubicBezTo>
                    <a:cubicBezTo>
                      <a:pt x="613" y="1085"/>
                      <a:pt x="803" y="1394"/>
                      <a:pt x="1053" y="1466"/>
                    </a:cubicBezTo>
                    <a:cubicBezTo>
                      <a:pt x="1060" y="1467"/>
                      <a:pt x="1067" y="1467"/>
                      <a:pt x="1073" y="1467"/>
                    </a:cubicBezTo>
                    <a:cubicBezTo>
                      <a:pt x="1153" y="1467"/>
                      <a:pt x="1182" y="1401"/>
                      <a:pt x="1160" y="1335"/>
                    </a:cubicBezTo>
                    <a:cubicBezTo>
                      <a:pt x="1101" y="1204"/>
                      <a:pt x="982" y="1121"/>
                      <a:pt x="875" y="1002"/>
                    </a:cubicBezTo>
                    <a:cubicBezTo>
                      <a:pt x="767" y="882"/>
                      <a:pt x="684" y="740"/>
                      <a:pt x="589" y="621"/>
                    </a:cubicBezTo>
                    <a:cubicBezTo>
                      <a:pt x="458" y="430"/>
                      <a:pt x="327" y="144"/>
                      <a:pt x="113" y="25"/>
                    </a:cubicBezTo>
                    <a:cubicBezTo>
                      <a:pt x="102" y="8"/>
                      <a:pt x="88" y="1"/>
                      <a:pt x="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6" name="Google Shape;12006;p44"/>
              <p:cNvSpPr/>
              <p:nvPr/>
            </p:nvSpPr>
            <p:spPr>
              <a:xfrm>
                <a:off x="4103450" y="2683425"/>
                <a:ext cx="79175" cy="64725"/>
              </a:xfrm>
              <a:custGeom>
                <a:avLst/>
                <a:gdLst/>
                <a:ahLst/>
                <a:cxnLst/>
                <a:rect l="l" t="t" r="r" b="b"/>
                <a:pathLst>
                  <a:path w="3167" h="2589" extrusionOk="0">
                    <a:moveTo>
                      <a:pt x="2636" y="1"/>
                    </a:moveTo>
                    <a:cubicBezTo>
                      <a:pt x="2414" y="1"/>
                      <a:pt x="2192" y="145"/>
                      <a:pt x="1966" y="337"/>
                    </a:cubicBezTo>
                    <a:cubicBezTo>
                      <a:pt x="1657" y="599"/>
                      <a:pt x="1407" y="944"/>
                      <a:pt x="1133" y="1253"/>
                    </a:cubicBezTo>
                    <a:cubicBezTo>
                      <a:pt x="811" y="1646"/>
                      <a:pt x="418" y="1968"/>
                      <a:pt x="97" y="2337"/>
                    </a:cubicBezTo>
                    <a:cubicBezTo>
                      <a:pt x="0" y="2443"/>
                      <a:pt x="68" y="2589"/>
                      <a:pt x="174" y="2589"/>
                    </a:cubicBezTo>
                    <a:cubicBezTo>
                      <a:pt x="198" y="2589"/>
                      <a:pt x="225" y="2581"/>
                      <a:pt x="252" y="2563"/>
                    </a:cubicBezTo>
                    <a:cubicBezTo>
                      <a:pt x="847" y="2230"/>
                      <a:pt x="1311" y="1646"/>
                      <a:pt x="1740" y="1123"/>
                    </a:cubicBezTo>
                    <a:cubicBezTo>
                      <a:pt x="1942" y="896"/>
                      <a:pt x="2085" y="694"/>
                      <a:pt x="2252" y="444"/>
                    </a:cubicBezTo>
                    <a:cubicBezTo>
                      <a:pt x="2344" y="306"/>
                      <a:pt x="2441" y="262"/>
                      <a:pt x="2544" y="262"/>
                    </a:cubicBezTo>
                    <a:cubicBezTo>
                      <a:pt x="2708" y="262"/>
                      <a:pt x="2888" y="374"/>
                      <a:pt x="3085" y="396"/>
                    </a:cubicBezTo>
                    <a:cubicBezTo>
                      <a:pt x="3089" y="397"/>
                      <a:pt x="3093" y="397"/>
                      <a:pt x="3097" y="397"/>
                    </a:cubicBezTo>
                    <a:cubicBezTo>
                      <a:pt x="3158" y="397"/>
                      <a:pt x="3167" y="311"/>
                      <a:pt x="3133" y="277"/>
                    </a:cubicBezTo>
                    <a:cubicBezTo>
                      <a:pt x="2966" y="80"/>
                      <a:pt x="2801" y="1"/>
                      <a:pt x="2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7" name="Google Shape;12007;p44"/>
              <p:cNvSpPr/>
              <p:nvPr/>
            </p:nvSpPr>
            <p:spPr>
              <a:xfrm>
                <a:off x="4186225" y="2692725"/>
                <a:ext cx="69525" cy="43875"/>
              </a:xfrm>
              <a:custGeom>
                <a:avLst/>
                <a:gdLst/>
                <a:ahLst/>
                <a:cxnLst/>
                <a:rect l="l" t="t" r="r" b="b"/>
                <a:pathLst>
                  <a:path w="2781" h="1755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4" y="12"/>
                      <a:pt x="1" y="24"/>
                      <a:pt x="12" y="36"/>
                    </a:cubicBezTo>
                    <a:cubicBezTo>
                      <a:pt x="405" y="393"/>
                      <a:pt x="501" y="989"/>
                      <a:pt x="977" y="1274"/>
                    </a:cubicBezTo>
                    <a:cubicBezTo>
                      <a:pt x="1191" y="1393"/>
                      <a:pt x="1417" y="1441"/>
                      <a:pt x="1632" y="1477"/>
                    </a:cubicBezTo>
                    <a:cubicBezTo>
                      <a:pt x="1989" y="1536"/>
                      <a:pt x="2263" y="1655"/>
                      <a:pt x="2608" y="1751"/>
                    </a:cubicBezTo>
                    <a:cubicBezTo>
                      <a:pt x="2617" y="1753"/>
                      <a:pt x="2626" y="1754"/>
                      <a:pt x="2635" y="1754"/>
                    </a:cubicBezTo>
                    <a:cubicBezTo>
                      <a:pt x="2710" y="1754"/>
                      <a:pt x="2780" y="1669"/>
                      <a:pt x="2727" y="1584"/>
                    </a:cubicBezTo>
                    <a:cubicBezTo>
                      <a:pt x="2465" y="1155"/>
                      <a:pt x="1953" y="1167"/>
                      <a:pt x="1501" y="1096"/>
                    </a:cubicBezTo>
                    <a:cubicBezTo>
                      <a:pt x="893" y="989"/>
                      <a:pt x="465" y="405"/>
                      <a:pt x="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8" name="Google Shape;12008;p44"/>
              <p:cNvSpPr/>
              <p:nvPr/>
            </p:nvSpPr>
            <p:spPr>
              <a:xfrm>
                <a:off x="4256175" y="2737425"/>
                <a:ext cx="95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7" extrusionOk="0">
                    <a:moveTo>
                      <a:pt x="83" y="0"/>
                    </a:moveTo>
                    <a:cubicBezTo>
                      <a:pt x="65" y="0"/>
                      <a:pt x="48" y="14"/>
                      <a:pt x="48" y="22"/>
                    </a:cubicBezTo>
                    <a:cubicBezTo>
                      <a:pt x="0" y="105"/>
                      <a:pt x="12" y="201"/>
                      <a:pt x="84" y="260"/>
                    </a:cubicBezTo>
                    <a:cubicBezTo>
                      <a:pt x="122" y="282"/>
                      <a:pt x="170" y="296"/>
                      <a:pt x="216" y="296"/>
                    </a:cubicBezTo>
                    <a:cubicBezTo>
                      <a:pt x="270" y="296"/>
                      <a:pt x="320" y="276"/>
                      <a:pt x="346" y="225"/>
                    </a:cubicBezTo>
                    <a:cubicBezTo>
                      <a:pt x="381" y="153"/>
                      <a:pt x="322" y="46"/>
                      <a:pt x="251" y="22"/>
                    </a:cubicBezTo>
                    <a:cubicBezTo>
                      <a:pt x="218" y="14"/>
                      <a:pt x="179" y="0"/>
                      <a:pt x="147" y="0"/>
                    </a:cubicBezTo>
                    <a:cubicBezTo>
                      <a:pt x="132" y="0"/>
                      <a:pt x="119" y="3"/>
                      <a:pt x="108" y="10"/>
                    </a:cubicBezTo>
                    <a:cubicBezTo>
                      <a:pt x="100" y="3"/>
                      <a:pt x="92" y="0"/>
                      <a:pt x="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9" name="Google Shape;12009;p44"/>
              <p:cNvSpPr/>
              <p:nvPr/>
            </p:nvSpPr>
            <p:spPr>
              <a:xfrm>
                <a:off x="4495650" y="2491725"/>
                <a:ext cx="64325" cy="77275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3091" extrusionOk="0">
                    <a:moveTo>
                      <a:pt x="2492" y="0"/>
                    </a:moveTo>
                    <a:cubicBezTo>
                      <a:pt x="2478" y="0"/>
                      <a:pt x="2463" y="5"/>
                      <a:pt x="2447" y="16"/>
                    </a:cubicBezTo>
                    <a:cubicBezTo>
                      <a:pt x="1911" y="325"/>
                      <a:pt x="1518" y="968"/>
                      <a:pt x="1149" y="1444"/>
                    </a:cubicBezTo>
                    <a:cubicBezTo>
                      <a:pt x="744" y="1956"/>
                      <a:pt x="387" y="2492"/>
                      <a:pt x="18" y="3028"/>
                    </a:cubicBezTo>
                    <a:cubicBezTo>
                      <a:pt x="1" y="3062"/>
                      <a:pt x="14" y="3090"/>
                      <a:pt x="37" y="3090"/>
                    </a:cubicBezTo>
                    <a:cubicBezTo>
                      <a:pt x="45" y="3090"/>
                      <a:pt x="55" y="3086"/>
                      <a:pt x="66" y="3076"/>
                    </a:cubicBezTo>
                    <a:cubicBezTo>
                      <a:pt x="506" y="2575"/>
                      <a:pt x="959" y="2063"/>
                      <a:pt x="1387" y="1528"/>
                    </a:cubicBezTo>
                    <a:cubicBezTo>
                      <a:pt x="1756" y="1087"/>
                      <a:pt x="2280" y="635"/>
                      <a:pt x="2554" y="111"/>
                    </a:cubicBezTo>
                    <a:cubicBezTo>
                      <a:pt x="2572" y="56"/>
                      <a:pt x="2541" y="0"/>
                      <a:pt x="24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0" name="Google Shape;12010;p44"/>
              <p:cNvSpPr/>
              <p:nvPr/>
            </p:nvSpPr>
            <p:spPr>
              <a:xfrm>
                <a:off x="4558900" y="2491500"/>
                <a:ext cx="55900" cy="5232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093" extrusionOk="0">
                    <a:moveTo>
                      <a:pt x="260" y="0"/>
                    </a:moveTo>
                    <a:cubicBezTo>
                      <a:pt x="180" y="0"/>
                      <a:pt x="101" y="18"/>
                      <a:pt x="24" y="60"/>
                    </a:cubicBezTo>
                    <a:cubicBezTo>
                      <a:pt x="0" y="84"/>
                      <a:pt x="0" y="108"/>
                      <a:pt x="36" y="120"/>
                    </a:cubicBezTo>
                    <a:cubicBezTo>
                      <a:pt x="262" y="251"/>
                      <a:pt x="488" y="287"/>
                      <a:pt x="703" y="453"/>
                    </a:cubicBezTo>
                    <a:cubicBezTo>
                      <a:pt x="917" y="632"/>
                      <a:pt x="1072" y="870"/>
                      <a:pt x="1226" y="1108"/>
                    </a:cubicBezTo>
                    <a:cubicBezTo>
                      <a:pt x="1357" y="1310"/>
                      <a:pt x="1488" y="1525"/>
                      <a:pt x="1643" y="1715"/>
                    </a:cubicBezTo>
                    <a:cubicBezTo>
                      <a:pt x="1786" y="1906"/>
                      <a:pt x="1965" y="1953"/>
                      <a:pt x="2191" y="2084"/>
                    </a:cubicBezTo>
                    <a:cubicBezTo>
                      <a:pt x="2194" y="2090"/>
                      <a:pt x="2198" y="2092"/>
                      <a:pt x="2203" y="2092"/>
                    </a:cubicBezTo>
                    <a:cubicBezTo>
                      <a:pt x="2217" y="2092"/>
                      <a:pt x="2236" y="2070"/>
                      <a:pt x="2227" y="2061"/>
                    </a:cubicBezTo>
                    <a:cubicBezTo>
                      <a:pt x="2108" y="1953"/>
                      <a:pt x="2060" y="1822"/>
                      <a:pt x="1965" y="1691"/>
                    </a:cubicBezTo>
                    <a:cubicBezTo>
                      <a:pt x="1881" y="1549"/>
                      <a:pt x="1762" y="1441"/>
                      <a:pt x="1667" y="1310"/>
                    </a:cubicBezTo>
                    <a:cubicBezTo>
                      <a:pt x="1488" y="1072"/>
                      <a:pt x="1346" y="822"/>
                      <a:pt x="1155" y="596"/>
                    </a:cubicBezTo>
                    <a:cubicBezTo>
                      <a:pt x="961" y="354"/>
                      <a:pt x="609" y="0"/>
                      <a:pt x="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1" name="Google Shape;12011;p44"/>
              <p:cNvSpPr/>
              <p:nvPr/>
            </p:nvSpPr>
            <p:spPr>
              <a:xfrm>
                <a:off x="4613350" y="2537125"/>
                <a:ext cx="2125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850" h="418" extrusionOk="0">
                    <a:moveTo>
                      <a:pt x="712" y="1"/>
                    </a:moveTo>
                    <a:cubicBezTo>
                      <a:pt x="698" y="1"/>
                      <a:pt x="684" y="4"/>
                      <a:pt x="668" y="9"/>
                    </a:cubicBezTo>
                    <a:cubicBezTo>
                      <a:pt x="584" y="45"/>
                      <a:pt x="465" y="81"/>
                      <a:pt x="370" y="128"/>
                    </a:cubicBezTo>
                    <a:cubicBezTo>
                      <a:pt x="322" y="164"/>
                      <a:pt x="287" y="200"/>
                      <a:pt x="227" y="224"/>
                    </a:cubicBezTo>
                    <a:cubicBezTo>
                      <a:pt x="180" y="236"/>
                      <a:pt x="120" y="247"/>
                      <a:pt x="72" y="247"/>
                    </a:cubicBezTo>
                    <a:cubicBezTo>
                      <a:pt x="1" y="259"/>
                      <a:pt x="25" y="367"/>
                      <a:pt x="84" y="378"/>
                    </a:cubicBezTo>
                    <a:cubicBezTo>
                      <a:pt x="144" y="402"/>
                      <a:pt x="203" y="402"/>
                      <a:pt x="263" y="402"/>
                    </a:cubicBezTo>
                    <a:cubicBezTo>
                      <a:pt x="311" y="402"/>
                      <a:pt x="373" y="418"/>
                      <a:pt x="427" y="418"/>
                    </a:cubicBezTo>
                    <a:cubicBezTo>
                      <a:pt x="441" y="418"/>
                      <a:pt x="453" y="417"/>
                      <a:pt x="465" y="414"/>
                    </a:cubicBezTo>
                    <a:cubicBezTo>
                      <a:pt x="561" y="402"/>
                      <a:pt x="715" y="307"/>
                      <a:pt x="787" y="224"/>
                    </a:cubicBezTo>
                    <a:cubicBezTo>
                      <a:pt x="850" y="140"/>
                      <a:pt x="811" y="1"/>
                      <a:pt x="7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2" name="Google Shape;12012;p44"/>
              <p:cNvSpPr/>
              <p:nvPr/>
            </p:nvSpPr>
            <p:spPr>
              <a:xfrm>
                <a:off x="4634125" y="2538350"/>
                <a:ext cx="1707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83" h="465" extrusionOk="0">
                    <a:moveTo>
                      <a:pt x="54" y="0"/>
                    </a:moveTo>
                    <a:cubicBezTo>
                      <a:pt x="19" y="0"/>
                      <a:pt x="1" y="75"/>
                      <a:pt x="51" y="115"/>
                    </a:cubicBezTo>
                    <a:cubicBezTo>
                      <a:pt x="158" y="163"/>
                      <a:pt x="265" y="246"/>
                      <a:pt x="373" y="329"/>
                    </a:cubicBezTo>
                    <a:cubicBezTo>
                      <a:pt x="447" y="383"/>
                      <a:pt x="521" y="464"/>
                      <a:pt x="621" y="464"/>
                    </a:cubicBezTo>
                    <a:cubicBezTo>
                      <a:pt x="633" y="464"/>
                      <a:pt x="645" y="463"/>
                      <a:pt x="658" y="460"/>
                    </a:cubicBezTo>
                    <a:cubicBezTo>
                      <a:pt x="670" y="460"/>
                      <a:pt x="682" y="437"/>
                      <a:pt x="682" y="425"/>
                    </a:cubicBezTo>
                    <a:cubicBezTo>
                      <a:pt x="682" y="294"/>
                      <a:pt x="563" y="222"/>
                      <a:pt x="468" y="163"/>
                    </a:cubicBezTo>
                    <a:cubicBezTo>
                      <a:pt x="349" y="91"/>
                      <a:pt x="230" y="32"/>
                      <a:pt x="75" y="8"/>
                    </a:cubicBezTo>
                    <a:cubicBezTo>
                      <a:pt x="68" y="3"/>
                      <a:pt x="61" y="0"/>
                      <a:pt x="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3" name="Google Shape;12013;p44"/>
              <p:cNvSpPr/>
              <p:nvPr/>
            </p:nvSpPr>
            <p:spPr>
              <a:xfrm>
                <a:off x="4655025" y="2550750"/>
                <a:ext cx="25100" cy="124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98" extrusionOk="0">
                    <a:moveTo>
                      <a:pt x="84" y="0"/>
                    </a:moveTo>
                    <a:cubicBezTo>
                      <a:pt x="25" y="0"/>
                      <a:pt x="1" y="107"/>
                      <a:pt x="48" y="155"/>
                    </a:cubicBezTo>
                    <a:cubicBezTo>
                      <a:pt x="132" y="238"/>
                      <a:pt x="227" y="310"/>
                      <a:pt x="322" y="357"/>
                    </a:cubicBezTo>
                    <a:cubicBezTo>
                      <a:pt x="441" y="417"/>
                      <a:pt x="584" y="453"/>
                      <a:pt x="715" y="488"/>
                    </a:cubicBezTo>
                    <a:cubicBezTo>
                      <a:pt x="734" y="495"/>
                      <a:pt x="752" y="498"/>
                      <a:pt x="769" y="498"/>
                    </a:cubicBezTo>
                    <a:cubicBezTo>
                      <a:pt x="935" y="498"/>
                      <a:pt x="1004" y="208"/>
                      <a:pt x="799" y="143"/>
                    </a:cubicBezTo>
                    <a:cubicBezTo>
                      <a:pt x="680" y="119"/>
                      <a:pt x="549" y="95"/>
                      <a:pt x="429" y="48"/>
                    </a:cubicBezTo>
                    <a:cubicBezTo>
                      <a:pt x="322" y="12"/>
                      <a:pt x="203" y="12"/>
                      <a:pt x="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4" name="Google Shape;12014;p44"/>
              <p:cNvSpPr/>
              <p:nvPr/>
            </p:nvSpPr>
            <p:spPr>
              <a:xfrm>
                <a:off x="4677950" y="2556700"/>
                <a:ext cx="26525" cy="90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361" extrusionOk="0">
                    <a:moveTo>
                      <a:pt x="882" y="0"/>
                    </a:moveTo>
                    <a:cubicBezTo>
                      <a:pt x="632" y="12"/>
                      <a:pt x="382" y="107"/>
                      <a:pt x="120" y="119"/>
                    </a:cubicBezTo>
                    <a:cubicBezTo>
                      <a:pt x="1" y="131"/>
                      <a:pt x="1" y="298"/>
                      <a:pt x="120" y="298"/>
                    </a:cubicBezTo>
                    <a:cubicBezTo>
                      <a:pt x="343" y="307"/>
                      <a:pt x="544" y="360"/>
                      <a:pt x="752" y="360"/>
                    </a:cubicBezTo>
                    <a:cubicBezTo>
                      <a:pt x="811" y="360"/>
                      <a:pt x="869" y="356"/>
                      <a:pt x="929" y="346"/>
                    </a:cubicBezTo>
                    <a:cubicBezTo>
                      <a:pt x="989" y="334"/>
                      <a:pt x="1036" y="274"/>
                      <a:pt x="1048" y="226"/>
                    </a:cubicBezTo>
                    <a:cubicBezTo>
                      <a:pt x="1060" y="167"/>
                      <a:pt x="1048" y="131"/>
                      <a:pt x="1036" y="96"/>
                    </a:cubicBezTo>
                    <a:cubicBezTo>
                      <a:pt x="1001" y="48"/>
                      <a:pt x="941" y="0"/>
                      <a:pt x="8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5" name="Google Shape;12015;p44"/>
              <p:cNvSpPr/>
              <p:nvPr/>
            </p:nvSpPr>
            <p:spPr>
              <a:xfrm>
                <a:off x="4402475" y="2739275"/>
                <a:ext cx="65050" cy="48100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924" extrusionOk="0">
                    <a:moveTo>
                      <a:pt x="2414" y="1"/>
                    </a:moveTo>
                    <a:cubicBezTo>
                      <a:pt x="2060" y="1"/>
                      <a:pt x="1650" y="319"/>
                      <a:pt x="1387" y="508"/>
                    </a:cubicBezTo>
                    <a:cubicBezTo>
                      <a:pt x="983" y="841"/>
                      <a:pt x="661" y="1389"/>
                      <a:pt x="161" y="1603"/>
                    </a:cubicBezTo>
                    <a:cubicBezTo>
                      <a:pt x="1" y="1667"/>
                      <a:pt x="42" y="1923"/>
                      <a:pt x="207" y="1923"/>
                    </a:cubicBezTo>
                    <a:cubicBezTo>
                      <a:pt x="226" y="1923"/>
                      <a:pt x="246" y="1920"/>
                      <a:pt x="268" y="1913"/>
                    </a:cubicBezTo>
                    <a:cubicBezTo>
                      <a:pt x="721" y="1758"/>
                      <a:pt x="1018" y="1389"/>
                      <a:pt x="1352" y="1044"/>
                    </a:cubicBezTo>
                    <a:cubicBezTo>
                      <a:pt x="1554" y="829"/>
                      <a:pt x="1768" y="663"/>
                      <a:pt x="2019" y="508"/>
                    </a:cubicBezTo>
                    <a:cubicBezTo>
                      <a:pt x="2233" y="377"/>
                      <a:pt x="2447" y="305"/>
                      <a:pt x="2578" y="91"/>
                    </a:cubicBezTo>
                    <a:cubicBezTo>
                      <a:pt x="2602" y="67"/>
                      <a:pt x="2578" y="31"/>
                      <a:pt x="2554" y="20"/>
                    </a:cubicBezTo>
                    <a:cubicBezTo>
                      <a:pt x="2509" y="7"/>
                      <a:pt x="2462" y="1"/>
                      <a:pt x="24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6" name="Google Shape;12016;p44"/>
              <p:cNvSpPr/>
              <p:nvPr/>
            </p:nvSpPr>
            <p:spPr>
              <a:xfrm>
                <a:off x="4469300" y="2741550"/>
                <a:ext cx="3300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48" extrusionOk="0">
                    <a:moveTo>
                      <a:pt x="12" y="0"/>
                    </a:moveTo>
                    <a:cubicBezTo>
                      <a:pt x="0" y="0"/>
                      <a:pt x="0" y="24"/>
                      <a:pt x="12" y="24"/>
                    </a:cubicBezTo>
                    <a:cubicBezTo>
                      <a:pt x="60" y="24"/>
                      <a:pt x="96" y="48"/>
                      <a:pt x="119" y="48"/>
                    </a:cubicBezTo>
                    <a:cubicBezTo>
                      <a:pt x="131" y="48"/>
                      <a:pt x="131" y="36"/>
                      <a:pt x="119" y="36"/>
                    </a:cubicBezTo>
                    <a:cubicBezTo>
                      <a:pt x="72" y="36"/>
                      <a:pt x="48" y="0"/>
                      <a:pt x="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7" name="Google Shape;12017;p44"/>
              <p:cNvSpPr/>
              <p:nvPr/>
            </p:nvSpPr>
            <p:spPr>
              <a:xfrm>
                <a:off x="4468075" y="2740550"/>
                <a:ext cx="351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922" extrusionOk="0">
                    <a:moveTo>
                      <a:pt x="69" y="1"/>
                    </a:moveTo>
                    <a:cubicBezTo>
                      <a:pt x="27" y="1"/>
                      <a:pt x="1" y="51"/>
                      <a:pt x="37" y="88"/>
                    </a:cubicBezTo>
                    <a:cubicBezTo>
                      <a:pt x="345" y="373"/>
                      <a:pt x="743" y="921"/>
                      <a:pt x="1223" y="921"/>
                    </a:cubicBezTo>
                    <a:cubicBezTo>
                      <a:pt x="1264" y="921"/>
                      <a:pt x="1305" y="918"/>
                      <a:pt x="1347" y="909"/>
                    </a:cubicBezTo>
                    <a:cubicBezTo>
                      <a:pt x="1407" y="897"/>
                      <a:pt x="1407" y="814"/>
                      <a:pt x="1371" y="790"/>
                    </a:cubicBezTo>
                    <a:cubicBezTo>
                      <a:pt x="1216" y="612"/>
                      <a:pt x="966" y="516"/>
                      <a:pt x="764" y="421"/>
                    </a:cubicBezTo>
                    <a:cubicBezTo>
                      <a:pt x="538" y="302"/>
                      <a:pt x="323" y="159"/>
                      <a:pt x="109" y="16"/>
                    </a:cubicBezTo>
                    <a:cubicBezTo>
                      <a:pt x="95" y="5"/>
                      <a:pt x="81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8" name="Google Shape;12018;p44"/>
              <p:cNvSpPr/>
              <p:nvPr/>
            </p:nvSpPr>
            <p:spPr>
              <a:xfrm>
                <a:off x="4504725" y="2759775"/>
                <a:ext cx="5092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603" extrusionOk="0">
                    <a:moveTo>
                      <a:pt x="364" y="1"/>
                    </a:moveTo>
                    <a:cubicBezTo>
                      <a:pt x="245" y="1"/>
                      <a:pt x="128" y="22"/>
                      <a:pt x="24" y="81"/>
                    </a:cubicBezTo>
                    <a:cubicBezTo>
                      <a:pt x="0" y="104"/>
                      <a:pt x="0" y="200"/>
                      <a:pt x="60" y="200"/>
                    </a:cubicBezTo>
                    <a:cubicBezTo>
                      <a:pt x="93" y="204"/>
                      <a:pt x="127" y="206"/>
                      <a:pt x="160" y="206"/>
                    </a:cubicBezTo>
                    <a:cubicBezTo>
                      <a:pt x="271" y="206"/>
                      <a:pt x="381" y="188"/>
                      <a:pt x="487" y="188"/>
                    </a:cubicBezTo>
                    <a:cubicBezTo>
                      <a:pt x="532" y="188"/>
                      <a:pt x="576" y="191"/>
                      <a:pt x="619" y="200"/>
                    </a:cubicBezTo>
                    <a:cubicBezTo>
                      <a:pt x="810" y="235"/>
                      <a:pt x="977" y="366"/>
                      <a:pt x="1143" y="438"/>
                    </a:cubicBezTo>
                    <a:cubicBezTo>
                      <a:pt x="1316" y="520"/>
                      <a:pt x="1517" y="602"/>
                      <a:pt x="1715" y="602"/>
                    </a:cubicBezTo>
                    <a:cubicBezTo>
                      <a:pt x="1803" y="602"/>
                      <a:pt x="1892" y="586"/>
                      <a:pt x="1977" y="545"/>
                    </a:cubicBezTo>
                    <a:cubicBezTo>
                      <a:pt x="2036" y="509"/>
                      <a:pt x="2036" y="426"/>
                      <a:pt x="1977" y="378"/>
                    </a:cubicBezTo>
                    <a:cubicBezTo>
                      <a:pt x="1703" y="200"/>
                      <a:pt x="1262" y="152"/>
                      <a:pt x="929" y="93"/>
                    </a:cubicBezTo>
                    <a:cubicBezTo>
                      <a:pt x="759" y="56"/>
                      <a:pt x="558" y="1"/>
                      <a:pt x="3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9" name="Google Shape;12019;p44"/>
              <p:cNvSpPr/>
              <p:nvPr/>
            </p:nvSpPr>
            <p:spPr>
              <a:xfrm>
                <a:off x="4203950" y="3071200"/>
                <a:ext cx="107325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2130" extrusionOk="0">
                    <a:moveTo>
                      <a:pt x="2453" y="0"/>
                    </a:moveTo>
                    <a:cubicBezTo>
                      <a:pt x="2385" y="0"/>
                      <a:pt x="2319" y="6"/>
                      <a:pt x="2256" y="18"/>
                    </a:cubicBezTo>
                    <a:cubicBezTo>
                      <a:pt x="1399" y="185"/>
                      <a:pt x="565" y="1197"/>
                      <a:pt x="101" y="1863"/>
                    </a:cubicBezTo>
                    <a:cubicBezTo>
                      <a:pt x="1" y="2005"/>
                      <a:pt x="123" y="2130"/>
                      <a:pt x="251" y="2130"/>
                    </a:cubicBezTo>
                    <a:cubicBezTo>
                      <a:pt x="305" y="2130"/>
                      <a:pt x="360" y="2107"/>
                      <a:pt x="399" y="2054"/>
                    </a:cubicBezTo>
                    <a:cubicBezTo>
                      <a:pt x="911" y="1399"/>
                      <a:pt x="1661" y="649"/>
                      <a:pt x="2470" y="423"/>
                    </a:cubicBezTo>
                    <a:cubicBezTo>
                      <a:pt x="2567" y="397"/>
                      <a:pt x="2654" y="386"/>
                      <a:pt x="2733" y="386"/>
                    </a:cubicBezTo>
                    <a:cubicBezTo>
                      <a:pt x="3405" y="386"/>
                      <a:pt x="3486" y="1212"/>
                      <a:pt x="4125" y="1212"/>
                    </a:cubicBezTo>
                    <a:cubicBezTo>
                      <a:pt x="4148" y="1212"/>
                      <a:pt x="4172" y="1211"/>
                      <a:pt x="4197" y="1209"/>
                    </a:cubicBezTo>
                    <a:cubicBezTo>
                      <a:pt x="4256" y="1209"/>
                      <a:pt x="4292" y="1149"/>
                      <a:pt x="4256" y="1090"/>
                    </a:cubicBezTo>
                    <a:cubicBezTo>
                      <a:pt x="3965" y="550"/>
                      <a:pt x="3115" y="0"/>
                      <a:pt x="24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0" name="Google Shape;12020;p44"/>
              <p:cNvSpPr/>
              <p:nvPr/>
            </p:nvSpPr>
            <p:spPr>
              <a:xfrm>
                <a:off x="4312575" y="3097450"/>
                <a:ext cx="1375" cy="22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88" extrusionOk="0">
                    <a:moveTo>
                      <a:pt x="30" y="1"/>
                    </a:moveTo>
                    <a:cubicBezTo>
                      <a:pt x="19" y="1"/>
                      <a:pt x="7" y="10"/>
                      <a:pt x="7" y="28"/>
                    </a:cubicBezTo>
                    <a:lnTo>
                      <a:pt x="7" y="51"/>
                    </a:lnTo>
                    <a:cubicBezTo>
                      <a:pt x="1" y="75"/>
                      <a:pt x="13" y="87"/>
                      <a:pt x="26" y="87"/>
                    </a:cubicBezTo>
                    <a:cubicBezTo>
                      <a:pt x="39" y="87"/>
                      <a:pt x="54" y="75"/>
                      <a:pt x="54" y="51"/>
                    </a:cubicBezTo>
                    <a:lnTo>
                      <a:pt x="54" y="28"/>
                    </a:lnTo>
                    <a:cubicBezTo>
                      <a:pt x="54" y="10"/>
                      <a:pt x="42" y="1"/>
                      <a:pt x="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1" name="Google Shape;12021;p44"/>
              <p:cNvSpPr/>
              <p:nvPr/>
            </p:nvSpPr>
            <p:spPr>
              <a:xfrm>
                <a:off x="4311600" y="3093375"/>
                <a:ext cx="3627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670" extrusionOk="0">
                    <a:moveTo>
                      <a:pt x="581" y="1"/>
                    </a:moveTo>
                    <a:cubicBezTo>
                      <a:pt x="376" y="1"/>
                      <a:pt x="242" y="93"/>
                      <a:pt x="34" y="203"/>
                    </a:cubicBezTo>
                    <a:cubicBezTo>
                      <a:pt x="1" y="203"/>
                      <a:pt x="29" y="263"/>
                      <a:pt x="61" y="263"/>
                    </a:cubicBezTo>
                    <a:cubicBezTo>
                      <a:pt x="64" y="263"/>
                      <a:pt x="67" y="263"/>
                      <a:pt x="69" y="262"/>
                    </a:cubicBezTo>
                    <a:cubicBezTo>
                      <a:pt x="146" y="236"/>
                      <a:pt x="224" y="225"/>
                      <a:pt x="300" y="225"/>
                    </a:cubicBezTo>
                    <a:cubicBezTo>
                      <a:pt x="612" y="225"/>
                      <a:pt x="909" y="418"/>
                      <a:pt x="1129" y="619"/>
                    </a:cubicBezTo>
                    <a:cubicBezTo>
                      <a:pt x="1173" y="656"/>
                      <a:pt x="1212" y="670"/>
                      <a:pt x="1258" y="670"/>
                    </a:cubicBezTo>
                    <a:cubicBezTo>
                      <a:pt x="1287" y="670"/>
                      <a:pt x="1318" y="664"/>
                      <a:pt x="1355" y="655"/>
                    </a:cubicBezTo>
                    <a:cubicBezTo>
                      <a:pt x="1379" y="631"/>
                      <a:pt x="1391" y="619"/>
                      <a:pt x="1415" y="595"/>
                    </a:cubicBezTo>
                    <a:cubicBezTo>
                      <a:pt x="1451" y="512"/>
                      <a:pt x="1439" y="429"/>
                      <a:pt x="1379" y="369"/>
                    </a:cubicBezTo>
                    <a:cubicBezTo>
                      <a:pt x="1224" y="179"/>
                      <a:pt x="974" y="36"/>
                      <a:pt x="712" y="12"/>
                    </a:cubicBezTo>
                    <a:cubicBezTo>
                      <a:pt x="665" y="4"/>
                      <a:pt x="622" y="1"/>
                      <a:pt x="5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2" name="Google Shape;12022;p44"/>
              <p:cNvSpPr/>
              <p:nvPr/>
            </p:nvSpPr>
            <p:spPr>
              <a:xfrm>
                <a:off x="4370075" y="2339550"/>
                <a:ext cx="60250" cy="84150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3366" extrusionOk="0">
                    <a:moveTo>
                      <a:pt x="2106" y="0"/>
                    </a:moveTo>
                    <a:cubicBezTo>
                      <a:pt x="1714" y="0"/>
                      <a:pt x="1557" y="338"/>
                      <a:pt x="1374" y="745"/>
                    </a:cubicBezTo>
                    <a:cubicBezTo>
                      <a:pt x="993" y="1590"/>
                      <a:pt x="397" y="2328"/>
                      <a:pt x="52" y="3197"/>
                    </a:cubicBezTo>
                    <a:cubicBezTo>
                      <a:pt x="0" y="3284"/>
                      <a:pt x="81" y="3365"/>
                      <a:pt x="166" y="3365"/>
                    </a:cubicBezTo>
                    <a:cubicBezTo>
                      <a:pt x="197" y="3365"/>
                      <a:pt x="229" y="3354"/>
                      <a:pt x="255" y="3328"/>
                    </a:cubicBezTo>
                    <a:cubicBezTo>
                      <a:pt x="695" y="2769"/>
                      <a:pt x="1064" y="2078"/>
                      <a:pt x="1410" y="1435"/>
                    </a:cubicBezTo>
                    <a:cubicBezTo>
                      <a:pt x="1588" y="1102"/>
                      <a:pt x="1862" y="185"/>
                      <a:pt x="2314" y="150"/>
                    </a:cubicBezTo>
                    <a:cubicBezTo>
                      <a:pt x="2374" y="150"/>
                      <a:pt x="2410" y="42"/>
                      <a:pt x="2326" y="30"/>
                    </a:cubicBezTo>
                    <a:cubicBezTo>
                      <a:pt x="2245" y="10"/>
                      <a:pt x="2172" y="0"/>
                      <a:pt x="2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3" name="Google Shape;12023;p44"/>
              <p:cNvSpPr/>
              <p:nvPr/>
            </p:nvSpPr>
            <p:spPr>
              <a:xfrm>
                <a:off x="4432375" y="2341200"/>
                <a:ext cx="51525" cy="504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16" extrusionOk="0">
                    <a:moveTo>
                      <a:pt x="120" y="0"/>
                    </a:moveTo>
                    <a:cubicBezTo>
                      <a:pt x="37" y="24"/>
                      <a:pt x="1" y="119"/>
                      <a:pt x="84" y="155"/>
                    </a:cubicBezTo>
                    <a:cubicBezTo>
                      <a:pt x="572" y="357"/>
                      <a:pt x="775" y="881"/>
                      <a:pt x="1073" y="1286"/>
                    </a:cubicBezTo>
                    <a:cubicBezTo>
                      <a:pt x="1244" y="1514"/>
                      <a:pt x="1557" y="2015"/>
                      <a:pt x="1886" y="2015"/>
                    </a:cubicBezTo>
                    <a:cubicBezTo>
                      <a:pt x="1901" y="2015"/>
                      <a:pt x="1915" y="2014"/>
                      <a:pt x="1930" y="2012"/>
                    </a:cubicBezTo>
                    <a:cubicBezTo>
                      <a:pt x="2001" y="2000"/>
                      <a:pt x="2061" y="1941"/>
                      <a:pt x="2013" y="1846"/>
                    </a:cubicBezTo>
                    <a:cubicBezTo>
                      <a:pt x="1930" y="1667"/>
                      <a:pt x="1704" y="1572"/>
                      <a:pt x="1573" y="1405"/>
                    </a:cubicBezTo>
                    <a:cubicBezTo>
                      <a:pt x="1406" y="1203"/>
                      <a:pt x="1251" y="1000"/>
                      <a:pt x="1108" y="786"/>
                    </a:cubicBezTo>
                    <a:cubicBezTo>
                      <a:pt x="834" y="465"/>
                      <a:pt x="561" y="119"/>
                      <a:pt x="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4" name="Google Shape;12024;p44"/>
              <p:cNvSpPr/>
              <p:nvPr/>
            </p:nvSpPr>
            <p:spPr>
              <a:xfrm>
                <a:off x="4488400" y="2388475"/>
                <a:ext cx="3435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074" extrusionOk="0">
                    <a:moveTo>
                      <a:pt x="69" y="1"/>
                    </a:moveTo>
                    <a:cubicBezTo>
                      <a:pt x="19" y="1"/>
                      <a:pt x="0" y="65"/>
                      <a:pt x="22" y="109"/>
                    </a:cubicBezTo>
                    <a:cubicBezTo>
                      <a:pt x="308" y="431"/>
                      <a:pt x="653" y="705"/>
                      <a:pt x="951" y="1014"/>
                    </a:cubicBezTo>
                    <a:cubicBezTo>
                      <a:pt x="993" y="1056"/>
                      <a:pt x="1040" y="1074"/>
                      <a:pt x="1086" y="1074"/>
                    </a:cubicBezTo>
                    <a:cubicBezTo>
                      <a:pt x="1238" y="1074"/>
                      <a:pt x="1373" y="884"/>
                      <a:pt x="1237" y="729"/>
                    </a:cubicBezTo>
                    <a:cubicBezTo>
                      <a:pt x="915" y="395"/>
                      <a:pt x="522" y="109"/>
                      <a:pt x="82" y="2"/>
                    </a:cubicBezTo>
                    <a:cubicBezTo>
                      <a:pt x="77" y="1"/>
                      <a:pt x="73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5" name="Google Shape;12025;p44"/>
              <p:cNvSpPr/>
              <p:nvPr/>
            </p:nvSpPr>
            <p:spPr>
              <a:xfrm>
                <a:off x="4215500" y="1953925"/>
                <a:ext cx="62675" cy="553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212" extrusionOk="0">
                    <a:moveTo>
                      <a:pt x="138" y="0"/>
                    </a:moveTo>
                    <a:cubicBezTo>
                      <a:pt x="40" y="0"/>
                      <a:pt x="1" y="122"/>
                      <a:pt x="103" y="168"/>
                    </a:cubicBezTo>
                    <a:cubicBezTo>
                      <a:pt x="330" y="251"/>
                      <a:pt x="639" y="477"/>
                      <a:pt x="854" y="608"/>
                    </a:cubicBezTo>
                    <a:cubicBezTo>
                      <a:pt x="1056" y="763"/>
                      <a:pt x="1235" y="942"/>
                      <a:pt x="1413" y="1132"/>
                    </a:cubicBezTo>
                    <a:cubicBezTo>
                      <a:pt x="1747" y="1489"/>
                      <a:pt x="2044" y="1859"/>
                      <a:pt x="2378" y="2192"/>
                    </a:cubicBezTo>
                    <a:cubicBezTo>
                      <a:pt x="2398" y="2206"/>
                      <a:pt x="2418" y="2211"/>
                      <a:pt x="2436" y="2211"/>
                    </a:cubicBezTo>
                    <a:cubicBezTo>
                      <a:pt x="2480" y="2211"/>
                      <a:pt x="2507" y="2175"/>
                      <a:pt x="2473" y="2132"/>
                    </a:cubicBezTo>
                    <a:cubicBezTo>
                      <a:pt x="2163" y="1668"/>
                      <a:pt x="1889" y="1192"/>
                      <a:pt x="1508" y="775"/>
                    </a:cubicBezTo>
                    <a:cubicBezTo>
                      <a:pt x="1330" y="585"/>
                      <a:pt x="1127" y="406"/>
                      <a:pt x="925" y="251"/>
                    </a:cubicBezTo>
                    <a:cubicBezTo>
                      <a:pt x="639" y="61"/>
                      <a:pt x="473" y="61"/>
                      <a:pt x="151" y="1"/>
                    </a:cubicBezTo>
                    <a:cubicBezTo>
                      <a:pt x="146" y="1"/>
                      <a:pt x="142" y="0"/>
                      <a:pt x="1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6" name="Google Shape;12026;p44"/>
              <p:cNvSpPr/>
              <p:nvPr/>
            </p:nvSpPr>
            <p:spPr>
              <a:xfrm>
                <a:off x="4176700" y="1956125"/>
                <a:ext cx="391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504" extrusionOk="0">
                    <a:moveTo>
                      <a:pt x="1514" y="1"/>
                    </a:moveTo>
                    <a:cubicBezTo>
                      <a:pt x="1506" y="1"/>
                      <a:pt x="1497" y="3"/>
                      <a:pt x="1489" y="8"/>
                    </a:cubicBezTo>
                    <a:cubicBezTo>
                      <a:pt x="1108" y="163"/>
                      <a:pt x="893" y="556"/>
                      <a:pt x="632" y="854"/>
                    </a:cubicBezTo>
                    <a:cubicBezTo>
                      <a:pt x="501" y="997"/>
                      <a:pt x="370" y="1116"/>
                      <a:pt x="203" y="1223"/>
                    </a:cubicBezTo>
                    <a:cubicBezTo>
                      <a:pt x="120" y="1270"/>
                      <a:pt x="1" y="1294"/>
                      <a:pt x="60" y="1413"/>
                    </a:cubicBezTo>
                    <a:cubicBezTo>
                      <a:pt x="96" y="1478"/>
                      <a:pt x="187" y="1503"/>
                      <a:pt x="278" y="1503"/>
                    </a:cubicBezTo>
                    <a:cubicBezTo>
                      <a:pt x="338" y="1503"/>
                      <a:pt x="398" y="1492"/>
                      <a:pt x="441" y="1473"/>
                    </a:cubicBezTo>
                    <a:cubicBezTo>
                      <a:pt x="596" y="1413"/>
                      <a:pt x="751" y="1270"/>
                      <a:pt x="858" y="1128"/>
                    </a:cubicBezTo>
                    <a:cubicBezTo>
                      <a:pt x="1120" y="794"/>
                      <a:pt x="1286" y="389"/>
                      <a:pt x="1536" y="44"/>
                    </a:cubicBezTo>
                    <a:cubicBezTo>
                      <a:pt x="1564" y="26"/>
                      <a:pt x="1542" y="1"/>
                      <a:pt x="15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7" name="Google Shape;12027;p44"/>
              <p:cNvSpPr/>
              <p:nvPr/>
            </p:nvSpPr>
            <p:spPr>
              <a:xfrm>
                <a:off x="4142625" y="1992675"/>
                <a:ext cx="31725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273" extrusionOk="0">
                    <a:moveTo>
                      <a:pt x="1116" y="1"/>
                    </a:moveTo>
                    <a:cubicBezTo>
                      <a:pt x="935" y="1"/>
                      <a:pt x="746" y="196"/>
                      <a:pt x="661" y="309"/>
                    </a:cubicBezTo>
                    <a:cubicBezTo>
                      <a:pt x="459" y="535"/>
                      <a:pt x="280" y="785"/>
                      <a:pt x="90" y="1011"/>
                    </a:cubicBezTo>
                    <a:cubicBezTo>
                      <a:pt x="1" y="1109"/>
                      <a:pt x="83" y="1273"/>
                      <a:pt x="195" y="1273"/>
                    </a:cubicBezTo>
                    <a:cubicBezTo>
                      <a:pt x="219" y="1273"/>
                      <a:pt x="243" y="1266"/>
                      <a:pt x="268" y="1249"/>
                    </a:cubicBezTo>
                    <a:cubicBezTo>
                      <a:pt x="494" y="1118"/>
                      <a:pt x="625" y="844"/>
                      <a:pt x="756" y="630"/>
                    </a:cubicBezTo>
                    <a:cubicBezTo>
                      <a:pt x="840" y="511"/>
                      <a:pt x="911" y="392"/>
                      <a:pt x="1030" y="297"/>
                    </a:cubicBezTo>
                    <a:cubicBezTo>
                      <a:pt x="1102" y="237"/>
                      <a:pt x="1209" y="178"/>
                      <a:pt x="1268" y="94"/>
                    </a:cubicBezTo>
                    <a:cubicBezTo>
                      <a:pt x="1268" y="70"/>
                      <a:pt x="1268" y="58"/>
                      <a:pt x="1256" y="47"/>
                    </a:cubicBezTo>
                    <a:cubicBezTo>
                      <a:pt x="1212" y="14"/>
                      <a:pt x="1164" y="1"/>
                      <a:pt x="1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8" name="Google Shape;12028;p44"/>
              <p:cNvSpPr/>
              <p:nvPr/>
            </p:nvSpPr>
            <p:spPr>
              <a:xfrm>
                <a:off x="3755325" y="2020050"/>
                <a:ext cx="147850" cy="87400"/>
              </a:xfrm>
              <a:custGeom>
                <a:avLst/>
                <a:gdLst/>
                <a:ahLst/>
                <a:cxnLst/>
                <a:rect l="l" t="t" r="r" b="b"/>
                <a:pathLst>
                  <a:path w="5914" h="3496" extrusionOk="0">
                    <a:moveTo>
                      <a:pt x="2465" y="1"/>
                    </a:moveTo>
                    <a:cubicBezTo>
                      <a:pt x="2222" y="1"/>
                      <a:pt x="1983" y="90"/>
                      <a:pt x="1770" y="285"/>
                    </a:cubicBezTo>
                    <a:cubicBezTo>
                      <a:pt x="1413" y="618"/>
                      <a:pt x="1223" y="1154"/>
                      <a:pt x="1032" y="1583"/>
                    </a:cubicBezTo>
                    <a:cubicBezTo>
                      <a:pt x="746" y="2190"/>
                      <a:pt x="484" y="2773"/>
                      <a:pt x="56" y="3309"/>
                    </a:cubicBezTo>
                    <a:cubicBezTo>
                      <a:pt x="1" y="3392"/>
                      <a:pt x="80" y="3495"/>
                      <a:pt x="157" y="3495"/>
                    </a:cubicBezTo>
                    <a:cubicBezTo>
                      <a:pt x="180" y="3495"/>
                      <a:pt x="203" y="3486"/>
                      <a:pt x="222" y="3464"/>
                    </a:cubicBezTo>
                    <a:cubicBezTo>
                      <a:pt x="925" y="2702"/>
                      <a:pt x="1342" y="1797"/>
                      <a:pt x="1889" y="928"/>
                    </a:cubicBezTo>
                    <a:cubicBezTo>
                      <a:pt x="1985" y="797"/>
                      <a:pt x="2116" y="523"/>
                      <a:pt x="2247" y="440"/>
                    </a:cubicBezTo>
                    <a:cubicBezTo>
                      <a:pt x="2355" y="375"/>
                      <a:pt x="2458" y="348"/>
                      <a:pt x="2555" y="348"/>
                    </a:cubicBezTo>
                    <a:cubicBezTo>
                      <a:pt x="2831" y="348"/>
                      <a:pt x="3062" y="568"/>
                      <a:pt x="3247" y="761"/>
                    </a:cubicBezTo>
                    <a:cubicBezTo>
                      <a:pt x="3449" y="988"/>
                      <a:pt x="3592" y="1261"/>
                      <a:pt x="3747" y="1523"/>
                    </a:cubicBezTo>
                    <a:cubicBezTo>
                      <a:pt x="3968" y="1876"/>
                      <a:pt x="4878" y="3342"/>
                      <a:pt x="5536" y="3342"/>
                    </a:cubicBezTo>
                    <a:cubicBezTo>
                      <a:pt x="5656" y="3342"/>
                      <a:pt x="5768" y="3293"/>
                      <a:pt x="5866" y="3178"/>
                    </a:cubicBezTo>
                    <a:cubicBezTo>
                      <a:pt x="5914" y="3131"/>
                      <a:pt x="5914" y="3059"/>
                      <a:pt x="5854" y="3024"/>
                    </a:cubicBezTo>
                    <a:cubicBezTo>
                      <a:pt x="5580" y="2893"/>
                      <a:pt x="5283" y="2952"/>
                      <a:pt x="5021" y="2785"/>
                    </a:cubicBezTo>
                    <a:cubicBezTo>
                      <a:pt x="4604" y="2547"/>
                      <a:pt x="4437" y="2107"/>
                      <a:pt x="4247" y="1690"/>
                    </a:cubicBezTo>
                    <a:cubicBezTo>
                      <a:pt x="3985" y="1166"/>
                      <a:pt x="3687" y="618"/>
                      <a:pt x="3199" y="261"/>
                    </a:cubicBezTo>
                    <a:cubicBezTo>
                      <a:pt x="2965" y="93"/>
                      <a:pt x="2713" y="1"/>
                      <a:pt x="24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9" name="Google Shape;12029;p44"/>
              <p:cNvSpPr/>
              <p:nvPr/>
            </p:nvSpPr>
            <p:spPr>
              <a:xfrm>
                <a:off x="3903575" y="2099025"/>
                <a:ext cx="10625" cy="14150"/>
              </a:xfrm>
              <a:custGeom>
                <a:avLst/>
                <a:gdLst/>
                <a:ahLst/>
                <a:cxnLst/>
                <a:rect l="l" t="t" r="r" b="b"/>
                <a:pathLst>
                  <a:path w="425" h="566" extrusionOk="0">
                    <a:moveTo>
                      <a:pt x="17" y="0"/>
                    </a:moveTo>
                    <a:cubicBezTo>
                      <a:pt x="6" y="0"/>
                      <a:pt x="0" y="12"/>
                      <a:pt x="7" y="19"/>
                    </a:cubicBezTo>
                    <a:cubicBezTo>
                      <a:pt x="43" y="43"/>
                      <a:pt x="55" y="91"/>
                      <a:pt x="79" y="138"/>
                    </a:cubicBezTo>
                    <a:cubicBezTo>
                      <a:pt x="115" y="162"/>
                      <a:pt x="115" y="150"/>
                      <a:pt x="103" y="186"/>
                    </a:cubicBezTo>
                    <a:cubicBezTo>
                      <a:pt x="103" y="198"/>
                      <a:pt x="79" y="210"/>
                      <a:pt x="79" y="246"/>
                    </a:cubicBezTo>
                    <a:cubicBezTo>
                      <a:pt x="67" y="329"/>
                      <a:pt x="115" y="460"/>
                      <a:pt x="174" y="519"/>
                    </a:cubicBezTo>
                    <a:cubicBezTo>
                      <a:pt x="201" y="551"/>
                      <a:pt x="235" y="565"/>
                      <a:pt x="269" y="565"/>
                    </a:cubicBezTo>
                    <a:cubicBezTo>
                      <a:pt x="324" y="565"/>
                      <a:pt x="378" y="526"/>
                      <a:pt x="400" y="460"/>
                    </a:cubicBezTo>
                    <a:cubicBezTo>
                      <a:pt x="424" y="365"/>
                      <a:pt x="365" y="210"/>
                      <a:pt x="258" y="162"/>
                    </a:cubicBezTo>
                    <a:cubicBezTo>
                      <a:pt x="222" y="138"/>
                      <a:pt x="174" y="150"/>
                      <a:pt x="138" y="138"/>
                    </a:cubicBezTo>
                    <a:cubicBezTo>
                      <a:pt x="103" y="126"/>
                      <a:pt x="67" y="43"/>
                      <a:pt x="43" y="19"/>
                    </a:cubicBezTo>
                    <a:cubicBezTo>
                      <a:pt x="34" y="5"/>
                      <a:pt x="25" y="0"/>
                      <a:pt x="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0" name="Google Shape;12030;p44"/>
              <p:cNvSpPr/>
              <p:nvPr/>
            </p:nvSpPr>
            <p:spPr>
              <a:xfrm>
                <a:off x="3623125" y="2151125"/>
                <a:ext cx="108175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4327" h="3079" extrusionOk="0">
                    <a:moveTo>
                      <a:pt x="2412" y="0"/>
                    </a:moveTo>
                    <a:cubicBezTo>
                      <a:pt x="2234" y="0"/>
                      <a:pt x="2055" y="28"/>
                      <a:pt x="1879" y="78"/>
                    </a:cubicBezTo>
                    <a:cubicBezTo>
                      <a:pt x="736" y="448"/>
                      <a:pt x="450" y="1888"/>
                      <a:pt x="34" y="2853"/>
                    </a:cubicBezTo>
                    <a:cubicBezTo>
                      <a:pt x="0" y="2969"/>
                      <a:pt x="94" y="3079"/>
                      <a:pt x="182" y="3079"/>
                    </a:cubicBezTo>
                    <a:cubicBezTo>
                      <a:pt x="221" y="3079"/>
                      <a:pt x="258" y="3058"/>
                      <a:pt x="284" y="3007"/>
                    </a:cubicBezTo>
                    <a:cubicBezTo>
                      <a:pt x="700" y="2245"/>
                      <a:pt x="1117" y="1448"/>
                      <a:pt x="1700" y="805"/>
                    </a:cubicBezTo>
                    <a:cubicBezTo>
                      <a:pt x="1978" y="502"/>
                      <a:pt x="2237" y="330"/>
                      <a:pt x="2574" y="330"/>
                    </a:cubicBezTo>
                    <a:cubicBezTo>
                      <a:pt x="2716" y="330"/>
                      <a:pt x="2870" y="361"/>
                      <a:pt x="3046" y="424"/>
                    </a:cubicBezTo>
                    <a:cubicBezTo>
                      <a:pt x="3617" y="626"/>
                      <a:pt x="3736" y="1031"/>
                      <a:pt x="4153" y="1340"/>
                    </a:cubicBezTo>
                    <a:cubicBezTo>
                      <a:pt x="4173" y="1354"/>
                      <a:pt x="4193" y="1360"/>
                      <a:pt x="4212" y="1360"/>
                    </a:cubicBezTo>
                    <a:cubicBezTo>
                      <a:pt x="4274" y="1360"/>
                      <a:pt x="4326" y="1294"/>
                      <a:pt x="4308" y="1221"/>
                    </a:cubicBezTo>
                    <a:cubicBezTo>
                      <a:pt x="4153" y="793"/>
                      <a:pt x="3594" y="448"/>
                      <a:pt x="3224" y="221"/>
                    </a:cubicBezTo>
                    <a:cubicBezTo>
                      <a:pt x="2970" y="68"/>
                      <a:pt x="2692" y="0"/>
                      <a:pt x="2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1" name="Google Shape;12031;p44"/>
              <p:cNvSpPr/>
              <p:nvPr/>
            </p:nvSpPr>
            <p:spPr>
              <a:xfrm>
                <a:off x="3733800" y="2192150"/>
                <a:ext cx="4050" cy="387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55" extrusionOk="0">
                    <a:moveTo>
                      <a:pt x="47" y="0"/>
                    </a:moveTo>
                    <a:cubicBezTo>
                      <a:pt x="26" y="0"/>
                      <a:pt x="0" y="16"/>
                      <a:pt x="0" y="45"/>
                    </a:cubicBezTo>
                    <a:cubicBezTo>
                      <a:pt x="0" y="104"/>
                      <a:pt x="48" y="116"/>
                      <a:pt x="83" y="152"/>
                    </a:cubicBezTo>
                    <a:cubicBezTo>
                      <a:pt x="88" y="154"/>
                      <a:pt x="93" y="154"/>
                      <a:pt x="98" y="154"/>
                    </a:cubicBezTo>
                    <a:cubicBezTo>
                      <a:pt x="131" y="154"/>
                      <a:pt x="162" y="125"/>
                      <a:pt x="131" y="104"/>
                    </a:cubicBezTo>
                    <a:cubicBezTo>
                      <a:pt x="119" y="80"/>
                      <a:pt x="119" y="69"/>
                      <a:pt x="107" y="57"/>
                    </a:cubicBezTo>
                    <a:cubicBezTo>
                      <a:pt x="83" y="57"/>
                      <a:pt x="71" y="45"/>
                      <a:pt x="71" y="21"/>
                    </a:cubicBezTo>
                    <a:cubicBezTo>
                      <a:pt x="71" y="7"/>
                      <a:pt x="60" y="0"/>
                      <a:pt x="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2" name="Google Shape;12032;p44"/>
              <p:cNvSpPr/>
              <p:nvPr/>
            </p:nvSpPr>
            <p:spPr>
              <a:xfrm>
                <a:off x="3738275" y="2199175"/>
                <a:ext cx="387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534" extrusionOk="0">
                    <a:moveTo>
                      <a:pt x="550" y="0"/>
                    </a:moveTo>
                    <a:cubicBezTo>
                      <a:pt x="474" y="0"/>
                      <a:pt x="403" y="10"/>
                      <a:pt x="343" y="49"/>
                    </a:cubicBezTo>
                    <a:lnTo>
                      <a:pt x="343" y="49"/>
                    </a:lnTo>
                    <a:lnTo>
                      <a:pt x="178" y="14"/>
                    </a:lnTo>
                    <a:cubicBezTo>
                      <a:pt x="165" y="9"/>
                      <a:pt x="153" y="7"/>
                      <a:pt x="142" y="7"/>
                    </a:cubicBezTo>
                    <a:cubicBezTo>
                      <a:pt x="37" y="7"/>
                      <a:pt x="1" y="185"/>
                      <a:pt x="119" y="228"/>
                    </a:cubicBezTo>
                    <a:cubicBezTo>
                      <a:pt x="190" y="252"/>
                      <a:pt x="262" y="288"/>
                      <a:pt x="321" y="311"/>
                    </a:cubicBezTo>
                    <a:cubicBezTo>
                      <a:pt x="404" y="347"/>
                      <a:pt x="440" y="359"/>
                      <a:pt x="535" y="371"/>
                    </a:cubicBezTo>
                    <a:cubicBezTo>
                      <a:pt x="774" y="407"/>
                      <a:pt x="1000" y="419"/>
                      <a:pt x="1214" y="502"/>
                    </a:cubicBezTo>
                    <a:cubicBezTo>
                      <a:pt x="1246" y="521"/>
                      <a:pt x="1288" y="533"/>
                      <a:pt x="1329" y="533"/>
                    </a:cubicBezTo>
                    <a:cubicBezTo>
                      <a:pt x="1365" y="533"/>
                      <a:pt x="1401" y="524"/>
                      <a:pt x="1428" y="502"/>
                    </a:cubicBezTo>
                    <a:cubicBezTo>
                      <a:pt x="1500" y="442"/>
                      <a:pt x="1512" y="419"/>
                      <a:pt x="1536" y="323"/>
                    </a:cubicBezTo>
                    <a:cubicBezTo>
                      <a:pt x="1547" y="264"/>
                      <a:pt x="1488" y="180"/>
                      <a:pt x="1428" y="145"/>
                    </a:cubicBezTo>
                    <a:cubicBezTo>
                      <a:pt x="1238" y="61"/>
                      <a:pt x="1024" y="26"/>
                      <a:pt x="821" y="14"/>
                    </a:cubicBezTo>
                    <a:cubicBezTo>
                      <a:pt x="730" y="14"/>
                      <a:pt x="637" y="0"/>
                      <a:pt x="5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3" name="Google Shape;12033;p44"/>
              <p:cNvSpPr/>
              <p:nvPr/>
            </p:nvSpPr>
            <p:spPr>
              <a:xfrm>
                <a:off x="3721300" y="2219225"/>
                <a:ext cx="76800" cy="7385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2954" extrusionOk="0">
                    <a:moveTo>
                      <a:pt x="2555" y="0"/>
                    </a:moveTo>
                    <a:cubicBezTo>
                      <a:pt x="1485" y="0"/>
                      <a:pt x="622" y="2092"/>
                      <a:pt x="83" y="2724"/>
                    </a:cubicBezTo>
                    <a:cubicBezTo>
                      <a:pt x="1" y="2825"/>
                      <a:pt x="95" y="2954"/>
                      <a:pt x="191" y="2954"/>
                    </a:cubicBezTo>
                    <a:cubicBezTo>
                      <a:pt x="220" y="2954"/>
                      <a:pt x="249" y="2942"/>
                      <a:pt x="274" y="2915"/>
                    </a:cubicBezTo>
                    <a:cubicBezTo>
                      <a:pt x="679" y="2462"/>
                      <a:pt x="1000" y="1926"/>
                      <a:pt x="1381" y="1450"/>
                    </a:cubicBezTo>
                    <a:cubicBezTo>
                      <a:pt x="1698" y="1020"/>
                      <a:pt x="2294" y="193"/>
                      <a:pt x="2924" y="193"/>
                    </a:cubicBezTo>
                    <a:cubicBezTo>
                      <a:pt x="2958" y="193"/>
                      <a:pt x="2991" y="195"/>
                      <a:pt x="3024" y="200"/>
                    </a:cubicBezTo>
                    <a:cubicBezTo>
                      <a:pt x="3060" y="200"/>
                      <a:pt x="3072" y="164"/>
                      <a:pt x="3048" y="152"/>
                    </a:cubicBezTo>
                    <a:cubicBezTo>
                      <a:pt x="2879" y="47"/>
                      <a:pt x="2715" y="0"/>
                      <a:pt x="25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4" name="Google Shape;12034;p44"/>
              <p:cNvSpPr/>
              <p:nvPr/>
            </p:nvSpPr>
            <p:spPr>
              <a:xfrm>
                <a:off x="3804325" y="2227775"/>
                <a:ext cx="47825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173" extrusionOk="0">
                    <a:moveTo>
                      <a:pt x="103" y="1"/>
                    </a:moveTo>
                    <a:cubicBezTo>
                      <a:pt x="69" y="1"/>
                      <a:pt x="35" y="5"/>
                      <a:pt x="1" y="13"/>
                    </a:cubicBezTo>
                    <a:cubicBezTo>
                      <a:pt x="84" y="191"/>
                      <a:pt x="203" y="275"/>
                      <a:pt x="334" y="406"/>
                    </a:cubicBezTo>
                    <a:cubicBezTo>
                      <a:pt x="525" y="596"/>
                      <a:pt x="691" y="822"/>
                      <a:pt x="858" y="1061"/>
                    </a:cubicBezTo>
                    <a:cubicBezTo>
                      <a:pt x="1096" y="1418"/>
                      <a:pt x="1299" y="1894"/>
                      <a:pt x="1656" y="2144"/>
                    </a:cubicBezTo>
                    <a:cubicBezTo>
                      <a:pt x="1680" y="2164"/>
                      <a:pt x="1706" y="2172"/>
                      <a:pt x="1731" y="2172"/>
                    </a:cubicBezTo>
                    <a:cubicBezTo>
                      <a:pt x="1828" y="2172"/>
                      <a:pt x="1912" y="2046"/>
                      <a:pt x="1846" y="1942"/>
                    </a:cubicBezTo>
                    <a:cubicBezTo>
                      <a:pt x="1608" y="1501"/>
                      <a:pt x="1251" y="1072"/>
                      <a:pt x="953" y="691"/>
                    </a:cubicBezTo>
                    <a:cubicBezTo>
                      <a:pt x="779" y="441"/>
                      <a:pt x="465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5" name="Google Shape;12035;p44"/>
              <p:cNvSpPr/>
              <p:nvPr/>
            </p:nvSpPr>
            <p:spPr>
              <a:xfrm>
                <a:off x="3851825" y="2274900"/>
                <a:ext cx="34975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428" extrusionOk="0">
                    <a:moveTo>
                      <a:pt x="461" y="0"/>
                    </a:moveTo>
                    <a:cubicBezTo>
                      <a:pt x="312" y="0"/>
                      <a:pt x="156" y="40"/>
                      <a:pt x="30" y="116"/>
                    </a:cubicBezTo>
                    <a:cubicBezTo>
                      <a:pt x="1" y="126"/>
                      <a:pt x="18" y="158"/>
                      <a:pt x="45" y="158"/>
                    </a:cubicBezTo>
                    <a:cubicBezTo>
                      <a:pt x="51" y="158"/>
                      <a:pt x="58" y="156"/>
                      <a:pt x="65" y="152"/>
                    </a:cubicBezTo>
                    <a:cubicBezTo>
                      <a:pt x="136" y="110"/>
                      <a:pt x="206" y="93"/>
                      <a:pt x="274" y="93"/>
                    </a:cubicBezTo>
                    <a:cubicBezTo>
                      <a:pt x="576" y="93"/>
                      <a:pt x="853" y="428"/>
                      <a:pt x="1142" y="428"/>
                    </a:cubicBezTo>
                    <a:cubicBezTo>
                      <a:pt x="1215" y="428"/>
                      <a:pt x="1288" y="407"/>
                      <a:pt x="1363" y="354"/>
                    </a:cubicBezTo>
                    <a:cubicBezTo>
                      <a:pt x="1399" y="330"/>
                      <a:pt x="1399" y="295"/>
                      <a:pt x="1363" y="271"/>
                    </a:cubicBezTo>
                    <a:cubicBezTo>
                      <a:pt x="1137" y="128"/>
                      <a:pt x="887" y="80"/>
                      <a:pt x="637" y="21"/>
                    </a:cubicBezTo>
                    <a:cubicBezTo>
                      <a:pt x="581" y="7"/>
                      <a:pt x="522" y="0"/>
                      <a:pt x="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6" name="Google Shape;12036;p44"/>
              <p:cNvSpPr/>
              <p:nvPr/>
            </p:nvSpPr>
            <p:spPr>
              <a:xfrm>
                <a:off x="3461600" y="1649850"/>
                <a:ext cx="46600" cy="234525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9381" extrusionOk="0">
                    <a:moveTo>
                      <a:pt x="45" y="0"/>
                    </a:moveTo>
                    <a:cubicBezTo>
                      <a:pt x="20" y="0"/>
                      <a:pt x="1" y="34"/>
                      <a:pt x="18" y="67"/>
                    </a:cubicBezTo>
                    <a:cubicBezTo>
                      <a:pt x="1006" y="1341"/>
                      <a:pt x="1351" y="3068"/>
                      <a:pt x="1446" y="4651"/>
                    </a:cubicBezTo>
                    <a:cubicBezTo>
                      <a:pt x="1506" y="5437"/>
                      <a:pt x="1649" y="6187"/>
                      <a:pt x="1554" y="6985"/>
                    </a:cubicBezTo>
                    <a:cubicBezTo>
                      <a:pt x="1470" y="7759"/>
                      <a:pt x="1232" y="8485"/>
                      <a:pt x="1089" y="9247"/>
                    </a:cubicBezTo>
                    <a:cubicBezTo>
                      <a:pt x="1075" y="9327"/>
                      <a:pt x="1139" y="9380"/>
                      <a:pt x="1203" y="9380"/>
                    </a:cubicBezTo>
                    <a:cubicBezTo>
                      <a:pt x="1244" y="9380"/>
                      <a:pt x="1285" y="9358"/>
                      <a:pt x="1303" y="9307"/>
                    </a:cubicBezTo>
                    <a:cubicBezTo>
                      <a:pt x="1565" y="8557"/>
                      <a:pt x="1589" y="7759"/>
                      <a:pt x="1649" y="6985"/>
                    </a:cubicBezTo>
                    <a:cubicBezTo>
                      <a:pt x="1720" y="6056"/>
                      <a:pt x="1863" y="5163"/>
                      <a:pt x="1780" y="4247"/>
                    </a:cubicBezTo>
                    <a:cubicBezTo>
                      <a:pt x="1649" y="2711"/>
                      <a:pt x="1256" y="1091"/>
                      <a:pt x="77" y="20"/>
                    </a:cubicBezTo>
                    <a:cubicBezTo>
                      <a:pt x="67" y="6"/>
                      <a:pt x="55" y="0"/>
                      <a:pt x="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7" name="Google Shape;12037;p44"/>
              <p:cNvSpPr/>
              <p:nvPr/>
            </p:nvSpPr>
            <p:spPr>
              <a:xfrm>
                <a:off x="3457575" y="1902825"/>
                <a:ext cx="27100" cy="715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2861" extrusionOk="0">
                    <a:moveTo>
                      <a:pt x="1069" y="0"/>
                    </a:moveTo>
                    <a:cubicBezTo>
                      <a:pt x="1060" y="0"/>
                      <a:pt x="1048" y="3"/>
                      <a:pt x="1048" y="9"/>
                    </a:cubicBezTo>
                    <a:cubicBezTo>
                      <a:pt x="988" y="1045"/>
                      <a:pt x="83" y="1771"/>
                      <a:pt x="0" y="2807"/>
                    </a:cubicBezTo>
                    <a:cubicBezTo>
                      <a:pt x="0" y="2842"/>
                      <a:pt x="28" y="2860"/>
                      <a:pt x="57" y="2860"/>
                    </a:cubicBezTo>
                    <a:cubicBezTo>
                      <a:pt x="77" y="2860"/>
                      <a:pt x="97" y="2851"/>
                      <a:pt x="107" y="2831"/>
                    </a:cubicBezTo>
                    <a:cubicBezTo>
                      <a:pt x="714" y="2009"/>
                      <a:pt x="1060" y="1033"/>
                      <a:pt x="1072" y="9"/>
                    </a:cubicBezTo>
                    <a:cubicBezTo>
                      <a:pt x="1083" y="3"/>
                      <a:pt x="1078" y="0"/>
                      <a:pt x="10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8" name="Google Shape;12038;p44"/>
              <p:cNvSpPr/>
              <p:nvPr/>
            </p:nvSpPr>
            <p:spPr>
              <a:xfrm>
                <a:off x="3434950" y="1988125"/>
                <a:ext cx="11525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24" extrusionOk="0">
                    <a:moveTo>
                      <a:pt x="382" y="1"/>
                    </a:moveTo>
                    <a:cubicBezTo>
                      <a:pt x="378" y="1"/>
                      <a:pt x="373" y="1"/>
                      <a:pt x="369" y="2"/>
                    </a:cubicBezTo>
                    <a:cubicBezTo>
                      <a:pt x="226" y="62"/>
                      <a:pt x="0" y="217"/>
                      <a:pt x="0" y="395"/>
                    </a:cubicBezTo>
                    <a:cubicBezTo>
                      <a:pt x="0" y="413"/>
                      <a:pt x="19" y="424"/>
                      <a:pt x="34" y="424"/>
                    </a:cubicBezTo>
                    <a:cubicBezTo>
                      <a:pt x="40" y="424"/>
                      <a:pt x="45" y="422"/>
                      <a:pt x="48" y="419"/>
                    </a:cubicBezTo>
                    <a:cubicBezTo>
                      <a:pt x="107" y="371"/>
                      <a:pt x="167" y="312"/>
                      <a:pt x="214" y="252"/>
                    </a:cubicBezTo>
                    <a:cubicBezTo>
                      <a:pt x="274" y="181"/>
                      <a:pt x="334" y="121"/>
                      <a:pt x="417" y="74"/>
                    </a:cubicBezTo>
                    <a:cubicBezTo>
                      <a:pt x="460" y="52"/>
                      <a:pt x="425" y="1"/>
                      <a:pt x="3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9" name="Google Shape;12039;p44"/>
              <p:cNvSpPr/>
              <p:nvPr/>
            </p:nvSpPr>
            <p:spPr>
              <a:xfrm>
                <a:off x="3512650" y="1720875"/>
                <a:ext cx="21725" cy="1196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4784" extrusionOk="0">
                    <a:moveTo>
                      <a:pt x="78" y="1"/>
                    </a:moveTo>
                    <a:cubicBezTo>
                      <a:pt x="43" y="1"/>
                      <a:pt x="0" y="37"/>
                      <a:pt x="23" y="84"/>
                    </a:cubicBezTo>
                    <a:cubicBezTo>
                      <a:pt x="631" y="1644"/>
                      <a:pt x="47" y="3144"/>
                      <a:pt x="226" y="4727"/>
                    </a:cubicBezTo>
                    <a:cubicBezTo>
                      <a:pt x="233" y="4761"/>
                      <a:pt x="266" y="4783"/>
                      <a:pt x="296" y="4783"/>
                    </a:cubicBezTo>
                    <a:cubicBezTo>
                      <a:pt x="319" y="4783"/>
                      <a:pt x="340" y="4770"/>
                      <a:pt x="345" y="4739"/>
                    </a:cubicBezTo>
                    <a:cubicBezTo>
                      <a:pt x="702" y="3239"/>
                      <a:pt x="869" y="1441"/>
                      <a:pt x="119" y="36"/>
                    </a:cubicBezTo>
                    <a:cubicBezTo>
                      <a:pt x="115" y="11"/>
                      <a:pt x="97" y="1"/>
                      <a:pt x="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0" name="Google Shape;12040;p44"/>
              <p:cNvSpPr/>
              <p:nvPr/>
            </p:nvSpPr>
            <p:spPr>
              <a:xfrm>
                <a:off x="3494475" y="1862825"/>
                <a:ext cx="192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770" h="2962" extrusionOk="0">
                    <a:moveTo>
                      <a:pt x="731" y="1"/>
                    </a:moveTo>
                    <a:cubicBezTo>
                      <a:pt x="719" y="1"/>
                      <a:pt x="707" y="5"/>
                      <a:pt x="703" y="14"/>
                    </a:cubicBezTo>
                    <a:cubicBezTo>
                      <a:pt x="512" y="466"/>
                      <a:pt x="405" y="954"/>
                      <a:pt x="286" y="1431"/>
                    </a:cubicBezTo>
                    <a:cubicBezTo>
                      <a:pt x="167" y="1907"/>
                      <a:pt x="0" y="2407"/>
                      <a:pt x="36" y="2895"/>
                    </a:cubicBezTo>
                    <a:cubicBezTo>
                      <a:pt x="36" y="2933"/>
                      <a:pt x="65" y="2961"/>
                      <a:pt x="92" y="2961"/>
                    </a:cubicBezTo>
                    <a:cubicBezTo>
                      <a:pt x="108" y="2961"/>
                      <a:pt x="123" y="2952"/>
                      <a:pt x="131" y="2931"/>
                    </a:cubicBezTo>
                    <a:cubicBezTo>
                      <a:pt x="369" y="2514"/>
                      <a:pt x="429" y="1978"/>
                      <a:pt x="536" y="1502"/>
                    </a:cubicBezTo>
                    <a:cubicBezTo>
                      <a:pt x="643" y="1014"/>
                      <a:pt x="750" y="538"/>
                      <a:pt x="762" y="26"/>
                    </a:cubicBezTo>
                    <a:cubicBezTo>
                      <a:pt x="770" y="11"/>
                      <a:pt x="750" y="1"/>
                      <a:pt x="7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1" name="Google Shape;12041;p44"/>
              <p:cNvSpPr/>
              <p:nvPr/>
            </p:nvSpPr>
            <p:spPr>
              <a:xfrm>
                <a:off x="3471675" y="1945100"/>
                <a:ext cx="22825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388" extrusionOk="0">
                    <a:moveTo>
                      <a:pt x="863" y="0"/>
                    </a:moveTo>
                    <a:cubicBezTo>
                      <a:pt x="848" y="0"/>
                      <a:pt x="834" y="7"/>
                      <a:pt x="829" y="21"/>
                    </a:cubicBezTo>
                    <a:cubicBezTo>
                      <a:pt x="734" y="271"/>
                      <a:pt x="627" y="497"/>
                      <a:pt x="472" y="711"/>
                    </a:cubicBezTo>
                    <a:cubicBezTo>
                      <a:pt x="317" y="914"/>
                      <a:pt x="138" y="1069"/>
                      <a:pt x="19" y="1295"/>
                    </a:cubicBezTo>
                    <a:cubicBezTo>
                      <a:pt x="0" y="1333"/>
                      <a:pt x="20" y="1388"/>
                      <a:pt x="60" y="1388"/>
                    </a:cubicBezTo>
                    <a:cubicBezTo>
                      <a:pt x="69" y="1388"/>
                      <a:pt x="80" y="1385"/>
                      <a:pt x="91" y="1378"/>
                    </a:cubicBezTo>
                    <a:cubicBezTo>
                      <a:pt x="603" y="1200"/>
                      <a:pt x="793" y="521"/>
                      <a:pt x="912" y="45"/>
                    </a:cubicBezTo>
                    <a:cubicBezTo>
                      <a:pt x="912" y="16"/>
                      <a:pt x="886" y="0"/>
                      <a:pt x="8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2" name="Google Shape;12042;p44"/>
              <p:cNvSpPr/>
              <p:nvPr/>
            </p:nvSpPr>
            <p:spPr>
              <a:xfrm>
                <a:off x="3492975" y="1781075"/>
                <a:ext cx="57475" cy="19312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7725" extrusionOk="0">
                    <a:moveTo>
                      <a:pt x="2019" y="0"/>
                    </a:moveTo>
                    <a:cubicBezTo>
                      <a:pt x="1971" y="0"/>
                      <a:pt x="1911" y="46"/>
                      <a:pt x="1918" y="117"/>
                    </a:cubicBezTo>
                    <a:cubicBezTo>
                      <a:pt x="2120" y="1438"/>
                      <a:pt x="1942" y="2855"/>
                      <a:pt x="1656" y="4153"/>
                    </a:cubicBezTo>
                    <a:cubicBezTo>
                      <a:pt x="1501" y="4867"/>
                      <a:pt x="1299" y="5594"/>
                      <a:pt x="965" y="6248"/>
                    </a:cubicBezTo>
                    <a:cubicBezTo>
                      <a:pt x="846" y="6498"/>
                      <a:pt x="703" y="6748"/>
                      <a:pt x="525" y="6975"/>
                    </a:cubicBezTo>
                    <a:cubicBezTo>
                      <a:pt x="370" y="7165"/>
                      <a:pt x="132" y="7332"/>
                      <a:pt x="37" y="7558"/>
                    </a:cubicBezTo>
                    <a:cubicBezTo>
                      <a:pt x="1" y="7630"/>
                      <a:pt x="37" y="7725"/>
                      <a:pt x="120" y="7725"/>
                    </a:cubicBezTo>
                    <a:cubicBezTo>
                      <a:pt x="632" y="7677"/>
                      <a:pt x="989" y="6951"/>
                      <a:pt x="1180" y="6558"/>
                    </a:cubicBezTo>
                    <a:cubicBezTo>
                      <a:pt x="1501" y="5867"/>
                      <a:pt x="1703" y="5129"/>
                      <a:pt x="1846" y="4403"/>
                    </a:cubicBezTo>
                    <a:cubicBezTo>
                      <a:pt x="2132" y="2998"/>
                      <a:pt x="2299" y="1486"/>
                      <a:pt x="2073" y="69"/>
                    </a:cubicBezTo>
                    <a:cubicBezTo>
                      <a:pt x="2077" y="21"/>
                      <a:pt x="2051" y="0"/>
                      <a:pt x="20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3" name="Google Shape;12043;p44"/>
              <p:cNvSpPr/>
              <p:nvPr/>
            </p:nvSpPr>
            <p:spPr>
              <a:xfrm>
                <a:off x="3525900" y="1816575"/>
                <a:ext cx="40625" cy="1712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6850" extrusionOk="0">
                    <a:moveTo>
                      <a:pt x="1559" y="0"/>
                    </a:moveTo>
                    <a:cubicBezTo>
                      <a:pt x="1544" y="0"/>
                      <a:pt x="1529" y="6"/>
                      <a:pt x="1529" y="18"/>
                    </a:cubicBezTo>
                    <a:cubicBezTo>
                      <a:pt x="1518" y="1221"/>
                      <a:pt x="1434" y="2411"/>
                      <a:pt x="1220" y="3590"/>
                    </a:cubicBezTo>
                    <a:cubicBezTo>
                      <a:pt x="1113" y="4162"/>
                      <a:pt x="958" y="4721"/>
                      <a:pt x="756" y="5269"/>
                    </a:cubicBezTo>
                    <a:cubicBezTo>
                      <a:pt x="565" y="5781"/>
                      <a:pt x="172" y="6210"/>
                      <a:pt x="29" y="6722"/>
                    </a:cubicBezTo>
                    <a:cubicBezTo>
                      <a:pt x="0" y="6790"/>
                      <a:pt x="67" y="6850"/>
                      <a:pt x="131" y="6850"/>
                    </a:cubicBezTo>
                    <a:cubicBezTo>
                      <a:pt x="145" y="6850"/>
                      <a:pt x="159" y="6847"/>
                      <a:pt x="172" y="6841"/>
                    </a:cubicBezTo>
                    <a:cubicBezTo>
                      <a:pt x="1017" y="6281"/>
                      <a:pt x="1291" y="4674"/>
                      <a:pt x="1434" y="3769"/>
                    </a:cubicBezTo>
                    <a:cubicBezTo>
                      <a:pt x="1625" y="2531"/>
                      <a:pt x="1601" y="1268"/>
                      <a:pt x="1589" y="18"/>
                    </a:cubicBezTo>
                    <a:cubicBezTo>
                      <a:pt x="1589" y="6"/>
                      <a:pt x="1574" y="0"/>
                      <a:pt x="1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4" name="Google Shape;12044;p44"/>
              <p:cNvSpPr/>
              <p:nvPr/>
            </p:nvSpPr>
            <p:spPr>
              <a:xfrm>
                <a:off x="3569025" y="1826650"/>
                <a:ext cx="32025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5741" extrusionOk="0">
                    <a:moveTo>
                      <a:pt x="906" y="1"/>
                    </a:moveTo>
                    <a:cubicBezTo>
                      <a:pt x="877" y="1"/>
                      <a:pt x="850" y="26"/>
                      <a:pt x="864" y="68"/>
                    </a:cubicBezTo>
                    <a:cubicBezTo>
                      <a:pt x="995" y="996"/>
                      <a:pt x="983" y="2008"/>
                      <a:pt x="876" y="2949"/>
                    </a:cubicBezTo>
                    <a:cubicBezTo>
                      <a:pt x="816" y="3473"/>
                      <a:pt x="721" y="3997"/>
                      <a:pt x="566" y="4485"/>
                    </a:cubicBezTo>
                    <a:cubicBezTo>
                      <a:pt x="424" y="4890"/>
                      <a:pt x="185" y="5223"/>
                      <a:pt x="31" y="5616"/>
                    </a:cubicBezTo>
                    <a:cubicBezTo>
                      <a:pt x="0" y="5687"/>
                      <a:pt x="73" y="5740"/>
                      <a:pt x="139" y="5740"/>
                    </a:cubicBezTo>
                    <a:cubicBezTo>
                      <a:pt x="151" y="5740"/>
                      <a:pt x="163" y="5739"/>
                      <a:pt x="174" y="5735"/>
                    </a:cubicBezTo>
                    <a:cubicBezTo>
                      <a:pt x="900" y="5306"/>
                      <a:pt x="1067" y="4009"/>
                      <a:pt x="1162" y="3247"/>
                    </a:cubicBezTo>
                    <a:cubicBezTo>
                      <a:pt x="1281" y="2175"/>
                      <a:pt x="1221" y="1092"/>
                      <a:pt x="959" y="44"/>
                    </a:cubicBezTo>
                    <a:cubicBezTo>
                      <a:pt x="949" y="14"/>
                      <a:pt x="927" y="1"/>
                      <a:pt x="9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5" name="Google Shape;12045;p44"/>
              <p:cNvSpPr/>
              <p:nvPr/>
            </p:nvSpPr>
            <p:spPr>
              <a:xfrm>
                <a:off x="3620375" y="1850275"/>
                <a:ext cx="19375" cy="9477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3791" extrusionOk="0">
                    <a:moveTo>
                      <a:pt x="344" y="0"/>
                    </a:moveTo>
                    <a:cubicBezTo>
                      <a:pt x="322" y="0"/>
                      <a:pt x="304" y="19"/>
                      <a:pt x="310" y="51"/>
                    </a:cubicBezTo>
                    <a:cubicBezTo>
                      <a:pt x="477" y="671"/>
                      <a:pt x="429" y="1302"/>
                      <a:pt x="358" y="1921"/>
                    </a:cubicBezTo>
                    <a:cubicBezTo>
                      <a:pt x="275" y="2480"/>
                      <a:pt x="1" y="3135"/>
                      <a:pt x="72" y="3707"/>
                    </a:cubicBezTo>
                    <a:cubicBezTo>
                      <a:pt x="72" y="3749"/>
                      <a:pt x="114" y="3791"/>
                      <a:pt x="155" y="3791"/>
                    </a:cubicBezTo>
                    <a:cubicBezTo>
                      <a:pt x="172" y="3791"/>
                      <a:pt x="189" y="3784"/>
                      <a:pt x="203" y="3766"/>
                    </a:cubicBezTo>
                    <a:cubicBezTo>
                      <a:pt x="572" y="3314"/>
                      <a:pt x="608" y="2492"/>
                      <a:pt x="667" y="1933"/>
                    </a:cubicBezTo>
                    <a:cubicBezTo>
                      <a:pt x="727" y="1313"/>
                      <a:pt x="775" y="563"/>
                      <a:pt x="394" y="40"/>
                    </a:cubicBezTo>
                    <a:cubicBezTo>
                      <a:pt x="383" y="13"/>
                      <a:pt x="363" y="0"/>
                      <a:pt x="3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6" name="Google Shape;12046;p44"/>
              <p:cNvSpPr/>
              <p:nvPr/>
            </p:nvSpPr>
            <p:spPr>
              <a:xfrm>
                <a:off x="3609900" y="1957500"/>
                <a:ext cx="1177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71" h="623" extrusionOk="0">
                    <a:moveTo>
                      <a:pt x="414" y="0"/>
                    </a:moveTo>
                    <a:cubicBezTo>
                      <a:pt x="404" y="0"/>
                      <a:pt x="393" y="4"/>
                      <a:pt x="384" y="13"/>
                    </a:cubicBezTo>
                    <a:lnTo>
                      <a:pt x="205" y="192"/>
                    </a:lnTo>
                    <a:cubicBezTo>
                      <a:pt x="146" y="263"/>
                      <a:pt x="86" y="346"/>
                      <a:pt x="39" y="453"/>
                    </a:cubicBezTo>
                    <a:cubicBezTo>
                      <a:pt x="1" y="553"/>
                      <a:pt x="75" y="622"/>
                      <a:pt x="142" y="622"/>
                    </a:cubicBezTo>
                    <a:cubicBezTo>
                      <a:pt x="180" y="622"/>
                      <a:pt x="216" y="600"/>
                      <a:pt x="229" y="549"/>
                    </a:cubicBezTo>
                    <a:cubicBezTo>
                      <a:pt x="289" y="382"/>
                      <a:pt x="396" y="227"/>
                      <a:pt x="444" y="49"/>
                    </a:cubicBezTo>
                    <a:cubicBezTo>
                      <a:pt x="470" y="31"/>
                      <a:pt x="444" y="0"/>
                      <a:pt x="4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7" name="Google Shape;12047;p44"/>
              <p:cNvSpPr/>
              <p:nvPr/>
            </p:nvSpPr>
            <p:spPr>
              <a:xfrm>
                <a:off x="3637525" y="1873275"/>
                <a:ext cx="19500" cy="85175"/>
              </a:xfrm>
              <a:custGeom>
                <a:avLst/>
                <a:gdLst/>
                <a:ahLst/>
                <a:cxnLst/>
                <a:rect l="l" t="t" r="r" b="b"/>
                <a:pathLst>
                  <a:path w="780" h="3407" extrusionOk="0">
                    <a:moveTo>
                      <a:pt x="605" y="0"/>
                    </a:moveTo>
                    <a:cubicBezTo>
                      <a:pt x="575" y="0"/>
                      <a:pt x="541" y="15"/>
                      <a:pt x="541" y="48"/>
                    </a:cubicBezTo>
                    <a:cubicBezTo>
                      <a:pt x="517" y="596"/>
                      <a:pt x="505" y="1132"/>
                      <a:pt x="470" y="1679"/>
                    </a:cubicBezTo>
                    <a:cubicBezTo>
                      <a:pt x="458" y="1977"/>
                      <a:pt x="482" y="2298"/>
                      <a:pt x="398" y="2584"/>
                    </a:cubicBezTo>
                    <a:cubicBezTo>
                      <a:pt x="327" y="2858"/>
                      <a:pt x="136" y="3049"/>
                      <a:pt x="29" y="3287"/>
                    </a:cubicBezTo>
                    <a:cubicBezTo>
                      <a:pt x="0" y="3335"/>
                      <a:pt x="34" y="3407"/>
                      <a:pt x="86" y="3407"/>
                    </a:cubicBezTo>
                    <a:cubicBezTo>
                      <a:pt x="98" y="3407"/>
                      <a:pt x="111" y="3403"/>
                      <a:pt x="124" y="3394"/>
                    </a:cubicBezTo>
                    <a:cubicBezTo>
                      <a:pt x="470" y="3144"/>
                      <a:pt x="624" y="2370"/>
                      <a:pt x="684" y="1965"/>
                    </a:cubicBezTo>
                    <a:cubicBezTo>
                      <a:pt x="779" y="1322"/>
                      <a:pt x="696" y="667"/>
                      <a:pt x="648" y="24"/>
                    </a:cubicBezTo>
                    <a:cubicBezTo>
                      <a:pt x="648" y="9"/>
                      <a:pt x="628" y="0"/>
                      <a:pt x="6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8" name="Google Shape;12048;p44"/>
              <p:cNvSpPr/>
              <p:nvPr/>
            </p:nvSpPr>
            <p:spPr>
              <a:xfrm>
                <a:off x="3671375" y="1884725"/>
                <a:ext cx="16000" cy="70875"/>
              </a:xfrm>
              <a:custGeom>
                <a:avLst/>
                <a:gdLst/>
                <a:ahLst/>
                <a:cxnLst/>
                <a:rect l="l" t="t" r="r" b="b"/>
                <a:pathLst>
                  <a:path w="640" h="2835" extrusionOk="0">
                    <a:moveTo>
                      <a:pt x="538" y="1"/>
                    </a:moveTo>
                    <a:cubicBezTo>
                      <a:pt x="488" y="1"/>
                      <a:pt x="437" y="31"/>
                      <a:pt x="437" y="90"/>
                    </a:cubicBezTo>
                    <a:cubicBezTo>
                      <a:pt x="413" y="995"/>
                      <a:pt x="163" y="1829"/>
                      <a:pt x="9" y="2710"/>
                    </a:cubicBezTo>
                    <a:cubicBezTo>
                      <a:pt x="1" y="2779"/>
                      <a:pt x="54" y="2834"/>
                      <a:pt x="108" y="2834"/>
                    </a:cubicBezTo>
                    <a:cubicBezTo>
                      <a:pt x="137" y="2834"/>
                      <a:pt x="166" y="2818"/>
                      <a:pt x="187" y="2781"/>
                    </a:cubicBezTo>
                    <a:cubicBezTo>
                      <a:pt x="592" y="1983"/>
                      <a:pt x="640" y="971"/>
                      <a:pt x="640" y="90"/>
                    </a:cubicBezTo>
                    <a:cubicBezTo>
                      <a:pt x="640" y="31"/>
                      <a:pt x="589" y="1"/>
                      <a:pt x="5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9" name="Google Shape;12049;p44"/>
              <p:cNvSpPr/>
              <p:nvPr/>
            </p:nvSpPr>
            <p:spPr>
              <a:xfrm>
                <a:off x="3697425" y="1929900"/>
                <a:ext cx="14750" cy="2630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1052" extrusionOk="0">
                    <a:moveTo>
                      <a:pt x="501" y="0"/>
                    </a:moveTo>
                    <a:cubicBezTo>
                      <a:pt x="466" y="0"/>
                      <a:pt x="427" y="17"/>
                      <a:pt x="407" y="57"/>
                    </a:cubicBezTo>
                    <a:cubicBezTo>
                      <a:pt x="276" y="367"/>
                      <a:pt x="110" y="665"/>
                      <a:pt x="14" y="998"/>
                    </a:cubicBezTo>
                    <a:cubicBezTo>
                      <a:pt x="0" y="1033"/>
                      <a:pt x="23" y="1051"/>
                      <a:pt x="49" y="1051"/>
                    </a:cubicBezTo>
                    <a:cubicBezTo>
                      <a:pt x="67" y="1051"/>
                      <a:pt x="88" y="1042"/>
                      <a:pt x="98" y="1022"/>
                    </a:cubicBezTo>
                    <a:cubicBezTo>
                      <a:pt x="312" y="736"/>
                      <a:pt x="443" y="414"/>
                      <a:pt x="562" y="81"/>
                    </a:cubicBezTo>
                    <a:cubicBezTo>
                      <a:pt x="590" y="33"/>
                      <a:pt x="549" y="0"/>
                      <a:pt x="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0" name="Google Shape;12050;p44"/>
              <p:cNvSpPr/>
              <p:nvPr/>
            </p:nvSpPr>
            <p:spPr>
              <a:xfrm>
                <a:off x="3735875" y="1895900"/>
                <a:ext cx="11625" cy="654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618" extrusionOk="0">
                    <a:moveTo>
                      <a:pt x="322" y="0"/>
                    </a:moveTo>
                    <a:cubicBezTo>
                      <a:pt x="441" y="905"/>
                      <a:pt x="155" y="1691"/>
                      <a:pt x="0" y="2572"/>
                    </a:cubicBezTo>
                    <a:cubicBezTo>
                      <a:pt x="0" y="2598"/>
                      <a:pt x="25" y="2617"/>
                      <a:pt x="43" y="2617"/>
                    </a:cubicBezTo>
                    <a:cubicBezTo>
                      <a:pt x="50" y="2617"/>
                      <a:pt x="57" y="2615"/>
                      <a:pt x="60" y="2608"/>
                    </a:cubicBezTo>
                    <a:cubicBezTo>
                      <a:pt x="417" y="1774"/>
                      <a:pt x="465" y="882"/>
                      <a:pt x="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1" name="Google Shape;12051;p44"/>
              <p:cNvSpPr/>
              <p:nvPr/>
            </p:nvSpPr>
            <p:spPr>
              <a:xfrm>
                <a:off x="3794800" y="1900575"/>
                <a:ext cx="9250" cy="3257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03" extrusionOk="0">
                    <a:moveTo>
                      <a:pt x="185" y="1"/>
                    </a:moveTo>
                    <a:cubicBezTo>
                      <a:pt x="129" y="1"/>
                      <a:pt x="72" y="34"/>
                      <a:pt x="72" y="99"/>
                    </a:cubicBezTo>
                    <a:cubicBezTo>
                      <a:pt x="72" y="480"/>
                      <a:pt x="1" y="885"/>
                      <a:pt x="48" y="1254"/>
                    </a:cubicBezTo>
                    <a:cubicBezTo>
                      <a:pt x="55" y="1288"/>
                      <a:pt x="85" y="1302"/>
                      <a:pt x="115" y="1302"/>
                    </a:cubicBezTo>
                    <a:cubicBezTo>
                      <a:pt x="139" y="1302"/>
                      <a:pt x="164" y="1294"/>
                      <a:pt x="179" y="1278"/>
                    </a:cubicBezTo>
                    <a:cubicBezTo>
                      <a:pt x="370" y="933"/>
                      <a:pt x="310" y="468"/>
                      <a:pt x="298" y="99"/>
                    </a:cubicBezTo>
                    <a:cubicBezTo>
                      <a:pt x="298" y="34"/>
                      <a:pt x="242" y="1"/>
                      <a:pt x="1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2" name="Google Shape;12052;p44"/>
              <p:cNvSpPr/>
              <p:nvPr/>
            </p:nvSpPr>
            <p:spPr>
              <a:xfrm>
                <a:off x="3828150" y="1897575"/>
                <a:ext cx="14300" cy="524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2096" extrusionOk="0">
                    <a:moveTo>
                      <a:pt x="423" y="0"/>
                    </a:moveTo>
                    <a:cubicBezTo>
                      <a:pt x="376" y="0"/>
                      <a:pt x="334" y="30"/>
                      <a:pt x="334" y="88"/>
                    </a:cubicBezTo>
                    <a:cubicBezTo>
                      <a:pt x="322" y="434"/>
                      <a:pt x="274" y="803"/>
                      <a:pt x="203" y="1160"/>
                    </a:cubicBezTo>
                    <a:cubicBezTo>
                      <a:pt x="143" y="1457"/>
                      <a:pt x="36" y="1719"/>
                      <a:pt x="0" y="2017"/>
                    </a:cubicBezTo>
                    <a:cubicBezTo>
                      <a:pt x="0" y="2060"/>
                      <a:pt x="49" y="2096"/>
                      <a:pt x="94" y="2096"/>
                    </a:cubicBezTo>
                    <a:cubicBezTo>
                      <a:pt x="112" y="2096"/>
                      <a:pt x="130" y="2090"/>
                      <a:pt x="143" y="2077"/>
                    </a:cubicBezTo>
                    <a:cubicBezTo>
                      <a:pt x="572" y="1541"/>
                      <a:pt x="560" y="731"/>
                      <a:pt x="536" y="100"/>
                    </a:cubicBezTo>
                    <a:cubicBezTo>
                      <a:pt x="524" y="33"/>
                      <a:pt x="471" y="0"/>
                      <a:pt x="4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3" name="Google Shape;12053;p44"/>
              <p:cNvSpPr/>
              <p:nvPr/>
            </p:nvSpPr>
            <p:spPr>
              <a:xfrm>
                <a:off x="3889650" y="1884300"/>
                <a:ext cx="16500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1915" extrusionOk="0">
                    <a:moveTo>
                      <a:pt x="393" y="0"/>
                    </a:moveTo>
                    <a:cubicBezTo>
                      <a:pt x="335" y="0"/>
                      <a:pt x="279" y="36"/>
                      <a:pt x="279" y="107"/>
                    </a:cubicBezTo>
                    <a:cubicBezTo>
                      <a:pt x="267" y="417"/>
                      <a:pt x="255" y="750"/>
                      <a:pt x="195" y="1060"/>
                    </a:cubicBezTo>
                    <a:cubicBezTo>
                      <a:pt x="148" y="1310"/>
                      <a:pt x="29" y="1560"/>
                      <a:pt x="17" y="1822"/>
                    </a:cubicBezTo>
                    <a:cubicBezTo>
                      <a:pt x="0" y="1880"/>
                      <a:pt x="58" y="1915"/>
                      <a:pt x="119" y="1915"/>
                    </a:cubicBezTo>
                    <a:cubicBezTo>
                      <a:pt x="146" y="1915"/>
                      <a:pt x="174" y="1908"/>
                      <a:pt x="195" y="1893"/>
                    </a:cubicBezTo>
                    <a:cubicBezTo>
                      <a:pt x="660" y="1524"/>
                      <a:pt x="553" y="631"/>
                      <a:pt x="517" y="107"/>
                    </a:cubicBezTo>
                    <a:cubicBezTo>
                      <a:pt x="511" y="36"/>
                      <a:pt x="45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4" name="Google Shape;12054;p44"/>
              <p:cNvSpPr/>
              <p:nvPr/>
            </p:nvSpPr>
            <p:spPr>
              <a:xfrm>
                <a:off x="3933225" y="1890350"/>
                <a:ext cx="137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102" extrusionOk="0">
                    <a:moveTo>
                      <a:pt x="310" y="1"/>
                    </a:moveTo>
                    <a:cubicBezTo>
                      <a:pt x="262" y="1"/>
                      <a:pt x="212" y="39"/>
                      <a:pt x="226" y="103"/>
                    </a:cubicBezTo>
                    <a:cubicBezTo>
                      <a:pt x="286" y="496"/>
                      <a:pt x="250" y="853"/>
                      <a:pt x="167" y="1223"/>
                    </a:cubicBezTo>
                    <a:cubicBezTo>
                      <a:pt x="107" y="1485"/>
                      <a:pt x="0" y="1746"/>
                      <a:pt x="0" y="2008"/>
                    </a:cubicBezTo>
                    <a:cubicBezTo>
                      <a:pt x="0" y="2071"/>
                      <a:pt x="41" y="2101"/>
                      <a:pt x="86" y="2101"/>
                    </a:cubicBezTo>
                    <a:cubicBezTo>
                      <a:pt x="119" y="2101"/>
                      <a:pt x="154" y="2086"/>
                      <a:pt x="179" y="2056"/>
                    </a:cubicBezTo>
                    <a:cubicBezTo>
                      <a:pt x="548" y="1520"/>
                      <a:pt x="536" y="675"/>
                      <a:pt x="381" y="56"/>
                    </a:cubicBezTo>
                    <a:cubicBezTo>
                      <a:pt x="372" y="18"/>
                      <a:pt x="341" y="1"/>
                      <a:pt x="3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5" name="Google Shape;12055;p44"/>
              <p:cNvSpPr/>
              <p:nvPr/>
            </p:nvSpPr>
            <p:spPr>
              <a:xfrm>
                <a:off x="3988350" y="1887925"/>
                <a:ext cx="14550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1929" extrusionOk="0">
                    <a:moveTo>
                      <a:pt x="389" y="1"/>
                    </a:moveTo>
                    <a:cubicBezTo>
                      <a:pt x="340" y="1"/>
                      <a:pt x="290" y="40"/>
                      <a:pt x="284" y="117"/>
                    </a:cubicBezTo>
                    <a:cubicBezTo>
                      <a:pt x="236" y="689"/>
                      <a:pt x="117" y="1248"/>
                      <a:pt x="10" y="1808"/>
                    </a:cubicBezTo>
                    <a:cubicBezTo>
                      <a:pt x="1" y="1861"/>
                      <a:pt x="59" y="1928"/>
                      <a:pt x="114" y="1928"/>
                    </a:cubicBezTo>
                    <a:cubicBezTo>
                      <a:pt x="132" y="1928"/>
                      <a:pt x="150" y="1921"/>
                      <a:pt x="165" y="1903"/>
                    </a:cubicBezTo>
                    <a:cubicBezTo>
                      <a:pt x="581" y="1391"/>
                      <a:pt x="534" y="736"/>
                      <a:pt x="486" y="117"/>
                    </a:cubicBezTo>
                    <a:cubicBezTo>
                      <a:pt x="486" y="40"/>
                      <a:pt x="438" y="1"/>
                      <a:pt x="3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6" name="Google Shape;12056;p44"/>
              <p:cNvSpPr/>
              <p:nvPr/>
            </p:nvSpPr>
            <p:spPr>
              <a:xfrm>
                <a:off x="4026750" y="1887775"/>
                <a:ext cx="154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2061" extrusionOk="0">
                    <a:moveTo>
                      <a:pt x="368" y="0"/>
                    </a:moveTo>
                    <a:cubicBezTo>
                      <a:pt x="300" y="0"/>
                      <a:pt x="226" y="61"/>
                      <a:pt x="248" y="147"/>
                    </a:cubicBezTo>
                    <a:cubicBezTo>
                      <a:pt x="367" y="802"/>
                      <a:pt x="141" y="1337"/>
                      <a:pt x="10" y="1969"/>
                    </a:cubicBezTo>
                    <a:cubicBezTo>
                      <a:pt x="1" y="2004"/>
                      <a:pt x="46" y="2061"/>
                      <a:pt x="89" y="2061"/>
                    </a:cubicBezTo>
                    <a:cubicBezTo>
                      <a:pt x="103" y="2061"/>
                      <a:pt x="117" y="2055"/>
                      <a:pt x="129" y="2040"/>
                    </a:cubicBezTo>
                    <a:cubicBezTo>
                      <a:pt x="557" y="1504"/>
                      <a:pt x="617" y="754"/>
                      <a:pt x="462" y="87"/>
                    </a:cubicBezTo>
                    <a:cubicBezTo>
                      <a:pt x="453" y="26"/>
                      <a:pt x="412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7" name="Google Shape;12057;p44"/>
              <p:cNvSpPr/>
              <p:nvPr/>
            </p:nvSpPr>
            <p:spPr>
              <a:xfrm>
                <a:off x="4068000" y="1893450"/>
                <a:ext cx="11400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1509" extrusionOk="0">
                    <a:moveTo>
                      <a:pt x="354" y="0"/>
                    </a:moveTo>
                    <a:cubicBezTo>
                      <a:pt x="303" y="0"/>
                      <a:pt x="253" y="33"/>
                      <a:pt x="253" y="98"/>
                    </a:cubicBezTo>
                    <a:cubicBezTo>
                      <a:pt x="253" y="575"/>
                      <a:pt x="134" y="991"/>
                      <a:pt x="15" y="1444"/>
                    </a:cubicBezTo>
                    <a:cubicBezTo>
                      <a:pt x="0" y="1487"/>
                      <a:pt x="29" y="1508"/>
                      <a:pt x="59" y="1508"/>
                    </a:cubicBezTo>
                    <a:cubicBezTo>
                      <a:pt x="79" y="1508"/>
                      <a:pt x="100" y="1499"/>
                      <a:pt x="110" y="1480"/>
                    </a:cubicBezTo>
                    <a:cubicBezTo>
                      <a:pt x="408" y="1087"/>
                      <a:pt x="455" y="575"/>
                      <a:pt x="455" y="98"/>
                    </a:cubicBezTo>
                    <a:cubicBezTo>
                      <a:pt x="455" y="33"/>
                      <a:pt x="405" y="0"/>
                      <a:pt x="3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8" name="Google Shape;12058;p44"/>
              <p:cNvSpPr/>
              <p:nvPr/>
            </p:nvSpPr>
            <p:spPr>
              <a:xfrm>
                <a:off x="4107475" y="1883400"/>
                <a:ext cx="18050" cy="5160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2064" extrusionOk="0">
                    <a:moveTo>
                      <a:pt x="492" y="0"/>
                    </a:moveTo>
                    <a:cubicBezTo>
                      <a:pt x="457" y="0"/>
                      <a:pt x="424" y="24"/>
                      <a:pt x="424" y="72"/>
                    </a:cubicBezTo>
                    <a:cubicBezTo>
                      <a:pt x="388" y="750"/>
                      <a:pt x="376" y="1382"/>
                      <a:pt x="19" y="1977"/>
                    </a:cubicBezTo>
                    <a:cubicBezTo>
                      <a:pt x="1" y="2013"/>
                      <a:pt x="32" y="2064"/>
                      <a:pt x="63" y="2064"/>
                    </a:cubicBezTo>
                    <a:cubicBezTo>
                      <a:pt x="73" y="2064"/>
                      <a:pt x="82" y="2059"/>
                      <a:pt x="91" y="2048"/>
                    </a:cubicBezTo>
                    <a:cubicBezTo>
                      <a:pt x="722" y="1584"/>
                      <a:pt x="603" y="750"/>
                      <a:pt x="579" y="72"/>
                    </a:cubicBezTo>
                    <a:cubicBezTo>
                      <a:pt x="567" y="24"/>
                      <a:pt x="528" y="0"/>
                      <a:pt x="4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9" name="Google Shape;12059;p44"/>
              <p:cNvSpPr/>
              <p:nvPr/>
            </p:nvSpPr>
            <p:spPr>
              <a:xfrm>
                <a:off x="4153375" y="1878075"/>
                <a:ext cx="16500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2005" extrusionOk="0">
                    <a:moveTo>
                      <a:pt x="397" y="0"/>
                    </a:moveTo>
                    <a:cubicBezTo>
                      <a:pt x="308" y="0"/>
                      <a:pt x="214" y="69"/>
                      <a:pt x="243" y="178"/>
                    </a:cubicBezTo>
                    <a:cubicBezTo>
                      <a:pt x="362" y="797"/>
                      <a:pt x="243" y="1321"/>
                      <a:pt x="17" y="1904"/>
                    </a:cubicBezTo>
                    <a:cubicBezTo>
                      <a:pt x="1" y="1968"/>
                      <a:pt x="48" y="2005"/>
                      <a:pt x="93" y="2005"/>
                    </a:cubicBezTo>
                    <a:cubicBezTo>
                      <a:pt x="115" y="2005"/>
                      <a:pt x="136" y="1995"/>
                      <a:pt x="148" y="1976"/>
                    </a:cubicBezTo>
                    <a:cubicBezTo>
                      <a:pt x="660" y="1499"/>
                      <a:pt x="648" y="725"/>
                      <a:pt x="529" y="94"/>
                    </a:cubicBezTo>
                    <a:cubicBezTo>
                      <a:pt x="510" y="29"/>
                      <a:pt x="455" y="0"/>
                      <a:pt x="3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0" name="Google Shape;12060;p44"/>
              <p:cNvSpPr/>
              <p:nvPr/>
            </p:nvSpPr>
            <p:spPr>
              <a:xfrm>
                <a:off x="4188125" y="1877275"/>
                <a:ext cx="16275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4" extrusionOk="0">
                    <a:moveTo>
                      <a:pt x="406" y="0"/>
                    </a:moveTo>
                    <a:cubicBezTo>
                      <a:pt x="396" y="0"/>
                      <a:pt x="389" y="5"/>
                      <a:pt x="389" y="19"/>
                    </a:cubicBezTo>
                    <a:cubicBezTo>
                      <a:pt x="294" y="626"/>
                      <a:pt x="67" y="1198"/>
                      <a:pt x="8" y="1817"/>
                    </a:cubicBezTo>
                    <a:cubicBezTo>
                      <a:pt x="0" y="1884"/>
                      <a:pt x="68" y="1933"/>
                      <a:pt x="132" y="1933"/>
                    </a:cubicBezTo>
                    <a:cubicBezTo>
                      <a:pt x="169" y="1933"/>
                      <a:pt x="205" y="1916"/>
                      <a:pt x="222" y="1877"/>
                    </a:cubicBezTo>
                    <a:cubicBezTo>
                      <a:pt x="508" y="1257"/>
                      <a:pt x="651" y="686"/>
                      <a:pt x="448" y="19"/>
                    </a:cubicBezTo>
                    <a:cubicBezTo>
                      <a:pt x="441" y="12"/>
                      <a:pt x="421" y="0"/>
                      <a:pt x="4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1" name="Google Shape;12061;p44"/>
              <p:cNvSpPr/>
              <p:nvPr/>
            </p:nvSpPr>
            <p:spPr>
              <a:xfrm>
                <a:off x="4225725" y="1885250"/>
                <a:ext cx="102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409" h="1402" extrusionOk="0">
                    <a:moveTo>
                      <a:pt x="279" y="0"/>
                    </a:moveTo>
                    <a:cubicBezTo>
                      <a:pt x="241" y="0"/>
                      <a:pt x="200" y="33"/>
                      <a:pt x="206" y="81"/>
                    </a:cubicBezTo>
                    <a:cubicBezTo>
                      <a:pt x="266" y="534"/>
                      <a:pt x="195" y="927"/>
                      <a:pt x="16" y="1355"/>
                    </a:cubicBezTo>
                    <a:cubicBezTo>
                      <a:pt x="0" y="1379"/>
                      <a:pt x="31" y="1402"/>
                      <a:pt x="60" y="1402"/>
                    </a:cubicBezTo>
                    <a:cubicBezTo>
                      <a:pt x="76" y="1402"/>
                      <a:pt x="91" y="1395"/>
                      <a:pt x="99" y="1379"/>
                    </a:cubicBezTo>
                    <a:cubicBezTo>
                      <a:pt x="361" y="1010"/>
                      <a:pt x="409" y="498"/>
                      <a:pt x="337" y="57"/>
                    </a:cubicBezTo>
                    <a:cubicBezTo>
                      <a:pt x="332" y="17"/>
                      <a:pt x="306" y="0"/>
                      <a:pt x="2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2" name="Google Shape;12062;p44"/>
              <p:cNvSpPr/>
              <p:nvPr/>
            </p:nvSpPr>
            <p:spPr>
              <a:xfrm>
                <a:off x="4276800" y="1874875"/>
                <a:ext cx="1660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664" h="2074" extrusionOk="0">
                    <a:moveTo>
                      <a:pt x="381" y="1"/>
                    </a:moveTo>
                    <a:cubicBezTo>
                      <a:pt x="305" y="1"/>
                      <a:pt x="226" y="59"/>
                      <a:pt x="247" y="151"/>
                    </a:cubicBezTo>
                    <a:cubicBezTo>
                      <a:pt x="307" y="496"/>
                      <a:pt x="318" y="830"/>
                      <a:pt x="247" y="1175"/>
                    </a:cubicBezTo>
                    <a:cubicBezTo>
                      <a:pt x="188" y="1437"/>
                      <a:pt x="68" y="1687"/>
                      <a:pt x="9" y="1973"/>
                    </a:cubicBezTo>
                    <a:cubicBezTo>
                      <a:pt x="1" y="2036"/>
                      <a:pt x="35" y="2073"/>
                      <a:pt x="77" y="2073"/>
                    </a:cubicBezTo>
                    <a:cubicBezTo>
                      <a:pt x="98" y="2073"/>
                      <a:pt x="120" y="2064"/>
                      <a:pt x="140" y="2044"/>
                    </a:cubicBezTo>
                    <a:cubicBezTo>
                      <a:pt x="664" y="1568"/>
                      <a:pt x="628" y="722"/>
                      <a:pt x="497" y="91"/>
                    </a:cubicBezTo>
                    <a:cubicBezTo>
                      <a:pt x="483" y="28"/>
                      <a:pt x="432" y="1"/>
                      <a:pt x="3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3" name="Google Shape;12063;p44"/>
              <p:cNvSpPr/>
              <p:nvPr/>
            </p:nvSpPr>
            <p:spPr>
              <a:xfrm>
                <a:off x="4317900" y="1871750"/>
                <a:ext cx="1570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980" extrusionOk="0">
                    <a:moveTo>
                      <a:pt x="449" y="1"/>
                    </a:moveTo>
                    <a:cubicBezTo>
                      <a:pt x="391" y="1"/>
                      <a:pt x="335" y="36"/>
                      <a:pt x="341" y="109"/>
                    </a:cubicBezTo>
                    <a:cubicBezTo>
                      <a:pt x="389" y="740"/>
                      <a:pt x="115" y="1264"/>
                      <a:pt x="8" y="1871"/>
                    </a:cubicBezTo>
                    <a:cubicBezTo>
                      <a:pt x="0" y="1933"/>
                      <a:pt x="42" y="1979"/>
                      <a:pt x="88" y="1979"/>
                    </a:cubicBezTo>
                    <a:cubicBezTo>
                      <a:pt x="114" y="1979"/>
                      <a:pt x="142" y="1965"/>
                      <a:pt x="163" y="1931"/>
                    </a:cubicBezTo>
                    <a:cubicBezTo>
                      <a:pt x="496" y="1395"/>
                      <a:pt x="627" y="728"/>
                      <a:pt x="568" y="97"/>
                    </a:cubicBezTo>
                    <a:cubicBezTo>
                      <a:pt x="562" y="33"/>
                      <a:pt x="505" y="1"/>
                      <a:pt x="4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4" name="Google Shape;12064;p44"/>
              <p:cNvSpPr/>
              <p:nvPr/>
            </p:nvSpPr>
            <p:spPr>
              <a:xfrm>
                <a:off x="4367925" y="1856650"/>
                <a:ext cx="1447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2305" extrusionOk="0">
                    <a:moveTo>
                      <a:pt x="449" y="0"/>
                    </a:moveTo>
                    <a:cubicBezTo>
                      <a:pt x="413" y="0"/>
                      <a:pt x="376" y="24"/>
                      <a:pt x="376" y="70"/>
                    </a:cubicBezTo>
                    <a:cubicBezTo>
                      <a:pt x="412" y="463"/>
                      <a:pt x="376" y="868"/>
                      <a:pt x="281" y="1273"/>
                    </a:cubicBezTo>
                    <a:cubicBezTo>
                      <a:pt x="198" y="1606"/>
                      <a:pt x="55" y="1904"/>
                      <a:pt x="7" y="2225"/>
                    </a:cubicBezTo>
                    <a:cubicBezTo>
                      <a:pt x="0" y="2281"/>
                      <a:pt x="38" y="2304"/>
                      <a:pt x="76" y="2304"/>
                    </a:cubicBezTo>
                    <a:cubicBezTo>
                      <a:pt x="102" y="2304"/>
                      <a:pt x="128" y="2293"/>
                      <a:pt x="138" y="2273"/>
                    </a:cubicBezTo>
                    <a:cubicBezTo>
                      <a:pt x="543" y="1701"/>
                      <a:pt x="579" y="749"/>
                      <a:pt x="519" y="82"/>
                    </a:cubicBezTo>
                    <a:cubicBezTo>
                      <a:pt x="525" y="27"/>
                      <a:pt x="487" y="0"/>
                      <a:pt x="4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5" name="Google Shape;12065;p44"/>
              <p:cNvSpPr/>
              <p:nvPr/>
            </p:nvSpPr>
            <p:spPr>
              <a:xfrm>
                <a:off x="4412150" y="1822925"/>
                <a:ext cx="12525" cy="6465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2586" extrusionOk="0">
                    <a:moveTo>
                      <a:pt x="258" y="1"/>
                    </a:moveTo>
                    <a:cubicBezTo>
                      <a:pt x="227" y="1"/>
                      <a:pt x="197" y="22"/>
                      <a:pt x="191" y="62"/>
                    </a:cubicBezTo>
                    <a:cubicBezTo>
                      <a:pt x="143" y="467"/>
                      <a:pt x="131" y="872"/>
                      <a:pt x="96" y="1288"/>
                    </a:cubicBezTo>
                    <a:cubicBezTo>
                      <a:pt x="72" y="1681"/>
                      <a:pt x="0" y="2098"/>
                      <a:pt x="24" y="2503"/>
                    </a:cubicBezTo>
                    <a:cubicBezTo>
                      <a:pt x="24" y="2549"/>
                      <a:pt x="75" y="2586"/>
                      <a:pt x="123" y="2586"/>
                    </a:cubicBezTo>
                    <a:cubicBezTo>
                      <a:pt x="149" y="2586"/>
                      <a:pt x="174" y="2575"/>
                      <a:pt x="191" y="2550"/>
                    </a:cubicBezTo>
                    <a:cubicBezTo>
                      <a:pt x="500" y="1836"/>
                      <a:pt x="429" y="836"/>
                      <a:pt x="322" y="74"/>
                    </a:cubicBezTo>
                    <a:cubicBezTo>
                      <a:pt x="322" y="25"/>
                      <a:pt x="290" y="1"/>
                      <a:pt x="2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6" name="Google Shape;12066;p44"/>
              <p:cNvSpPr/>
              <p:nvPr/>
            </p:nvSpPr>
            <p:spPr>
              <a:xfrm>
                <a:off x="4400825" y="1909100"/>
                <a:ext cx="86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741" extrusionOk="0">
                    <a:moveTo>
                      <a:pt x="285" y="1"/>
                    </a:moveTo>
                    <a:cubicBezTo>
                      <a:pt x="264" y="1"/>
                      <a:pt x="244" y="14"/>
                      <a:pt x="239" y="44"/>
                    </a:cubicBezTo>
                    <a:cubicBezTo>
                      <a:pt x="191" y="163"/>
                      <a:pt x="132" y="282"/>
                      <a:pt x="96" y="401"/>
                    </a:cubicBezTo>
                    <a:cubicBezTo>
                      <a:pt x="49" y="496"/>
                      <a:pt x="1" y="592"/>
                      <a:pt x="37" y="711"/>
                    </a:cubicBezTo>
                    <a:cubicBezTo>
                      <a:pt x="44" y="726"/>
                      <a:pt x="56" y="741"/>
                      <a:pt x="74" y="741"/>
                    </a:cubicBezTo>
                    <a:cubicBezTo>
                      <a:pt x="83" y="741"/>
                      <a:pt x="95" y="736"/>
                      <a:pt x="108" y="723"/>
                    </a:cubicBezTo>
                    <a:cubicBezTo>
                      <a:pt x="191" y="651"/>
                      <a:pt x="215" y="544"/>
                      <a:pt x="239" y="437"/>
                    </a:cubicBezTo>
                    <a:cubicBezTo>
                      <a:pt x="275" y="318"/>
                      <a:pt x="299" y="187"/>
                      <a:pt x="346" y="68"/>
                    </a:cubicBezTo>
                    <a:cubicBezTo>
                      <a:pt x="346" y="26"/>
                      <a:pt x="314" y="1"/>
                      <a:pt x="2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7" name="Google Shape;12067;p44"/>
              <p:cNvSpPr/>
              <p:nvPr/>
            </p:nvSpPr>
            <p:spPr>
              <a:xfrm>
                <a:off x="4434775" y="1907675"/>
                <a:ext cx="6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521" extrusionOk="0">
                    <a:moveTo>
                      <a:pt x="210" y="0"/>
                    </a:moveTo>
                    <a:cubicBezTo>
                      <a:pt x="199" y="0"/>
                      <a:pt x="187" y="6"/>
                      <a:pt x="179" y="18"/>
                    </a:cubicBezTo>
                    <a:cubicBezTo>
                      <a:pt x="119" y="101"/>
                      <a:pt x="72" y="172"/>
                      <a:pt x="36" y="280"/>
                    </a:cubicBezTo>
                    <a:cubicBezTo>
                      <a:pt x="12" y="351"/>
                      <a:pt x="0" y="434"/>
                      <a:pt x="24" y="494"/>
                    </a:cubicBezTo>
                    <a:cubicBezTo>
                      <a:pt x="30" y="512"/>
                      <a:pt x="45" y="521"/>
                      <a:pt x="60" y="521"/>
                    </a:cubicBezTo>
                    <a:cubicBezTo>
                      <a:pt x="75" y="521"/>
                      <a:pt x="90" y="512"/>
                      <a:pt x="95" y="494"/>
                    </a:cubicBezTo>
                    <a:cubicBezTo>
                      <a:pt x="143" y="434"/>
                      <a:pt x="143" y="363"/>
                      <a:pt x="167" y="291"/>
                    </a:cubicBezTo>
                    <a:cubicBezTo>
                      <a:pt x="191" y="220"/>
                      <a:pt x="203" y="125"/>
                      <a:pt x="238" y="53"/>
                    </a:cubicBezTo>
                    <a:cubicBezTo>
                      <a:pt x="254" y="22"/>
                      <a:pt x="233" y="0"/>
                      <a:pt x="2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8" name="Google Shape;12068;p44"/>
              <p:cNvSpPr/>
              <p:nvPr/>
            </p:nvSpPr>
            <p:spPr>
              <a:xfrm>
                <a:off x="4475550" y="1860175"/>
                <a:ext cx="21150" cy="575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2300" extrusionOk="0">
                    <a:moveTo>
                      <a:pt x="810" y="1"/>
                    </a:moveTo>
                    <a:cubicBezTo>
                      <a:pt x="822" y="525"/>
                      <a:pt x="596" y="894"/>
                      <a:pt x="369" y="1358"/>
                    </a:cubicBezTo>
                    <a:cubicBezTo>
                      <a:pt x="239" y="1608"/>
                      <a:pt x="0" y="1918"/>
                      <a:pt x="36" y="2227"/>
                    </a:cubicBezTo>
                    <a:cubicBezTo>
                      <a:pt x="36" y="2263"/>
                      <a:pt x="70" y="2299"/>
                      <a:pt x="97" y="2299"/>
                    </a:cubicBezTo>
                    <a:cubicBezTo>
                      <a:pt x="106" y="2299"/>
                      <a:pt x="114" y="2295"/>
                      <a:pt x="119" y="2287"/>
                    </a:cubicBezTo>
                    <a:cubicBezTo>
                      <a:pt x="393" y="2096"/>
                      <a:pt x="524" y="1632"/>
                      <a:pt x="631" y="1322"/>
                    </a:cubicBezTo>
                    <a:cubicBezTo>
                      <a:pt x="762" y="894"/>
                      <a:pt x="846" y="417"/>
                      <a:pt x="8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9" name="Google Shape;12069;p44"/>
              <p:cNvSpPr/>
              <p:nvPr/>
            </p:nvSpPr>
            <p:spPr>
              <a:xfrm>
                <a:off x="4509250" y="1873700"/>
                <a:ext cx="21400" cy="57125"/>
              </a:xfrm>
              <a:custGeom>
                <a:avLst/>
                <a:gdLst/>
                <a:ahLst/>
                <a:cxnLst/>
                <a:rect l="l" t="t" r="r" b="b"/>
                <a:pathLst>
                  <a:path w="856" h="2285" extrusionOk="0">
                    <a:moveTo>
                      <a:pt x="813" y="1"/>
                    </a:moveTo>
                    <a:cubicBezTo>
                      <a:pt x="797" y="1"/>
                      <a:pt x="784" y="10"/>
                      <a:pt x="784" y="31"/>
                    </a:cubicBezTo>
                    <a:cubicBezTo>
                      <a:pt x="724" y="448"/>
                      <a:pt x="617" y="829"/>
                      <a:pt x="438" y="1222"/>
                    </a:cubicBezTo>
                    <a:cubicBezTo>
                      <a:pt x="295" y="1531"/>
                      <a:pt x="57" y="1817"/>
                      <a:pt x="10" y="2151"/>
                    </a:cubicBezTo>
                    <a:cubicBezTo>
                      <a:pt x="1" y="2221"/>
                      <a:pt x="50" y="2285"/>
                      <a:pt x="110" y="2285"/>
                    </a:cubicBezTo>
                    <a:cubicBezTo>
                      <a:pt x="132" y="2285"/>
                      <a:pt x="154" y="2276"/>
                      <a:pt x="176" y="2258"/>
                    </a:cubicBezTo>
                    <a:cubicBezTo>
                      <a:pt x="438" y="1984"/>
                      <a:pt x="534" y="1567"/>
                      <a:pt x="629" y="1234"/>
                    </a:cubicBezTo>
                    <a:cubicBezTo>
                      <a:pt x="736" y="841"/>
                      <a:pt x="831" y="448"/>
                      <a:pt x="855" y="43"/>
                    </a:cubicBezTo>
                    <a:cubicBezTo>
                      <a:pt x="855" y="16"/>
                      <a:pt x="833" y="1"/>
                      <a:pt x="8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0" name="Google Shape;12070;p44"/>
              <p:cNvSpPr/>
              <p:nvPr/>
            </p:nvSpPr>
            <p:spPr>
              <a:xfrm>
                <a:off x="4560200" y="1837175"/>
                <a:ext cx="28375" cy="8510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3404" extrusionOk="0">
                    <a:moveTo>
                      <a:pt x="1055" y="1"/>
                    </a:moveTo>
                    <a:cubicBezTo>
                      <a:pt x="1033" y="1"/>
                      <a:pt x="1012" y="12"/>
                      <a:pt x="1008" y="40"/>
                    </a:cubicBezTo>
                    <a:cubicBezTo>
                      <a:pt x="770" y="1171"/>
                      <a:pt x="270" y="2218"/>
                      <a:pt x="8" y="3338"/>
                    </a:cubicBezTo>
                    <a:cubicBezTo>
                      <a:pt x="0" y="3376"/>
                      <a:pt x="36" y="3404"/>
                      <a:pt x="69" y="3404"/>
                    </a:cubicBezTo>
                    <a:cubicBezTo>
                      <a:pt x="88" y="3404"/>
                      <a:pt x="106" y="3395"/>
                      <a:pt x="115" y="3373"/>
                    </a:cubicBezTo>
                    <a:cubicBezTo>
                      <a:pt x="686" y="2421"/>
                      <a:pt x="924" y="1147"/>
                      <a:pt x="1127" y="75"/>
                    </a:cubicBezTo>
                    <a:cubicBezTo>
                      <a:pt x="1134" y="31"/>
                      <a:pt x="1092" y="1"/>
                      <a:pt x="10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1" name="Google Shape;12071;p44"/>
              <p:cNvSpPr/>
              <p:nvPr/>
            </p:nvSpPr>
            <p:spPr>
              <a:xfrm>
                <a:off x="4628050" y="1808725"/>
                <a:ext cx="18675" cy="93925"/>
              </a:xfrm>
              <a:custGeom>
                <a:avLst/>
                <a:gdLst/>
                <a:ahLst/>
                <a:cxnLst/>
                <a:rect l="l" t="t" r="r" b="b"/>
                <a:pathLst>
                  <a:path w="747" h="3757" extrusionOk="0">
                    <a:moveTo>
                      <a:pt x="649" y="0"/>
                    </a:moveTo>
                    <a:cubicBezTo>
                      <a:pt x="627" y="0"/>
                      <a:pt x="604" y="15"/>
                      <a:pt x="604" y="47"/>
                    </a:cubicBezTo>
                    <a:cubicBezTo>
                      <a:pt x="627" y="1344"/>
                      <a:pt x="151" y="2464"/>
                      <a:pt x="8" y="3690"/>
                    </a:cubicBezTo>
                    <a:cubicBezTo>
                      <a:pt x="1" y="3728"/>
                      <a:pt x="37" y="3756"/>
                      <a:pt x="73" y="3756"/>
                    </a:cubicBezTo>
                    <a:cubicBezTo>
                      <a:pt x="94" y="3756"/>
                      <a:pt x="114" y="3747"/>
                      <a:pt x="127" y="3726"/>
                    </a:cubicBezTo>
                    <a:cubicBezTo>
                      <a:pt x="675" y="2642"/>
                      <a:pt x="746" y="1225"/>
                      <a:pt x="687" y="35"/>
                    </a:cubicBezTo>
                    <a:cubicBezTo>
                      <a:pt x="687" y="12"/>
                      <a:pt x="668" y="0"/>
                      <a:pt x="6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2" name="Google Shape;12072;p44"/>
              <p:cNvSpPr/>
              <p:nvPr/>
            </p:nvSpPr>
            <p:spPr>
              <a:xfrm>
                <a:off x="4677050" y="1761425"/>
                <a:ext cx="182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94" extrusionOk="0">
                    <a:moveTo>
                      <a:pt x="44" y="1"/>
                    </a:moveTo>
                    <a:cubicBezTo>
                      <a:pt x="37" y="1"/>
                      <a:pt x="25" y="4"/>
                      <a:pt x="25" y="10"/>
                    </a:cubicBezTo>
                    <a:cubicBezTo>
                      <a:pt x="25" y="295"/>
                      <a:pt x="1" y="593"/>
                      <a:pt x="13" y="867"/>
                    </a:cubicBezTo>
                    <a:cubicBezTo>
                      <a:pt x="13" y="885"/>
                      <a:pt x="25" y="894"/>
                      <a:pt x="37" y="894"/>
                    </a:cubicBezTo>
                    <a:cubicBezTo>
                      <a:pt x="49" y="894"/>
                      <a:pt x="60" y="885"/>
                      <a:pt x="60" y="867"/>
                    </a:cubicBezTo>
                    <a:cubicBezTo>
                      <a:pt x="72" y="593"/>
                      <a:pt x="60" y="295"/>
                      <a:pt x="37" y="10"/>
                    </a:cubicBezTo>
                    <a:cubicBezTo>
                      <a:pt x="54" y="4"/>
                      <a:pt x="52" y="1"/>
                      <a:pt x="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3" name="Google Shape;12073;p44"/>
              <p:cNvSpPr/>
              <p:nvPr/>
            </p:nvSpPr>
            <p:spPr>
              <a:xfrm>
                <a:off x="4670500" y="1805400"/>
                <a:ext cx="11350" cy="60975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439" extrusionOk="0">
                    <a:moveTo>
                      <a:pt x="315" y="1"/>
                    </a:moveTo>
                    <a:cubicBezTo>
                      <a:pt x="299" y="1"/>
                      <a:pt x="281" y="13"/>
                      <a:pt x="275" y="37"/>
                    </a:cubicBezTo>
                    <a:cubicBezTo>
                      <a:pt x="180" y="394"/>
                      <a:pt x="191" y="775"/>
                      <a:pt x="156" y="1132"/>
                    </a:cubicBezTo>
                    <a:cubicBezTo>
                      <a:pt x="108" y="1549"/>
                      <a:pt x="1" y="1977"/>
                      <a:pt x="49" y="2394"/>
                    </a:cubicBezTo>
                    <a:cubicBezTo>
                      <a:pt x="49" y="2423"/>
                      <a:pt x="75" y="2439"/>
                      <a:pt x="98" y="2439"/>
                    </a:cubicBezTo>
                    <a:cubicBezTo>
                      <a:pt x="113" y="2439"/>
                      <a:pt x="127" y="2432"/>
                      <a:pt x="132" y="2418"/>
                    </a:cubicBezTo>
                    <a:cubicBezTo>
                      <a:pt x="251" y="2025"/>
                      <a:pt x="275" y="1620"/>
                      <a:pt x="311" y="1227"/>
                    </a:cubicBezTo>
                    <a:cubicBezTo>
                      <a:pt x="358" y="834"/>
                      <a:pt x="453" y="418"/>
                      <a:pt x="346" y="37"/>
                    </a:cubicBezTo>
                    <a:cubicBezTo>
                      <a:pt x="346" y="13"/>
                      <a:pt x="331" y="1"/>
                      <a:pt x="3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4" name="Google Shape;12074;p44"/>
              <p:cNvSpPr/>
              <p:nvPr/>
            </p:nvSpPr>
            <p:spPr>
              <a:xfrm>
                <a:off x="4653550" y="1909050"/>
                <a:ext cx="647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538" extrusionOk="0">
                    <a:moveTo>
                      <a:pt x="201" y="0"/>
                    </a:moveTo>
                    <a:cubicBezTo>
                      <a:pt x="187" y="0"/>
                      <a:pt x="175" y="7"/>
                      <a:pt x="167" y="22"/>
                    </a:cubicBezTo>
                    <a:cubicBezTo>
                      <a:pt x="119" y="105"/>
                      <a:pt x="96" y="177"/>
                      <a:pt x="72" y="248"/>
                    </a:cubicBezTo>
                    <a:cubicBezTo>
                      <a:pt x="48" y="320"/>
                      <a:pt x="0" y="403"/>
                      <a:pt x="12" y="486"/>
                    </a:cubicBezTo>
                    <a:cubicBezTo>
                      <a:pt x="12" y="516"/>
                      <a:pt x="44" y="537"/>
                      <a:pt x="69" y="537"/>
                    </a:cubicBezTo>
                    <a:cubicBezTo>
                      <a:pt x="74" y="537"/>
                      <a:pt x="79" y="536"/>
                      <a:pt x="84" y="534"/>
                    </a:cubicBezTo>
                    <a:cubicBezTo>
                      <a:pt x="167" y="486"/>
                      <a:pt x="167" y="415"/>
                      <a:pt x="179" y="344"/>
                    </a:cubicBezTo>
                    <a:cubicBezTo>
                      <a:pt x="191" y="248"/>
                      <a:pt x="203" y="165"/>
                      <a:pt x="250" y="70"/>
                    </a:cubicBezTo>
                    <a:cubicBezTo>
                      <a:pt x="258" y="29"/>
                      <a:pt x="228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5" name="Google Shape;12075;p44"/>
              <p:cNvSpPr/>
              <p:nvPr/>
            </p:nvSpPr>
            <p:spPr>
              <a:xfrm>
                <a:off x="4698800" y="1768825"/>
                <a:ext cx="27700" cy="849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3396" extrusionOk="0">
                    <a:moveTo>
                      <a:pt x="684" y="0"/>
                    </a:moveTo>
                    <a:cubicBezTo>
                      <a:pt x="644" y="0"/>
                      <a:pt x="605" y="36"/>
                      <a:pt x="619" y="95"/>
                    </a:cubicBezTo>
                    <a:cubicBezTo>
                      <a:pt x="810" y="1226"/>
                      <a:pt x="214" y="2274"/>
                      <a:pt x="0" y="3357"/>
                    </a:cubicBezTo>
                    <a:cubicBezTo>
                      <a:pt x="0" y="3374"/>
                      <a:pt x="23" y="3396"/>
                      <a:pt x="41" y="3396"/>
                    </a:cubicBezTo>
                    <a:cubicBezTo>
                      <a:pt x="49" y="3396"/>
                      <a:pt x="56" y="3392"/>
                      <a:pt x="60" y="3381"/>
                    </a:cubicBezTo>
                    <a:cubicBezTo>
                      <a:pt x="631" y="2476"/>
                      <a:pt x="1107" y="1119"/>
                      <a:pt x="750" y="47"/>
                    </a:cubicBezTo>
                    <a:cubicBezTo>
                      <a:pt x="736" y="15"/>
                      <a:pt x="710" y="0"/>
                      <a:pt x="6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6" name="Google Shape;12076;p44"/>
              <p:cNvSpPr/>
              <p:nvPr/>
            </p:nvSpPr>
            <p:spPr>
              <a:xfrm>
                <a:off x="4672000" y="1905475"/>
                <a:ext cx="1325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530" h="723" extrusionOk="0">
                    <a:moveTo>
                      <a:pt x="465" y="1"/>
                    </a:moveTo>
                    <a:cubicBezTo>
                      <a:pt x="455" y="1"/>
                      <a:pt x="443" y="4"/>
                      <a:pt x="429" y="10"/>
                    </a:cubicBezTo>
                    <a:cubicBezTo>
                      <a:pt x="203" y="165"/>
                      <a:pt x="24" y="403"/>
                      <a:pt x="1" y="689"/>
                    </a:cubicBezTo>
                    <a:cubicBezTo>
                      <a:pt x="1" y="710"/>
                      <a:pt x="17" y="722"/>
                      <a:pt x="32" y="722"/>
                    </a:cubicBezTo>
                    <a:cubicBezTo>
                      <a:pt x="44" y="722"/>
                      <a:pt x="55" y="716"/>
                      <a:pt x="60" y="701"/>
                    </a:cubicBezTo>
                    <a:cubicBezTo>
                      <a:pt x="179" y="463"/>
                      <a:pt x="274" y="248"/>
                      <a:pt x="501" y="94"/>
                    </a:cubicBezTo>
                    <a:cubicBezTo>
                      <a:pt x="530" y="55"/>
                      <a:pt x="511" y="1"/>
                      <a:pt x="4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7" name="Google Shape;12077;p44"/>
              <p:cNvSpPr/>
              <p:nvPr/>
            </p:nvSpPr>
            <p:spPr>
              <a:xfrm>
                <a:off x="4692075" y="1862575"/>
                <a:ext cx="42750" cy="83650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3346" extrusionOk="0">
                    <a:moveTo>
                      <a:pt x="1665" y="1"/>
                    </a:moveTo>
                    <a:cubicBezTo>
                      <a:pt x="1652" y="1"/>
                      <a:pt x="1639" y="7"/>
                      <a:pt x="1626" y="24"/>
                    </a:cubicBezTo>
                    <a:cubicBezTo>
                      <a:pt x="1341" y="548"/>
                      <a:pt x="1186" y="1107"/>
                      <a:pt x="924" y="1643"/>
                    </a:cubicBezTo>
                    <a:cubicBezTo>
                      <a:pt x="674" y="2191"/>
                      <a:pt x="269" y="2691"/>
                      <a:pt x="19" y="3227"/>
                    </a:cubicBezTo>
                    <a:cubicBezTo>
                      <a:pt x="1" y="3272"/>
                      <a:pt x="38" y="3345"/>
                      <a:pt x="84" y="3345"/>
                    </a:cubicBezTo>
                    <a:cubicBezTo>
                      <a:pt x="98" y="3345"/>
                      <a:pt x="112" y="3339"/>
                      <a:pt x="126" y="3322"/>
                    </a:cubicBezTo>
                    <a:cubicBezTo>
                      <a:pt x="602" y="2988"/>
                      <a:pt x="864" y="2393"/>
                      <a:pt x="1103" y="1869"/>
                    </a:cubicBezTo>
                    <a:cubicBezTo>
                      <a:pt x="1376" y="1286"/>
                      <a:pt x="1626" y="679"/>
                      <a:pt x="1710" y="48"/>
                    </a:cubicBezTo>
                    <a:cubicBezTo>
                      <a:pt x="1710" y="24"/>
                      <a:pt x="1689" y="1"/>
                      <a:pt x="16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8" name="Google Shape;12078;p44"/>
              <p:cNvSpPr/>
              <p:nvPr/>
            </p:nvSpPr>
            <p:spPr>
              <a:xfrm>
                <a:off x="4742250" y="1767125"/>
                <a:ext cx="40275" cy="146775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871" extrusionOk="0">
                    <a:moveTo>
                      <a:pt x="1508" y="0"/>
                    </a:moveTo>
                    <a:cubicBezTo>
                      <a:pt x="1481" y="0"/>
                      <a:pt x="1457" y="13"/>
                      <a:pt x="1453" y="44"/>
                    </a:cubicBezTo>
                    <a:cubicBezTo>
                      <a:pt x="1298" y="1020"/>
                      <a:pt x="1179" y="1984"/>
                      <a:pt x="965" y="2937"/>
                    </a:cubicBezTo>
                    <a:cubicBezTo>
                      <a:pt x="739" y="3925"/>
                      <a:pt x="369" y="4818"/>
                      <a:pt x="24" y="5782"/>
                    </a:cubicBezTo>
                    <a:cubicBezTo>
                      <a:pt x="1" y="5829"/>
                      <a:pt x="44" y="5871"/>
                      <a:pt x="89" y="5871"/>
                    </a:cubicBezTo>
                    <a:cubicBezTo>
                      <a:pt x="114" y="5871"/>
                      <a:pt x="139" y="5859"/>
                      <a:pt x="155" y="5830"/>
                    </a:cubicBezTo>
                    <a:cubicBezTo>
                      <a:pt x="1143" y="4139"/>
                      <a:pt x="1334" y="1996"/>
                      <a:pt x="1596" y="91"/>
                    </a:cubicBezTo>
                    <a:cubicBezTo>
                      <a:pt x="1611" y="39"/>
                      <a:pt x="1554" y="0"/>
                      <a:pt x="15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9" name="Google Shape;12079;p44"/>
              <p:cNvSpPr/>
              <p:nvPr/>
            </p:nvSpPr>
            <p:spPr>
              <a:xfrm>
                <a:off x="4371975" y="1821550"/>
                <a:ext cx="1072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659" extrusionOk="0">
                    <a:moveTo>
                      <a:pt x="204" y="1"/>
                    </a:moveTo>
                    <a:cubicBezTo>
                      <a:pt x="176" y="1"/>
                      <a:pt x="149" y="16"/>
                      <a:pt x="143" y="46"/>
                    </a:cubicBezTo>
                    <a:cubicBezTo>
                      <a:pt x="60" y="212"/>
                      <a:pt x="0" y="486"/>
                      <a:pt x="143" y="641"/>
                    </a:cubicBezTo>
                    <a:cubicBezTo>
                      <a:pt x="161" y="653"/>
                      <a:pt x="188" y="659"/>
                      <a:pt x="213" y="659"/>
                    </a:cubicBezTo>
                    <a:cubicBezTo>
                      <a:pt x="238" y="659"/>
                      <a:pt x="262" y="653"/>
                      <a:pt x="274" y="641"/>
                    </a:cubicBezTo>
                    <a:cubicBezTo>
                      <a:pt x="429" y="486"/>
                      <a:pt x="369" y="212"/>
                      <a:pt x="274" y="46"/>
                    </a:cubicBezTo>
                    <a:cubicBezTo>
                      <a:pt x="262" y="16"/>
                      <a:pt x="232" y="1"/>
                      <a:pt x="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0" name="Google Shape;12080;p44"/>
              <p:cNvSpPr/>
              <p:nvPr/>
            </p:nvSpPr>
            <p:spPr>
              <a:xfrm>
                <a:off x="4324625" y="1824975"/>
                <a:ext cx="8675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817" extrusionOk="0">
                    <a:moveTo>
                      <a:pt x="165" y="1"/>
                    </a:moveTo>
                    <a:cubicBezTo>
                      <a:pt x="111" y="1"/>
                      <a:pt x="60" y="34"/>
                      <a:pt x="60" y="99"/>
                    </a:cubicBezTo>
                    <a:cubicBezTo>
                      <a:pt x="60" y="325"/>
                      <a:pt x="1" y="575"/>
                      <a:pt x="108" y="790"/>
                    </a:cubicBezTo>
                    <a:cubicBezTo>
                      <a:pt x="120" y="807"/>
                      <a:pt x="144" y="816"/>
                      <a:pt x="169" y="816"/>
                    </a:cubicBezTo>
                    <a:cubicBezTo>
                      <a:pt x="194" y="816"/>
                      <a:pt x="221" y="807"/>
                      <a:pt x="239" y="790"/>
                    </a:cubicBezTo>
                    <a:cubicBezTo>
                      <a:pt x="346" y="575"/>
                      <a:pt x="287" y="325"/>
                      <a:pt x="287" y="99"/>
                    </a:cubicBezTo>
                    <a:cubicBezTo>
                      <a:pt x="275" y="34"/>
                      <a:pt x="218" y="1"/>
                      <a:pt x="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1" name="Google Shape;12081;p44"/>
              <p:cNvSpPr/>
              <p:nvPr/>
            </p:nvSpPr>
            <p:spPr>
              <a:xfrm>
                <a:off x="4286525" y="1835250"/>
                <a:ext cx="6575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49" extrusionOk="0">
                    <a:moveTo>
                      <a:pt x="132" y="1"/>
                    </a:moveTo>
                    <a:cubicBezTo>
                      <a:pt x="66" y="1"/>
                      <a:pt x="1" y="51"/>
                      <a:pt x="25" y="152"/>
                    </a:cubicBezTo>
                    <a:cubicBezTo>
                      <a:pt x="37" y="224"/>
                      <a:pt x="37" y="271"/>
                      <a:pt x="84" y="331"/>
                    </a:cubicBezTo>
                    <a:cubicBezTo>
                      <a:pt x="96" y="343"/>
                      <a:pt x="114" y="349"/>
                      <a:pt x="132" y="349"/>
                    </a:cubicBezTo>
                    <a:cubicBezTo>
                      <a:pt x="150" y="349"/>
                      <a:pt x="168" y="343"/>
                      <a:pt x="180" y="331"/>
                    </a:cubicBezTo>
                    <a:cubicBezTo>
                      <a:pt x="227" y="271"/>
                      <a:pt x="239" y="224"/>
                      <a:pt x="239" y="152"/>
                    </a:cubicBezTo>
                    <a:cubicBezTo>
                      <a:pt x="263" y="51"/>
                      <a:pt x="197" y="1"/>
                      <a:pt x="1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2" name="Google Shape;12082;p44"/>
              <p:cNvSpPr/>
              <p:nvPr/>
            </p:nvSpPr>
            <p:spPr>
              <a:xfrm>
                <a:off x="4231775" y="1833275"/>
                <a:ext cx="11325" cy="2077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831" extrusionOk="0">
                    <a:moveTo>
                      <a:pt x="235" y="1"/>
                    </a:moveTo>
                    <a:cubicBezTo>
                      <a:pt x="189" y="1"/>
                      <a:pt x="143" y="42"/>
                      <a:pt x="143" y="100"/>
                    </a:cubicBezTo>
                    <a:cubicBezTo>
                      <a:pt x="143" y="219"/>
                      <a:pt x="107" y="339"/>
                      <a:pt x="84" y="458"/>
                    </a:cubicBezTo>
                    <a:cubicBezTo>
                      <a:pt x="48" y="577"/>
                      <a:pt x="0" y="648"/>
                      <a:pt x="36" y="767"/>
                    </a:cubicBezTo>
                    <a:cubicBezTo>
                      <a:pt x="45" y="813"/>
                      <a:pt x="83" y="831"/>
                      <a:pt x="127" y="831"/>
                    </a:cubicBezTo>
                    <a:cubicBezTo>
                      <a:pt x="140" y="831"/>
                      <a:pt x="153" y="829"/>
                      <a:pt x="167" y="827"/>
                    </a:cubicBezTo>
                    <a:cubicBezTo>
                      <a:pt x="453" y="708"/>
                      <a:pt x="405" y="279"/>
                      <a:pt x="310" y="53"/>
                    </a:cubicBezTo>
                    <a:cubicBezTo>
                      <a:pt x="292" y="16"/>
                      <a:pt x="263" y="1"/>
                      <a:pt x="2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3" name="Google Shape;12083;p44"/>
              <p:cNvSpPr/>
              <p:nvPr/>
            </p:nvSpPr>
            <p:spPr>
              <a:xfrm>
                <a:off x="4190100" y="1836750"/>
                <a:ext cx="36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51" extrusionOk="0">
                    <a:moveTo>
                      <a:pt x="69" y="0"/>
                    </a:moveTo>
                    <a:cubicBezTo>
                      <a:pt x="33" y="0"/>
                      <a:pt x="0" y="27"/>
                      <a:pt x="12" y="80"/>
                    </a:cubicBezTo>
                    <a:cubicBezTo>
                      <a:pt x="12" y="116"/>
                      <a:pt x="24" y="176"/>
                      <a:pt x="36" y="223"/>
                    </a:cubicBezTo>
                    <a:cubicBezTo>
                      <a:pt x="42" y="241"/>
                      <a:pt x="57" y="250"/>
                      <a:pt x="72" y="250"/>
                    </a:cubicBezTo>
                    <a:cubicBezTo>
                      <a:pt x="87" y="250"/>
                      <a:pt x="101" y="241"/>
                      <a:pt x="107" y="223"/>
                    </a:cubicBezTo>
                    <a:cubicBezTo>
                      <a:pt x="131" y="176"/>
                      <a:pt x="131" y="116"/>
                      <a:pt x="143" y="80"/>
                    </a:cubicBezTo>
                    <a:cubicBezTo>
                      <a:pt x="143" y="27"/>
                      <a:pt x="104" y="0"/>
                      <a:pt x="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4" name="Google Shape;12084;p44"/>
              <p:cNvSpPr/>
              <p:nvPr/>
            </p:nvSpPr>
            <p:spPr>
              <a:xfrm>
                <a:off x="4152600" y="1843450"/>
                <a:ext cx="887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14" extrusionOk="0">
                    <a:moveTo>
                      <a:pt x="210" y="0"/>
                    </a:moveTo>
                    <a:cubicBezTo>
                      <a:pt x="180" y="0"/>
                      <a:pt x="154" y="18"/>
                      <a:pt x="143" y="62"/>
                    </a:cubicBezTo>
                    <a:cubicBezTo>
                      <a:pt x="95" y="170"/>
                      <a:pt x="0" y="432"/>
                      <a:pt x="143" y="503"/>
                    </a:cubicBezTo>
                    <a:cubicBezTo>
                      <a:pt x="155" y="510"/>
                      <a:pt x="168" y="514"/>
                      <a:pt x="180" y="514"/>
                    </a:cubicBezTo>
                    <a:cubicBezTo>
                      <a:pt x="225" y="514"/>
                      <a:pt x="265" y="467"/>
                      <a:pt x="274" y="420"/>
                    </a:cubicBezTo>
                    <a:cubicBezTo>
                      <a:pt x="298" y="324"/>
                      <a:pt x="274" y="253"/>
                      <a:pt x="322" y="170"/>
                    </a:cubicBezTo>
                    <a:cubicBezTo>
                      <a:pt x="354" y="88"/>
                      <a:pt x="274" y="0"/>
                      <a:pt x="2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5" name="Google Shape;12085;p44"/>
              <p:cNvSpPr/>
              <p:nvPr/>
            </p:nvSpPr>
            <p:spPr>
              <a:xfrm>
                <a:off x="3676050" y="1842775"/>
                <a:ext cx="98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3" extrusionOk="0">
                    <a:moveTo>
                      <a:pt x="204" y="0"/>
                    </a:moveTo>
                    <a:cubicBezTo>
                      <a:pt x="149" y="0"/>
                      <a:pt x="89" y="30"/>
                      <a:pt x="72" y="89"/>
                    </a:cubicBezTo>
                    <a:cubicBezTo>
                      <a:pt x="48" y="268"/>
                      <a:pt x="0" y="447"/>
                      <a:pt x="36" y="637"/>
                    </a:cubicBezTo>
                    <a:cubicBezTo>
                      <a:pt x="48" y="721"/>
                      <a:pt x="122" y="762"/>
                      <a:pt x="197" y="762"/>
                    </a:cubicBezTo>
                    <a:cubicBezTo>
                      <a:pt x="271" y="762"/>
                      <a:pt x="345" y="721"/>
                      <a:pt x="357" y="637"/>
                    </a:cubicBezTo>
                    <a:cubicBezTo>
                      <a:pt x="393" y="459"/>
                      <a:pt x="345" y="280"/>
                      <a:pt x="310" y="89"/>
                    </a:cubicBezTo>
                    <a:cubicBezTo>
                      <a:pt x="310" y="30"/>
                      <a:pt x="259" y="0"/>
                      <a:pt x="2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6" name="Google Shape;12086;p44"/>
              <p:cNvSpPr/>
              <p:nvPr/>
            </p:nvSpPr>
            <p:spPr>
              <a:xfrm>
                <a:off x="3625150" y="1825275"/>
                <a:ext cx="77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310" h="617" extrusionOk="0">
                    <a:moveTo>
                      <a:pt x="159" y="1"/>
                    </a:moveTo>
                    <a:cubicBezTo>
                      <a:pt x="110" y="1"/>
                      <a:pt x="60" y="33"/>
                      <a:pt x="48" y="99"/>
                    </a:cubicBezTo>
                    <a:cubicBezTo>
                      <a:pt x="24" y="182"/>
                      <a:pt x="24" y="254"/>
                      <a:pt x="12" y="313"/>
                    </a:cubicBezTo>
                    <a:cubicBezTo>
                      <a:pt x="0" y="385"/>
                      <a:pt x="12" y="444"/>
                      <a:pt x="24" y="528"/>
                    </a:cubicBezTo>
                    <a:cubicBezTo>
                      <a:pt x="42" y="587"/>
                      <a:pt x="98" y="617"/>
                      <a:pt x="155" y="617"/>
                    </a:cubicBezTo>
                    <a:cubicBezTo>
                      <a:pt x="212" y="617"/>
                      <a:pt x="268" y="587"/>
                      <a:pt x="286" y="528"/>
                    </a:cubicBezTo>
                    <a:cubicBezTo>
                      <a:pt x="298" y="456"/>
                      <a:pt x="310" y="397"/>
                      <a:pt x="298" y="313"/>
                    </a:cubicBezTo>
                    <a:cubicBezTo>
                      <a:pt x="286" y="230"/>
                      <a:pt x="286" y="158"/>
                      <a:pt x="262" y="99"/>
                    </a:cubicBezTo>
                    <a:cubicBezTo>
                      <a:pt x="256" y="33"/>
                      <a:pt x="209" y="1"/>
                      <a:pt x="1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7" name="Google Shape;12087;p44"/>
              <p:cNvSpPr/>
              <p:nvPr/>
            </p:nvSpPr>
            <p:spPr>
              <a:xfrm>
                <a:off x="3642250" y="1827975"/>
                <a:ext cx="11200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75" extrusionOk="0">
                    <a:moveTo>
                      <a:pt x="205" y="1"/>
                    </a:moveTo>
                    <a:cubicBezTo>
                      <a:pt x="100" y="1"/>
                      <a:pt x="0" y="137"/>
                      <a:pt x="102" y="229"/>
                    </a:cubicBezTo>
                    <a:cubicBezTo>
                      <a:pt x="138" y="265"/>
                      <a:pt x="138" y="289"/>
                      <a:pt x="162" y="324"/>
                    </a:cubicBezTo>
                    <a:cubicBezTo>
                      <a:pt x="191" y="354"/>
                      <a:pt x="225" y="374"/>
                      <a:pt x="261" y="374"/>
                    </a:cubicBezTo>
                    <a:cubicBezTo>
                      <a:pt x="283" y="374"/>
                      <a:pt x="306" y="366"/>
                      <a:pt x="328" y="348"/>
                    </a:cubicBezTo>
                    <a:cubicBezTo>
                      <a:pt x="447" y="277"/>
                      <a:pt x="376" y="110"/>
                      <a:pt x="293" y="39"/>
                    </a:cubicBezTo>
                    <a:cubicBezTo>
                      <a:pt x="266" y="12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8" name="Google Shape;12088;p44"/>
              <p:cNvSpPr/>
              <p:nvPr/>
            </p:nvSpPr>
            <p:spPr>
              <a:xfrm>
                <a:off x="3590125" y="1782925"/>
                <a:ext cx="14800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855" extrusionOk="0">
                    <a:moveTo>
                      <a:pt x="288" y="0"/>
                    </a:moveTo>
                    <a:cubicBezTo>
                      <a:pt x="146" y="0"/>
                      <a:pt x="0" y="122"/>
                      <a:pt x="56" y="281"/>
                    </a:cubicBezTo>
                    <a:cubicBezTo>
                      <a:pt x="103" y="400"/>
                      <a:pt x="92" y="519"/>
                      <a:pt x="139" y="638"/>
                    </a:cubicBezTo>
                    <a:cubicBezTo>
                      <a:pt x="159" y="738"/>
                      <a:pt x="221" y="854"/>
                      <a:pt x="332" y="854"/>
                    </a:cubicBezTo>
                    <a:cubicBezTo>
                      <a:pt x="353" y="854"/>
                      <a:pt x="376" y="850"/>
                      <a:pt x="401" y="840"/>
                    </a:cubicBezTo>
                    <a:cubicBezTo>
                      <a:pt x="532" y="805"/>
                      <a:pt x="568" y="638"/>
                      <a:pt x="580" y="519"/>
                    </a:cubicBezTo>
                    <a:cubicBezTo>
                      <a:pt x="592" y="388"/>
                      <a:pt x="532" y="221"/>
                      <a:pt x="473" y="102"/>
                    </a:cubicBezTo>
                    <a:cubicBezTo>
                      <a:pt x="429" y="31"/>
                      <a:pt x="359" y="0"/>
                      <a:pt x="2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9" name="Google Shape;12089;p44"/>
              <p:cNvSpPr/>
              <p:nvPr/>
            </p:nvSpPr>
            <p:spPr>
              <a:xfrm>
                <a:off x="3558775" y="1779750"/>
                <a:ext cx="95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86" extrusionOk="0">
                    <a:moveTo>
                      <a:pt x="165" y="0"/>
                    </a:moveTo>
                    <a:cubicBezTo>
                      <a:pt x="98" y="0"/>
                      <a:pt x="30" y="45"/>
                      <a:pt x="24" y="134"/>
                    </a:cubicBezTo>
                    <a:cubicBezTo>
                      <a:pt x="0" y="301"/>
                      <a:pt x="0" y="479"/>
                      <a:pt x="95" y="610"/>
                    </a:cubicBezTo>
                    <a:cubicBezTo>
                      <a:pt x="124" y="663"/>
                      <a:pt x="167" y="685"/>
                      <a:pt x="211" y="685"/>
                    </a:cubicBezTo>
                    <a:cubicBezTo>
                      <a:pt x="296" y="685"/>
                      <a:pt x="381" y="601"/>
                      <a:pt x="357" y="491"/>
                    </a:cubicBezTo>
                    <a:cubicBezTo>
                      <a:pt x="334" y="372"/>
                      <a:pt x="322" y="253"/>
                      <a:pt x="298" y="134"/>
                    </a:cubicBezTo>
                    <a:cubicBezTo>
                      <a:pt x="298" y="45"/>
                      <a:pt x="232" y="0"/>
                      <a:pt x="1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0" name="Google Shape;12090;p44"/>
              <p:cNvSpPr/>
              <p:nvPr/>
            </p:nvSpPr>
            <p:spPr>
              <a:xfrm>
                <a:off x="3543000" y="1727350"/>
                <a:ext cx="79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316" h="692" extrusionOk="0">
                    <a:moveTo>
                      <a:pt x="159" y="1"/>
                    </a:moveTo>
                    <a:cubicBezTo>
                      <a:pt x="80" y="1"/>
                      <a:pt x="0" y="57"/>
                      <a:pt x="0" y="170"/>
                    </a:cubicBezTo>
                    <a:lnTo>
                      <a:pt x="0" y="420"/>
                    </a:lnTo>
                    <a:cubicBezTo>
                      <a:pt x="0" y="504"/>
                      <a:pt x="24" y="563"/>
                      <a:pt x="72" y="646"/>
                    </a:cubicBezTo>
                    <a:cubicBezTo>
                      <a:pt x="95" y="676"/>
                      <a:pt x="125" y="691"/>
                      <a:pt x="155" y="691"/>
                    </a:cubicBezTo>
                    <a:cubicBezTo>
                      <a:pt x="185" y="691"/>
                      <a:pt x="214" y="676"/>
                      <a:pt x="238" y="646"/>
                    </a:cubicBezTo>
                    <a:cubicBezTo>
                      <a:pt x="298" y="563"/>
                      <a:pt x="310" y="504"/>
                      <a:pt x="310" y="420"/>
                    </a:cubicBezTo>
                    <a:lnTo>
                      <a:pt x="310" y="170"/>
                    </a:lnTo>
                    <a:cubicBezTo>
                      <a:pt x="316" y="57"/>
                      <a:pt x="238" y="1"/>
                      <a:pt x="1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1" name="Google Shape;12091;p44"/>
              <p:cNvSpPr/>
              <p:nvPr/>
            </p:nvSpPr>
            <p:spPr>
              <a:xfrm>
                <a:off x="3732000" y="1847000"/>
                <a:ext cx="12825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3" extrusionOk="0">
                    <a:moveTo>
                      <a:pt x="178" y="1"/>
                    </a:moveTo>
                    <a:cubicBezTo>
                      <a:pt x="129" y="1"/>
                      <a:pt x="78" y="34"/>
                      <a:pt x="72" y="99"/>
                    </a:cubicBezTo>
                    <a:cubicBezTo>
                      <a:pt x="60" y="361"/>
                      <a:pt x="1" y="742"/>
                      <a:pt x="191" y="944"/>
                    </a:cubicBezTo>
                    <a:cubicBezTo>
                      <a:pt x="203" y="956"/>
                      <a:pt x="224" y="962"/>
                      <a:pt x="246" y="962"/>
                    </a:cubicBezTo>
                    <a:cubicBezTo>
                      <a:pt x="268" y="962"/>
                      <a:pt x="292" y="956"/>
                      <a:pt x="310" y="944"/>
                    </a:cubicBezTo>
                    <a:cubicBezTo>
                      <a:pt x="513" y="694"/>
                      <a:pt x="310" y="361"/>
                      <a:pt x="274" y="99"/>
                    </a:cubicBezTo>
                    <a:cubicBezTo>
                      <a:pt x="274" y="34"/>
                      <a:pt x="227" y="1"/>
                      <a:pt x="1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2" name="Google Shape;12092;p44"/>
              <p:cNvSpPr/>
              <p:nvPr/>
            </p:nvSpPr>
            <p:spPr>
              <a:xfrm>
                <a:off x="3801950" y="1851475"/>
                <a:ext cx="955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620" extrusionOk="0">
                    <a:moveTo>
                      <a:pt x="185" y="0"/>
                    </a:moveTo>
                    <a:cubicBezTo>
                      <a:pt x="99" y="0"/>
                      <a:pt x="12" y="57"/>
                      <a:pt x="12" y="170"/>
                    </a:cubicBezTo>
                    <a:cubicBezTo>
                      <a:pt x="12" y="289"/>
                      <a:pt x="1" y="420"/>
                      <a:pt x="36" y="539"/>
                    </a:cubicBezTo>
                    <a:cubicBezTo>
                      <a:pt x="60" y="593"/>
                      <a:pt x="117" y="620"/>
                      <a:pt x="175" y="620"/>
                    </a:cubicBezTo>
                    <a:cubicBezTo>
                      <a:pt x="233" y="620"/>
                      <a:pt x="292" y="593"/>
                      <a:pt x="322" y="539"/>
                    </a:cubicBezTo>
                    <a:cubicBezTo>
                      <a:pt x="382" y="420"/>
                      <a:pt x="358" y="289"/>
                      <a:pt x="358" y="170"/>
                    </a:cubicBezTo>
                    <a:cubicBezTo>
                      <a:pt x="358" y="57"/>
                      <a:pt x="271" y="0"/>
                      <a:pt x="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3" name="Google Shape;12093;p44"/>
              <p:cNvSpPr/>
              <p:nvPr/>
            </p:nvSpPr>
            <p:spPr>
              <a:xfrm>
                <a:off x="3840800" y="1855275"/>
                <a:ext cx="6575" cy="1275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510" extrusionOk="0">
                    <a:moveTo>
                      <a:pt x="131" y="0"/>
                    </a:moveTo>
                    <a:cubicBezTo>
                      <a:pt x="66" y="0"/>
                      <a:pt x="0" y="42"/>
                      <a:pt x="6" y="125"/>
                    </a:cubicBezTo>
                    <a:cubicBezTo>
                      <a:pt x="18" y="244"/>
                      <a:pt x="6" y="375"/>
                      <a:pt x="66" y="482"/>
                    </a:cubicBezTo>
                    <a:cubicBezTo>
                      <a:pt x="78" y="500"/>
                      <a:pt x="104" y="509"/>
                      <a:pt x="131" y="509"/>
                    </a:cubicBezTo>
                    <a:cubicBezTo>
                      <a:pt x="158" y="509"/>
                      <a:pt x="185" y="500"/>
                      <a:pt x="197" y="482"/>
                    </a:cubicBezTo>
                    <a:cubicBezTo>
                      <a:pt x="256" y="375"/>
                      <a:pt x="256" y="244"/>
                      <a:pt x="256" y="125"/>
                    </a:cubicBezTo>
                    <a:cubicBezTo>
                      <a:pt x="262" y="42"/>
                      <a:pt x="197" y="0"/>
                      <a:pt x="1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4" name="Google Shape;12094;p44"/>
              <p:cNvSpPr/>
              <p:nvPr/>
            </p:nvSpPr>
            <p:spPr>
              <a:xfrm>
                <a:off x="3673375" y="1755850"/>
                <a:ext cx="83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983" extrusionOk="0">
                    <a:moveTo>
                      <a:pt x="167" y="1"/>
                    </a:moveTo>
                    <a:cubicBezTo>
                      <a:pt x="104" y="1"/>
                      <a:pt x="42" y="42"/>
                      <a:pt x="36" y="126"/>
                    </a:cubicBezTo>
                    <a:cubicBezTo>
                      <a:pt x="24" y="364"/>
                      <a:pt x="0" y="602"/>
                      <a:pt x="24" y="840"/>
                    </a:cubicBezTo>
                    <a:cubicBezTo>
                      <a:pt x="30" y="935"/>
                      <a:pt x="104" y="983"/>
                      <a:pt x="177" y="983"/>
                    </a:cubicBezTo>
                    <a:cubicBezTo>
                      <a:pt x="250" y="983"/>
                      <a:pt x="322" y="935"/>
                      <a:pt x="322" y="840"/>
                    </a:cubicBezTo>
                    <a:cubicBezTo>
                      <a:pt x="333" y="602"/>
                      <a:pt x="298" y="364"/>
                      <a:pt x="298" y="126"/>
                    </a:cubicBezTo>
                    <a:cubicBezTo>
                      <a:pt x="292" y="42"/>
                      <a:pt x="229" y="1"/>
                      <a:pt x="1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5" name="Google Shape;12095;p44"/>
              <p:cNvSpPr/>
              <p:nvPr/>
            </p:nvSpPr>
            <p:spPr>
              <a:xfrm>
                <a:off x="3989775" y="1840750"/>
                <a:ext cx="420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47" extrusionOk="0">
                    <a:moveTo>
                      <a:pt x="73" y="1"/>
                    </a:moveTo>
                    <a:cubicBezTo>
                      <a:pt x="39" y="1"/>
                      <a:pt x="6" y="22"/>
                      <a:pt x="12" y="63"/>
                    </a:cubicBezTo>
                    <a:cubicBezTo>
                      <a:pt x="12" y="242"/>
                      <a:pt x="0" y="432"/>
                      <a:pt x="48" y="611"/>
                    </a:cubicBezTo>
                    <a:cubicBezTo>
                      <a:pt x="54" y="635"/>
                      <a:pt x="72" y="647"/>
                      <a:pt x="88" y="647"/>
                    </a:cubicBezTo>
                    <a:cubicBezTo>
                      <a:pt x="105" y="647"/>
                      <a:pt x="119" y="635"/>
                      <a:pt x="119" y="611"/>
                    </a:cubicBezTo>
                    <a:cubicBezTo>
                      <a:pt x="167" y="432"/>
                      <a:pt x="143" y="242"/>
                      <a:pt x="143" y="63"/>
                    </a:cubicBezTo>
                    <a:cubicBezTo>
                      <a:pt x="143" y="22"/>
                      <a:pt x="108" y="1"/>
                      <a:pt x="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6" name="Google Shape;12096;p44"/>
              <p:cNvSpPr/>
              <p:nvPr/>
            </p:nvSpPr>
            <p:spPr>
              <a:xfrm>
                <a:off x="3921300" y="1828450"/>
                <a:ext cx="1515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508" extrusionOk="0">
                    <a:moveTo>
                      <a:pt x="258" y="0"/>
                    </a:moveTo>
                    <a:cubicBezTo>
                      <a:pt x="201" y="0"/>
                      <a:pt x="145" y="24"/>
                      <a:pt x="108" y="67"/>
                    </a:cubicBezTo>
                    <a:cubicBezTo>
                      <a:pt x="13" y="151"/>
                      <a:pt x="1" y="305"/>
                      <a:pt x="84" y="377"/>
                    </a:cubicBezTo>
                    <a:cubicBezTo>
                      <a:pt x="120" y="401"/>
                      <a:pt x="144" y="424"/>
                      <a:pt x="180" y="448"/>
                    </a:cubicBezTo>
                    <a:cubicBezTo>
                      <a:pt x="224" y="490"/>
                      <a:pt x="273" y="507"/>
                      <a:pt x="319" y="507"/>
                    </a:cubicBezTo>
                    <a:cubicBezTo>
                      <a:pt x="474" y="507"/>
                      <a:pt x="605" y="315"/>
                      <a:pt x="477" y="151"/>
                    </a:cubicBezTo>
                    <a:cubicBezTo>
                      <a:pt x="441" y="127"/>
                      <a:pt x="430" y="91"/>
                      <a:pt x="406" y="67"/>
                    </a:cubicBezTo>
                    <a:cubicBezTo>
                      <a:pt x="365" y="21"/>
                      <a:pt x="311" y="0"/>
                      <a:pt x="2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7" name="Google Shape;12097;p44"/>
              <p:cNvSpPr/>
              <p:nvPr/>
            </p:nvSpPr>
            <p:spPr>
              <a:xfrm>
                <a:off x="4050050" y="1801700"/>
                <a:ext cx="820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46" extrusionOk="0">
                    <a:moveTo>
                      <a:pt x="133" y="0"/>
                    </a:moveTo>
                    <a:cubicBezTo>
                      <a:pt x="69" y="0"/>
                      <a:pt x="0" y="42"/>
                      <a:pt x="6" y="125"/>
                    </a:cubicBezTo>
                    <a:cubicBezTo>
                      <a:pt x="30" y="197"/>
                      <a:pt x="30" y="268"/>
                      <a:pt x="90" y="316"/>
                    </a:cubicBezTo>
                    <a:cubicBezTo>
                      <a:pt x="116" y="337"/>
                      <a:pt x="144" y="346"/>
                      <a:pt x="173" y="346"/>
                    </a:cubicBezTo>
                    <a:cubicBezTo>
                      <a:pt x="210" y="346"/>
                      <a:pt x="247" y="330"/>
                      <a:pt x="280" y="304"/>
                    </a:cubicBezTo>
                    <a:cubicBezTo>
                      <a:pt x="328" y="268"/>
                      <a:pt x="328" y="208"/>
                      <a:pt x="280" y="173"/>
                    </a:cubicBezTo>
                    <a:cubicBezTo>
                      <a:pt x="274" y="173"/>
                      <a:pt x="252" y="158"/>
                      <a:pt x="233" y="145"/>
                    </a:cubicBezTo>
                    <a:lnTo>
                      <a:pt x="233" y="145"/>
                    </a:lnTo>
                    <a:lnTo>
                      <a:pt x="233" y="125"/>
                    </a:lnTo>
                    <a:cubicBezTo>
                      <a:pt x="256" y="42"/>
                      <a:pt x="197" y="0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8" name="Google Shape;12098;p44"/>
              <p:cNvSpPr/>
              <p:nvPr/>
            </p:nvSpPr>
            <p:spPr>
              <a:xfrm>
                <a:off x="3892150" y="1794100"/>
                <a:ext cx="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24" y="1"/>
                      <a:pt x="24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9" name="Google Shape;12099;p44"/>
              <p:cNvSpPr/>
              <p:nvPr/>
            </p:nvSpPr>
            <p:spPr>
              <a:xfrm>
                <a:off x="3578425" y="1709750"/>
                <a:ext cx="12500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500" h="1288" extrusionOk="0">
                    <a:moveTo>
                      <a:pt x="104" y="1"/>
                    </a:moveTo>
                    <a:cubicBezTo>
                      <a:pt x="54" y="1"/>
                      <a:pt x="0" y="45"/>
                      <a:pt x="24" y="100"/>
                    </a:cubicBezTo>
                    <a:cubicBezTo>
                      <a:pt x="83" y="291"/>
                      <a:pt x="143" y="469"/>
                      <a:pt x="167" y="672"/>
                    </a:cubicBezTo>
                    <a:cubicBezTo>
                      <a:pt x="202" y="874"/>
                      <a:pt x="190" y="1065"/>
                      <a:pt x="250" y="1243"/>
                    </a:cubicBezTo>
                    <a:cubicBezTo>
                      <a:pt x="256" y="1273"/>
                      <a:pt x="280" y="1288"/>
                      <a:pt x="307" y="1288"/>
                    </a:cubicBezTo>
                    <a:cubicBezTo>
                      <a:pt x="333" y="1288"/>
                      <a:pt x="363" y="1273"/>
                      <a:pt x="381" y="1243"/>
                    </a:cubicBezTo>
                    <a:cubicBezTo>
                      <a:pt x="500" y="850"/>
                      <a:pt x="321" y="398"/>
                      <a:pt x="167" y="41"/>
                    </a:cubicBezTo>
                    <a:cubicBezTo>
                      <a:pt x="154" y="12"/>
                      <a:pt x="130" y="1"/>
                      <a:pt x="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0" name="Google Shape;12100;p44"/>
              <p:cNvSpPr/>
              <p:nvPr/>
            </p:nvSpPr>
            <p:spPr>
              <a:xfrm>
                <a:off x="3551700" y="1695500"/>
                <a:ext cx="8575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343" h="837" extrusionOk="0">
                    <a:moveTo>
                      <a:pt x="89" y="0"/>
                    </a:moveTo>
                    <a:cubicBezTo>
                      <a:pt x="44" y="0"/>
                      <a:pt x="0" y="31"/>
                      <a:pt x="21" y="87"/>
                    </a:cubicBezTo>
                    <a:cubicBezTo>
                      <a:pt x="93" y="325"/>
                      <a:pt x="128" y="563"/>
                      <a:pt x="188" y="801"/>
                    </a:cubicBezTo>
                    <a:cubicBezTo>
                      <a:pt x="194" y="825"/>
                      <a:pt x="215" y="837"/>
                      <a:pt x="236" y="837"/>
                    </a:cubicBezTo>
                    <a:cubicBezTo>
                      <a:pt x="256" y="837"/>
                      <a:pt x="277" y="825"/>
                      <a:pt x="283" y="801"/>
                    </a:cubicBezTo>
                    <a:cubicBezTo>
                      <a:pt x="343" y="563"/>
                      <a:pt x="247" y="277"/>
                      <a:pt x="164" y="51"/>
                    </a:cubicBezTo>
                    <a:cubicBezTo>
                      <a:pt x="154" y="16"/>
                      <a:pt x="121" y="0"/>
                      <a:pt x="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1" name="Google Shape;12101;p44"/>
              <p:cNvSpPr/>
              <p:nvPr/>
            </p:nvSpPr>
            <p:spPr>
              <a:xfrm>
                <a:off x="3500550" y="1633425"/>
                <a:ext cx="15450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1608" extrusionOk="0">
                    <a:moveTo>
                      <a:pt x="62" y="0"/>
                    </a:moveTo>
                    <a:cubicBezTo>
                      <a:pt x="33" y="0"/>
                      <a:pt x="0" y="26"/>
                      <a:pt x="7" y="70"/>
                    </a:cubicBezTo>
                    <a:cubicBezTo>
                      <a:pt x="115" y="570"/>
                      <a:pt x="269" y="1129"/>
                      <a:pt x="519" y="1582"/>
                    </a:cubicBezTo>
                    <a:cubicBezTo>
                      <a:pt x="528" y="1599"/>
                      <a:pt x="545" y="1607"/>
                      <a:pt x="561" y="1607"/>
                    </a:cubicBezTo>
                    <a:cubicBezTo>
                      <a:pt x="590" y="1607"/>
                      <a:pt x="618" y="1584"/>
                      <a:pt x="603" y="1546"/>
                    </a:cubicBezTo>
                    <a:cubicBezTo>
                      <a:pt x="460" y="1034"/>
                      <a:pt x="281" y="522"/>
                      <a:pt x="103" y="34"/>
                    </a:cubicBezTo>
                    <a:cubicBezTo>
                      <a:pt x="98" y="11"/>
                      <a:pt x="81" y="0"/>
                      <a:pt x="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2" name="Google Shape;12102;p44"/>
              <p:cNvSpPr/>
              <p:nvPr/>
            </p:nvSpPr>
            <p:spPr>
              <a:xfrm>
                <a:off x="3420550" y="1587625"/>
                <a:ext cx="441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960" extrusionOk="0">
                    <a:moveTo>
                      <a:pt x="25" y="1"/>
                    </a:moveTo>
                    <a:cubicBezTo>
                      <a:pt x="9" y="1"/>
                      <a:pt x="1" y="28"/>
                      <a:pt x="28" y="56"/>
                    </a:cubicBezTo>
                    <a:cubicBezTo>
                      <a:pt x="386" y="282"/>
                      <a:pt x="707" y="532"/>
                      <a:pt x="981" y="878"/>
                    </a:cubicBezTo>
                    <a:cubicBezTo>
                      <a:pt x="1231" y="1199"/>
                      <a:pt x="1362" y="1568"/>
                      <a:pt x="1576" y="1925"/>
                    </a:cubicBezTo>
                    <a:cubicBezTo>
                      <a:pt x="1586" y="1949"/>
                      <a:pt x="1605" y="1960"/>
                      <a:pt x="1625" y="1960"/>
                    </a:cubicBezTo>
                    <a:cubicBezTo>
                      <a:pt x="1654" y="1960"/>
                      <a:pt x="1683" y="1937"/>
                      <a:pt x="1683" y="1902"/>
                    </a:cubicBezTo>
                    <a:cubicBezTo>
                      <a:pt x="1767" y="1092"/>
                      <a:pt x="814" y="68"/>
                      <a:pt x="40" y="9"/>
                    </a:cubicBezTo>
                    <a:cubicBezTo>
                      <a:pt x="35" y="3"/>
                      <a:pt x="30" y="1"/>
                      <a:pt x="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3" name="Google Shape;12103;p44"/>
              <p:cNvSpPr/>
              <p:nvPr/>
            </p:nvSpPr>
            <p:spPr>
              <a:xfrm>
                <a:off x="3489525" y="1629675"/>
                <a:ext cx="34450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2326" extrusionOk="0">
                    <a:moveTo>
                      <a:pt x="75" y="1"/>
                    </a:moveTo>
                    <a:cubicBezTo>
                      <a:pt x="41" y="1"/>
                      <a:pt x="1" y="58"/>
                      <a:pt x="32" y="89"/>
                    </a:cubicBezTo>
                    <a:cubicBezTo>
                      <a:pt x="687" y="660"/>
                      <a:pt x="1008" y="1434"/>
                      <a:pt x="1163" y="2291"/>
                    </a:cubicBezTo>
                    <a:cubicBezTo>
                      <a:pt x="1172" y="2315"/>
                      <a:pt x="1192" y="2326"/>
                      <a:pt x="1211" y="2326"/>
                    </a:cubicBezTo>
                    <a:cubicBezTo>
                      <a:pt x="1240" y="2326"/>
                      <a:pt x="1270" y="2303"/>
                      <a:pt x="1270" y="2267"/>
                    </a:cubicBezTo>
                    <a:cubicBezTo>
                      <a:pt x="1377" y="1398"/>
                      <a:pt x="770" y="517"/>
                      <a:pt x="91" y="5"/>
                    </a:cubicBezTo>
                    <a:cubicBezTo>
                      <a:pt x="86" y="2"/>
                      <a:pt x="81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4" name="Google Shape;12104;p44"/>
              <p:cNvSpPr/>
              <p:nvPr/>
            </p:nvSpPr>
            <p:spPr>
              <a:xfrm>
                <a:off x="3478675" y="1585425"/>
                <a:ext cx="165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14" extrusionOk="0">
                    <a:moveTo>
                      <a:pt x="148" y="1"/>
                    </a:moveTo>
                    <a:cubicBezTo>
                      <a:pt x="73" y="1"/>
                      <a:pt x="0" y="110"/>
                      <a:pt x="73" y="192"/>
                    </a:cubicBezTo>
                    <a:cubicBezTo>
                      <a:pt x="204" y="335"/>
                      <a:pt x="347" y="513"/>
                      <a:pt x="549" y="608"/>
                    </a:cubicBezTo>
                    <a:cubicBezTo>
                      <a:pt x="558" y="612"/>
                      <a:pt x="567" y="614"/>
                      <a:pt x="576" y="614"/>
                    </a:cubicBezTo>
                    <a:cubicBezTo>
                      <a:pt x="625" y="614"/>
                      <a:pt x="663" y="564"/>
                      <a:pt x="632" y="513"/>
                    </a:cubicBezTo>
                    <a:cubicBezTo>
                      <a:pt x="549" y="323"/>
                      <a:pt x="370" y="192"/>
                      <a:pt x="216" y="37"/>
                    </a:cubicBezTo>
                    <a:cubicBezTo>
                      <a:pt x="196" y="11"/>
                      <a:pt x="172" y="1"/>
                      <a:pt x="1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5" name="Google Shape;12105;p44"/>
              <p:cNvSpPr/>
              <p:nvPr/>
            </p:nvSpPr>
            <p:spPr>
              <a:xfrm>
                <a:off x="3550150" y="1671200"/>
                <a:ext cx="9825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61" extrusionOk="0">
                    <a:moveTo>
                      <a:pt x="160" y="0"/>
                    </a:moveTo>
                    <a:cubicBezTo>
                      <a:pt x="81" y="0"/>
                      <a:pt x="1" y="116"/>
                      <a:pt x="83" y="190"/>
                    </a:cubicBezTo>
                    <a:cubicBezTo>
                      <a:pt x="155" y="249"/>
                      <a:pt x="214" y="333"/>
                      <a:pt x="250" y="416"/>
                    </a:cubicBezTo>
                    <a:cubicBezTo>
                      <a:pt x="256" y="446"/>
                      <a:pt x="280" y="461"/>
                      <a:pt x="305" y="461"/>
                    </a:cubicBezTo>
                    <a:cubicBezTo>
                      <a:pt x="330" y="461"/>
                      <a:pt x="357" y="446"/>
                      <a:pt x="369" y="416"/>
                    </a:cubicBezTo>
                    <a:cubicBezTo>
                      <a:pt x="381" y="345"/>
                      <a:pt x="393" y="273"/>
                      <a:pt x="345" y="190"/>
                    </a:cubicBezTo>
                    <a:cubicBezTo>
                      <a:pt x="321" y="130"/>
                      <a:pt x="274" y="94"/>
                      <a:pt x="226" y="35"/>
                    </a:cubicBezTo>
                    <a:cubicBezTo>
                      <a:pt x="207" y="10"/>
                      <a:pt x="184" y="0"/>
                      <a:pt x="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6" name="Google Shape;12106;p44"/>
              <p:cNvSpPr/>
              <p:nvPr/>
            </p:nvSpPr>
            <p:spPr>
              <a:xfrm>
                <a:off x="4526825" y="1830425"/>
                <a:ext cx="12750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076" extrusionOk="0">
                    <a:moveTo>
                      <a:pt x="206" y="1"/>
                    </a:moveTo>
                    <a:cubicBezTo>
                      <a:pt x="113" y="1"/>
                      <a:pt x="0" y="84"/>
                      <a:pt x="33" y="191"/>
                    </a:cubicBezTo>
                    <a:cubicBezTo>
                      <a:pt x="81" y="357"/>
                      <a:pt x="116" y="512"/>
                      <a:pt x="128" y="667"/>
                    </a:cubicBezTo>
                    <a:cubicBezTo>
                      <a:pt x="140" y="798"/>
                      <a:pt x="93" y="941"/>
                      <a:pt x="200" y="1036"/>
                    </a:cubicBezTo>
                    <a:cubicBezTo>
                      <a:pt x="228" y="1064"/>
                      <a:pt x="260" y="1075"/>
                      <a:pt x="291" y="1075"/>
                    </a:cubicBezTo>
                    <a:cubicBezTo>
                      <a:pt x="313" y="1075"/>
                      <a:pt x="335" y="1070"/>
                      <a:pt x="354" y="1060"/>
                    </a:cubicBezTo>
                    <a:cubicBezTo>
                      <a:pt x="509" y="988"/>
                      <a:pt x="497" y="762"/>
                      <a:pt x="485" y="595"/>
                    </a:cubicBezTo>
                    <a:cubicBezTo>
                      <a:pt x="474" y="405"/>
                      <a:pt x="390" y="226"/>
                      <a:pt x="307" y="60"/>
                    </a:cubicBezTo>
                    <a:cubicBezTo>
                      <a:pt x="288" y="18"/>
                      <a:pt x="249" y="1"/>
                      <a:pt x="2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7" name="Google Shape;12107;p44"/>
              <p:cNvSpPr/>
              <p:nvPr/>
            </p:nvSpPr>
            <p:spPr>
              <a:xfrm>
                <a:off x="4587175" y="1803025"/>
                <a:ext cx="120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48" h="25" extrusionOk="0">
                    <a:moveTo>
                      <a:pt x="36" y="1"/>
                    </a:moveTo>
                    <a:cubicBezTo>
                      <a:pt x="0" y="1"/>
                      <a:pt x="0" y="25"/>
                      <a:pt x="36" y="25"/>
                    </a:cubicBezTo>
                    <a:cubicBezTo>
                      <a:pt x="48" y="25"/>
                      <a:pt x="48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8" name="Google Shape;12108;p44"/>
              <p:cNvSpPr/>
              <p:nvPr/>
            </p:nvSpPr>
            <p:spPr>
              <a:xfrm>
                <a:off x="4595800" y="1783225"/>
                <a:ext cx="567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746" extrusionOk="0">
                    <a:moveTo>
                      <a:pt x="167" y="1"/>
                    </a:moveTo>
                    <a:cubicBezTo>
                      <a:pt x="137" y="1"/>
                      <a:pt x="108" y="19"/>
                      <a:pt x="108" y="55"/>
                    </a:cubicBezTo>
                    <a:cubicBezTo>
                      <a:pt x="108" y="197"/>
                      <a:pt x="72" y="316"/>
                      <a:pt x="60" y="436"/>
                    </a:cubicBezTo>
                    <a:cubicBezTo>
                      <a:pt x="48" y="519"/>
                      <a:pt x="1" y="614"/>
                      <a:pt x="12" y="709"/>
                    </a:cubicBezTo>
                    <a:cubicBezTo>
                      <a:pt x="12" y="732"/>
                      <a:pt x="37" y="746"/>
                      <a:pt x="61" y="746"/>
                    </a:cubicBezTo>
                    <a:cubicBezTo>
                      <a:pt x="74" y="746"/>
                      <a:pt x="87" y="742"/>
                      <a:pt x="96" y="733"/>
                    </a:cubicBezTo>
                    <a:cubicBezTo>
                      <a:pt x="167" y="638"/>
                      <a:pt x="167" y="519"/>
                      <a:pt x="191" y="412"/>
                    </a:cubicBezTo>
                    <a:cubicBezTo>
                      <a:pt x="215" y="293"/>
                      <a:pt x="227" y="174"/>
                      <a:pt x="227" y="55"/>
                    </a:cubicBezTo>
                    <a:cubicBezTo>
                      <a:pt x="227" y="19"/>
                      <a:pt x="197" y="1"/>
                      <a:pt x="1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9" name="Google Shape;12109;p44"/>
              <p:cNvSpPr/>
              <p:nvPr/>
            </p:nvSpPr>
            <p:spPr>
              <a:xfrm>
                <a:off x="4746425" y="1758825"/>
                <a:ext cx="895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1976" extrusionOk="0">
                    <a:moveTo>
                      <a:pt x="220" y="1"/>
                    </a:moveTo>
                    <a:cubicBezTo>
                      <a:pt x="182" y="1"/>
                      <a:pt x="141" y="35"/>
                      <a:pt x="155" y="78"/>
                    </a:cubicBezTo>
                    <a:cubicBezTo>
                      <a:pt x="262" y="721"/>
                      <a:pt x="95" y="1316"/>
                      <a:pt x="0" y="1947"/>
                    </a:cubicBezTo>
                    <a:cubicBezTo>
                      <a:pt x="0" y="1967"/>
                      <a:pt x="18" y="1976"/>
                      <a:pt x="40" y="1976"/>
                    </a:cubicBezTo>
                    <a:cubicBezTo>
                      <a:pt x="58" y="1976"/>
                      <a:pt x="79" y="1970"/>
                      <a:pt x="95" y="1959"/>
                    </a:cubicBezTo>
                    <a:cubicBezTo>
                      <a:pt x="333" y="1376"/>
                      <a:pt x="357" y="661"/>
                      <a:pt x="274" y="54"/>
                    </a:cubicBezTo>
                    <a:cubicBezTo>
                      <a:pt x="269" y="16"/>
                      <a:pt x="245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0" name="Google Shape;12110;p44"/>
              <p:cNvSpPr/>
              <p:nvPr/>
            </p:nvSpPr>
            <p:spPr>
              <a:xfrm>
                <a:off x="4765525" y="1635075"/>
                <a:ext cx="20500" cy="5635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2254" extrusionOk="0">
                    <a:moveTo>
                      <a:pt x="41" y="0"/>
                    </a:moveTo>
                    <a:cubicBezTo>
                      <a:pt x="30" y="0"/>
                      <a:pt x="0" y="18"/>
                      <a:pt x="10" y="27"/>
                    </a:cubicBezTo>
                    <a:cubicBezTo>
                      <a:pt x="522" y="706"/>
                      <a:pt x="605" y="1420"/>
                      <a:pt x="701" y="2218"/>
                    </a:cubicBezTo>
                    <a:cubicBezTo>
                      <a:pt x="701" y="2242"/>
                      <a:pt x="715" y="2254"/>
                      <a:pt x="730" y="2254"/>
                    </a:cubicBezTo>
                    <a:cubicBezTo>
                      <a:pt x="745" y="2254"/>
                      <a:pt x="760" y="2242"/>
                      <a:pt x="760" y="2218"/>
                    </a:cubicBezTo>
                    <a:cubicBezTo>
                      <a:pt x="820" y="1444"/>
                      <a:pt x="522" y="599"/>
                      <a:pt x="46" y="4"/>
                    </a:cubicBezTo>
                    <a:cubicBezTo>
                      <a:pt x="46" y="1"/>
                      <a:pt x="44" y="0"/>
                      <a:pt x="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1" name="Google Shape;12111;p44"/>
              <p:cNvSpPr/>
              <p:nvPr/>
            </p:nvSpPr>
            <p:spPr>
              <a:xfrm>
                <a:off x="4782850" y="1736675"/>
                <a:ext cx="4675" cy="2767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107" extrusionOk="0">
                    <a:moveTo>
                      <a:pt x="48" y="0"/>
                    </a:moveTo>
                    <a:cubicBezTo>
                      <a:pt x="26" y="0"/>
                      <a:pt x="1" y="20"/>
                      <a:pt x="8" y="47"/>
                    </a:cubicBezTo>
                    <a:cubicBezTo>
                      <a:pt x="31" y="238"/>
                      <a:pt x="31" y="428"/>
                      <a:pt x="55" y="631"/>
                    </a:cubicBezTo>
                    <a:cubicBezTo>
                      <a:pt x="55" y="774"/>
                      <a:pt x="31" y="928"/>
                      <a:pt x="67" y="1071"/>
                    </a:cubicBezTo>
                    <a:cubicBezTo>
                      <a:pt x="73" y="1095"/>
                      <a:pt x="91" y="1107"/>
                      <a:pt x="107" y="1107"/>
                    </a:cubicBezTo>
                    <a:cubicBezTo>
                      <a:pt x="124" y="1107"/>
                      <a:pt x="139" y="1095"/>
                      <a:pt x="139" y="1071"/>
                    </a:cubicBezTo>
                    <a:cubicBezTo>
                      <a:pt x="186" y="904"/>
                      <a:pt x="150" y="714"/>
                      <a:pt x="139" y="547"/>
                    </a:cubicBezTo>
                    <a:cubicBezTo>
                      <a:pt x="127" y="369"/>
                      <a:pt x="103" y="214"/>
                      <a:pt x="79" y="35"/>
                    </a:cubicBezTo>
                    <a:cubicBezTo>
                      <a:pt x="79" y="10"/>
                      <a:pt x="64" y="0"/>
                      <a:pt x="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2" name="Google Shape;12112;p44"/>
              <p:cNvSpPr/>
              <p:nvPr/>
            </p:nvSpPr>
            <p:spPr>
              <a:xfrm>
                <a:off x="4791950" y="1762650"/>
                <a:ext cx="480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889" extrusionOk="0">
                    <a:moveTo>
                      <a:pt x="99" y="1"/>
                    </a:moveTo>
                    <a:cubicBezTo>
                      <a:pt x="61" y="1"/>
                      <a:pt x="25" y="28"/>
                      <a:pt x="25" y="80"/>
                    </a:cubicBezTo>
                    <a:cubicBezTo>
                      <a:pt x="25" y="330"/>
                      <a:pt x="1" y="580"/>
                      <a:pt x="1" y="842"/>
                    </a:cubicBezTo>
                    <a:cubicBezTo>
                      <a:pt x="1" y="873"/>
                      <a:pt x="21" y="888"/>
                      <a:pt x="43" y="888"/>
                    </a:cubicBezTo>
                    <a:cubicBezTo>
                      <a:pt x="63" y="888"/>
                      <a:pt x="85" y="876"/>
                      <a:pt x="96" y="854"/>
                    </a:cubicBezTo>
                    <a:cubicBezTo>
                      <a:pt x="191" y="616"/>
                      <a:pt x="179" y="330"/>
                      <a:pt x="179" y="92"/>
                    </a:cubicBezTo>
                    <a:cubicBezTo>
                      <a:pt x="179" y="31"/>
                      <a:pt x="139" y="1"/>
                      <a:pt x="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3" name="Google Shape;12113;p44"/>
              <p:cNvSpPr/>
              <p:nvPr/>
            </p:nvSpPr>
            <p:spPr>
              <a:xfrm>
                <a:off x="3154150" y="1577100"/>
                <a:ext cx="110550" cy="183900"/>
              </a:xfrm>
              <a:custGeom>
                <a:avLst/>
                <a:gdLst/>
                <a:ahLst/>
                <a:cxnLst/>
                <a:rect l="l" t="t" r="r" b="b"/>
                <a:pathLst>
                  <a:path w="4422" h="7356" extrusionOk="0">
                    <a:moveTo>
                      <a:pt x="4398" y="1"/>
                    </a:moveTo>
                    <a:cubicBezTo>
                      <a:pt x="2910" y="168"/>
                      <a:pt x="1862" y="1251"/>
                      <a:pt x="1290" y="2573"/>
                    </a:cubicBezTo>
                    <a:cubicBezTo>
                      <a:pt x="969" y="3347"/>
                      <a:pt x="755" y="4156"/>
                      <a:pt x="576" y="4966"/>
                    </a:cubicBezTo>
                    <a:cubicBezTo>
                      <a:pt x="409" y="5716"/>
                      <a:pt x="112" y="6478"/>
                      <a:pt x="16" y="7228"/>
                    </a:cubicBezTo>
                    <a:cubicBezTo>
                      <a:pt x="0" y="7300"/>
                      <a:pt x="60" y="7356"/>
                      <a:pt x="118" y="7356"/>
                    </a:cubicBezTo>
                    <a:cubicBezTo>
                      <a:pt x="147" y="7356"/>
                      <a:pt x="176" y="7343"/>
                      <a:pt x="195" y="7311"/>
                    </a:cubicBezTo>
                    <a:cubicBezTo>
                      <a:pt x="493" y="6776"/>
                      <a:pt x="552" y="6097"/>
                      <a:pt x="707" y="5502"/>
                    </a:cubicBezTo>
                    <a:cubicBezTo>
                      <a:pt x="909" y="4787"/>
                      <a:pt x="1100" y="4073"/>
                      <a:pt x="1338" y="3382"/>
                    </a:cubicBezTo>
                    <a:cubicBezTo>
                      <a:pt x="1874" y="1811"/>
                      <a:pt x="2636" y="322"/>
                      <a:pt x="4422" y="49"/>
                    </a:cubicBezTo>
                    <a:cubicBezTo>
                      <a:pt x="4422" y="25"/>
                      <a:pt x="4422" y="1"/>
                      <a:pt x="43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4" name="Google Shape;12114;p44"/>
              <p:cNvSpPr/>
              <p:nvPr/>
            </p:nvSpPr>
            <p:spPr>
              <a:xfrm>
                <a:off x="3146225" y="1825100"/>
                <a:ext cx="13100" cy="9157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3663" extrusionOk="0">
                    <a:moveTo>
                      <a:pt x="121" y="0"/>
                    </a:moveTo>
                    <a:cubicBezTo>
                      <a:pt x="100" y="0"/>
                      <a:pt x="83" y="15"/>
                      <a:pt x="95" y="46"/>
                    </a:cubicBezTo>
                    <a:cubicBezTo>
                      <a:pt x="238" y="1237"/>
                      <a:pt x="0" y="2451"/>
                      <a:pt x="167" y="3642"/>
                    </a:cubicBezTo>
                    <a:cubicBezTo>
                      <a:pt x="167" y="3656"/>
                      <a:pt x="178" y="3663"/>
                      <a:pt x="191" y="3663"/>
                    </a:cubicBezTo>
                    <a:cubicBezTo>
                      <a:pt x="210" y="3663"/>
                      <a:pt x="233" y="3647"/>
                      <a:pt x="226" y="3618"/>
                    </a:cubicBezTo>
                    <a:cubicBezTo>
                      <a:pt x="167" y="2392"/>
                      <a:pt x="524" y="1237"/>
                      <a:pt x="167" y="34"/>
                    </a:cubicBezTo>
                    <a:cubicBezTo>
                      <a:pt x="161" y="12"/>
                      <a:pt x="140" y="0"/>
                      <a:pt x="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5" name="Google Shape;12115;p44"/>
              <p:cNvSpPr/>
              <p:nvPr/>
            </p:nvSpPr>
            <p:spPr>
              <a:xfrm>
                <a:off x="3251325" y="1569625"/>
                <a:ext cx="65700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124" extrusionOk="0">
                    <a:moveTo>
                      <a:pt x="2592" y="1"/>
                    </a:moveTo>
                    <a:cubicBezTo>
                      <a:pt x="2589" y="1"/>
                      <a:pt x="2586" y="1"/>
                      <a:pt x="2583" y="2"/>
                    </a:cubicBezTo>
                    <a:cubicBezTo>
                      <a:pt x="1642" y="145"/>
                      <a:pt x="832" y="621"/>
                      <a:pt x="11" y="1086"/>
                    </a:cubicBezTo>
                    <a:cubicBezTo>
                      <a:pt x="1" y="1096"/>
                      <a:pt x="8" y="1124"/>
                      <a:pt x="18" y="1124"/>
                    </a:cubicBezTo>
                    <a:cubicBezTo>
                      <a:pt x="19" y="1124"/>
                      <a:pt x="21" y="1123"/>
                      <a:pt x="23" y="1121"/>
                    </a:cubicBezTo>
                    <a:cubicBezTo>
                      <a:pt x="892" y="729"/>
                      <a:pt x="1642" y="205"/>
                      <a:pt x="2595" y="62"/>
                    </a:cubicBezTo>
                    <a:cubicBezTo>
                      <a:pt x="2627" y="51"/>
                      <a:pt x="2620" y="1"/>
                      <a:pt x="25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6" name="Google Shape;12116;p44"/>
              <p:cNvSpPr/>
              <p:nvPr/>
            </p:nvSpPr>
            <p:spPr>
              <a:xfrm>
                <a:off x="3223000" y="1614775"/>
                <a:ext cx="7275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92" extrusionOk="0">
                    <a:moveTo>
                      <a:pt x="280" y="1"/>
                    </a:moveTo>
                    <a:cubicBezTo>
                      <a:pt x="277" y="1"/>
                      <a:pt x="275" y="2"/>
                      <a:pt x="275" y="6"/>
                    </a:cubicBezTo>
                    <a:cubicBezTo>
                      <a:pt x="291" y="6"/>
                      <a:pt x="285" y="1"/>
                      <a:pt x="280" y="1"/>
                    </a:cubicBezTo>
                    <a:close/>
                    <a:moveTo>
                      <a:pt x="275" y="6"/>
                    </a:moveTo>
                    <a:lnTo>
                      <a:pt x="1" y="292"/>
                    </a:lnTo>
                    <a:cubicBezTo>
                      <a:pt x="96" y="208"/>
                      <a:pt x="191" y="101"/>
                      <a:pt x="275" y="6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7" name="Google Shape;12117;p44"/>
              <p:cNvSpPr/>
              <p:nvPr/>
            </p:nvSpPr>
            <p:spPr>
              <a:xfrm>
                <a:off x="3155450" y="1643075"/>
                <a:ext cx="51725" cy="2036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8146" extrusionOk="0">
                    <a:moveTo>
                      <a:pt x="2052" y="0"/>
                    </a:moveTo>
                    <a:cubicBezTo>
                      <a:pt x="2050" y="0"/>
                      <a:pt x="2048" y="2"/>
                      <a:pt x="2048" y="5"/>
                    </a:cubicBezTo>
                    <a:cubicBezTo>
                      <a:pt x="1298" y="1231"/>
                      <a:pt x="941" y="2565"/>
                      <a:pt x="631" y="3958"/>
                    </a:cubicBezTo>
                    <a:cubicBezTo>
                      <a:pt x="322" y="5327"/>
                      <a:pt x="107" y="6708"/>
                      <a:pt x="0" y="8101"/>
                    </a:cubicBezTo>
                    <a:cubicBezTo>
                      <a:pt x="0" y="8130"/>
                      <a:pt x="26" y="8146"/>
                      <a:pt x="47" y="8146"/>
                    </a:cubicBezTo>
                    <a:cubicBezTo>
                      <a:pt x="60" y="8146"/>
                      <a:pt x="72" y="8139"/>
                      <a:pt x="72" y="8125"/>
                    </a:cubicBezTo>
                    <a:cubicBezTo>
                      <a:pt x="274" y="6780"/>
                      <a:pt x="393" y="5422"/>
                      <a:pt x="643" y="4089"/>
                    </a:cubicBezTo>
                    <a:cubicBezTo>
                      <a:pt x="893" y="2672"/>
                      <a:pt x="1417" y="1303"/>
                      <a:pt x="2060" y="29"/>
                    </a:cubicBezTo>
                    <a:cubicBezTo>
                      <a:pt x="2069" y="11"/>
                      <a:pt x="2058" y="0"/>
                      <a:pt x="20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8" name="Google Shape;12118;p44"/>
              <p:cNvSpPr/>
              <p:nvPr/>
            </p:nvSpPr>
            <p:spPr>
              <a:xfrm>
                <a:off x="3155150" y="1894775"/>
                <a:ext cx="6275" cy="330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320" extrusionOk="0">
                    <a:moveTo>
                      <a:pt x="61" y="1"/>
                    </a:moveTo>
                    <a:cubicBezTo>
                      <a:pt x="36" y="1"/>
                      <a:pt x="12" y="16"/>
                      <a:pt x="12" y="45"/>
                    </a:cubicBezTo>
                    <a:cubicBezTo>
                      <a:pt x="0" y="450"/>
                      <a:pt x="12" y="879"/>
                      <a:pt x="96" y="1284"/>
                    </a:cubicBezTo>
                    <a:cubicBezTo>
                      <a:pt x="101" y="1308"/>
                      <a:pt x="122" y="1319"/>
                      <a:pt x="143" y="1319"/>
                    </a:cubicBezTo>
                    <a:cubicBezTo>
                      <a:pt x="164" y="1319"/>
                      <a:pt x="185" y="1308"/>
                      <a:pt x="191" y="1284"/>
                    </a:cubicBezTo>
                    <a:cubicBezTo>
                      <a:pt x="250" y="879"/>
                      <a:pt x="155" y="462"/>
                      <a:pt x="119" y="45"/>
                    </a:cubicBezTo>
                    <a:cubicBezTo>
                      <a:pt x="113" y="16"/>
                      <a:pt x="87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9" name="Google Shape;12119;p44"/>
              <p:cNvSpPr/>
              <p:nvPr/>
            </p:nvSpPr>
            <p:spPr>
              <a:xfrm>
                <a:off x="3293675" y="1585775"/>
                <a:ext cx="61825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2473" h="562" extrusionOk="0">
                    <a:moveTo>
                      <a:pt x="2011" y="0"/>
                    </a:moveTo>
                    <a:cubicBezTo>
                      <a:pt x="1314" y="0"/>
                      <a:pt x="637" y="160"/>
                      <a:pt x="31" y="511"/>
                    </a:cubicBezTo>
                    <a:cubicBezTo>
                      <a:pt x="1" y="532"/>
                      <a:pt x="5" y="561"/>
                      <a:pt x="30" y="561"/>
                    </a:cubicBezTo>
                    <a:cubicBezTo>
                      <a:pt x="34" y="561"/>
                      <a:pt x="38" y="560"/>
                      <a:pt x="43" y="559"/>
                    </a:cubicBezTo>
                    <a:cubicBezTo>
                      <a:pt x="809" y="245"/>
                      <a:pt x="1564" y="23"/>
                      <a:pt x="2407" y="23"/>
                    </a:cubicBezTo>
                    <a:cubicBezTo>
                      <a:pt x="2428" y="23"/>
                      <a:pt x="2450" y="23"/>
                      <a:pt x="2472" y="23"/>
                    </a:cubicBezTo>
                    <a:cubicBezTo>
                      <a:pt x="2318" y="8"/>
                      <a:pt x="2164" y="0"/>
                      <a:pt x="20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0" name="Google Shape;12120;p44"/>
              <p:cNvSpPr/>
              <p:nvPr/>
            </p:nvSpPr>
            <p:spPr>
              <a:xfrm>
                <a:off x="3187600" y="1682400"/>
                <a:ext cx="37725" cy="11287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4515" extrusionOk="0">
                    <a:moveTo>
                      <a:pt x="1476" y="0"/>
                    </a:moveTo>
                    <a:cubicBezTo>
                      <a:pt x="1468" y="0"/>
                      <a:pt x="1460" y="5"/>
                      <a:pt x="1453" y="16"/>
                    </a:cubicBezTo>
                    <a:cubicBezTo>
                      <a:pt x="703" y="1337"/>
                      <a:pt x="143" y="2945"/>
                      <a:pt x="0" y="4469"/>
                    </a:cubicBezTo>
                    <a:cubicBezTo>
                      <a:pt x="0" y="4500"/>
                      <a:pt x="23" y="4515"/>
                      <a:pt x="49" y="4515"/>
                    </a:cubicBezTo>
                    <a:cubicBezTo>
                      <a:pt x="71" y="4515"/>
                      <a:pt x="96" y="4503"/>
                      <a:pt x="107" y="4480"/>
                    </a:cubicBezTo>
                    <a:cubicBezTo>
                      <a:pt x="548" y="2956"/>
                      <a:pt x="738" y="1456"/>
                      <a:pt x="1500" y="39"/>
                    </a:cubicBezTo>
                    <a:cubicBezTo>
                      <a:pt x="1509" y="23"/>
                      <a:pt x="1494" y="0"/>
                      <a:pt x="14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1" name="Google Shape;12121;p44"/>
              <p:cNvSpPr/>
              <p:nvPr/>
            </p:nvSpPr>
            <p:spPr>
              <a:xfrm>
                <a:off x="3184325" y="1895900"/>
                <a:ext cx="5975" cy="51675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067" extrusionOk="0">
                    <a:moveTo>
                      <a:pt x="107" y="0"/>
                    </a:moveTo>
                    <a:cubicBezTo>
                      <a:pt x="72" y="0"/>
                      <a:pt x="36" y="24"/>
                      <a:pt x="36" y="72"/>
                    </a:cubicBezTo>
                    <a:cubicBezTo>
                      <a:pt x="12" y="727"/>
                      <a:pt x="0" y="1358"/>
                      <a:pt x="60" y="2013"/>
                    </a:cubicBezTo>
                    <a:cubicBezTo>
                      <a:pt x="66" y="2048"/>
                      <a:pt x="89" y="2066"/>
                      <a:pt x="112" y="2066"/>
                    </a:cubicBezTo>
                    <a:cubicBezTo>
                      <a:pt x="134" y="2066"/>
                      <a:pt x="155" y="2048"/>
                      <a:pt x="155" y="2013"/>
                    </a:cubicBezTo>
                    <a:cubicBezTo>
                      <a:pt x="238" y="1370"/>
                      <a:pt x="202" y="727"/>
                      <a:pt x="179" y="72"/>
                    </a:cubicBezTo>
                    <a:cubicBezTo>
                      <a:pt x="179" y="24"/>
                      <a:pt x="143" y="0"/>
                      <a:pt x="1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2" name="Google Shape;12122;p44"/>
              <p:cNvSpPr/>
              <p:nvPr/>
            </p:nvSpPr>
            <p:spPr>
              <a:xfrm>
                <a:off x="3355525" y="1605200"/>
                <a:ext cx="31875" cy="73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95" extrusionOk="0">
                    <a:moveTo>
                      <a:pt x="667" y="1"/>
                    </a:moveTo>
                    <a:cubicBezTo>
                      <a:pt x="446" y="1"/>
                      <a:pt x="227" y="63"/>
                      <a:pt x="34" y="198"/>
                    </a:cubicBezTo>
                    <a:cubicBezTo>
                      <a:pt x="1" y="221"/>
                      <a:pt x="19" y="295"/>
                      <a:pt x="60" y="295"/>
                    </a:cubicBezTo>
                    <a:cubicBezTo>
                      <a:pt x="63" y="295"/>
                      <a:pt x="66" y="295"/>
                      <a:pt x="70" y="294"/>
                    </a:cubicBezTo>
                    <a:cubicBezTo>
                      <a:pt x="287" y="200"/>
                      <a:pt x="513" y="154"/>
                      <a:pt x="742" y="154"/>
                    </a:cubicBezTo>
                    <a:cubicBezTo>
                      <a:pt x="890" y="154"/>
                      <a:pt x="1039" y="173"/>
                      <a:pt x="1189" y="210"/>
                    </a:cubicBezTo>
                    <a:cubicBezTo>
                      <a:pt x="1198" y="216"/>
                      <a:pt x="1207" y="218"/>
                      <a:pt x="1214" y="218"/>
                    </a:cubicBezTo>
                    <a:cubicBezTo>
                      <a:pt x="1257" y="218"/>
                      <a:pt x="1275" y="147"/>
                      <a:pt x="1225" y="127"/>
                    </a:cubicBezTo>
                    <a:cubicBezTo>
                      <a:pt x="1045" y="45"/>
                      <a:pt x="855" y="1"/>
                      <a:pt x="6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3" name="Google Shape;12123;p44"/>
              <p:cNvSpPr/>
              <p:nvPr/>
            </p:nvSpPr>
            <p:spPr>
              <a:xfrm>
                <a:off x="3227775" y="1648475"/>
                <a:ext cx="69500" cy="201025"/>
              </a:xfrm>
              <a:custGeom>
                <a:avLst/>
                <a:gdLst/>
                <a:ahLst/>
                <a:cxnLst/>
                <a:rect l="l" t="t" r="r" b="b"/>
                <a:pathLst>
                  <a:path w="2780" h="8041" extrusionOk="0">
                    <a:moveTo>
                      <a:pt x="2737" y="1"/>
                    </a:moveTo>
                    <a:cubicBezTo>
                      <a:pt x="2734" y="1"/>
                      <a:pt x="2730" y="2"/>
                      <a:pt x="2727" y="3"/>
                    </a:cubicBezTo>
                    <a:cubicBezTo>
                      <a:pt x="1441" y="682"/>
                      <a:pt x="822" y="2158"/>
                      <a:pt x="500" y="3516"/>
                    </a:cubicBezTo>
                    <a:cubicBezTo>
                      <a:pt x="191" y="4873"/>
                      <a:pt x="0" y="6623"/>
                      <a:pt x="369" y="7992"/>
                    </a:cubicBezTo>
                    <a:cubicBezTo>
                      <a:pt x="375" y="8025"/>
                      <a:pt x="408" y="8040"/>
                      <a:pt x="440" y="8040"/>
                    </a:cubicBezTo>
                    <a:cubicBezTo>
                      <a:pt x="477" y="8040"/>
                      <a:pt x="513" y="8019"/>
                      <a:pt x="500" y="7981"/>
                    </a:cubicBezTo>
                    <a:cubicBezTo>
                      <a:pt x="405" y="5433"/>
                      <a:pt x="108" y="1527"/>
                      <a:pt x="2739" y="39"/>
                    </a:cubicBezTo>
                    <a:cubicBezTo>
                      <a:pt x="2780" y="29"/>
                      <a:pt x="2759" y="1"/>
                      <a:pt x="27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4" name="Google Shape;12124;p44"/>
              <p:cNvSpPr/>
              <p:nvPr/>
            </p:nvSpPr>
            <p:spPr>
              <a:xfrm>
                <a:off x="3241575" y="1880875"/>
                <a:ext cx="37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151" h="569" extrusionOk="0">
                    <a:moveTo>
                      <a:pt x="41" y="1"/>
                    </a:moveTo>
                    <a:cubicBezTo>
                      <a:pt x="24" y="1"/>
                      <a:pt x="0" y="22"/>
                      <a:pt x="8" y="54"/>
                    </a:cubicBezTo>
                    <a:cubicBezTo>
                      <a:pt x="91" y="197"/>
                      <a:pt x="68" y="375"/>
                      <a:pt x="91" y="542"/>
                    </a:cubicBezTo>
                    <a:cubicBezTo>
                      <a:pt x="91" y="560"/>
                      <a:pt x="100" y="569"/>
                      <a:pt x="109" y="569"/>
                    </a:cubicBezTo>
                    <a:cubicBezTo>
                      <a:pt x="118" y="569"/>
                      <a:pt x="127" y="560"/>
                      <a:pt x="127" y="542"/>
                    </a:cubicBezTo>
                    <a:cubicBezTo>
                      <a:pt x="151" y="375"/>
                      <a:pt x="127" y="185"/>
                      <a:pt x="56" y="18"/>
                    </a:cubicBezTo>
                    <a:cubicBezTo>
                      <a:pt x="56" y="6"/>
                      <a:pt x="49" y="1"/>
                      <a:pt x="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5" name="Google Shape;12125;p44"/>
              <p:cNvSpPr/>
              <p:nvPr/>
            </p:nvSpPr>
            <p:spPr>
              <a:xfrm>
                <a:off x="3245850" y="1917575"/>
                <a:ext cx="28575" cy="6155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2462" extrusionOk="0">
                    <a:moveTo>
                      <a:pt x="92" y="0"/>
                    </a:moveTo>
                    <a:cubicBezTo>
                      <a:pt x="47" y="0"/>
                      <a:pt x="1" y="34"/>
                      <a:pt x="16" y="86"/>
                    </a:cubicBezTo>
                    <a:cubicBezTo>
                      <a:pt x="182" y="907"/>
                      <a:pt x="373" y="1896"/>
                      <a:pt x="1063" y="2455"/>
                    </a:cubicBezTo>
                    <a:cubicBezTo>
                      <a:pt x="1068" y="2460"/>
                      <a:pt x="1074" y="2462"/>
                      <a:pt x="1080" y="2462"/>
                    </a:cubicBezTo>
                    <a:cubicBezTo>
                      <a:pt x="1107" y="2462"/>
                      <a:pt x="1142" y="2427"/>
                      <a:pt x="1123" y="2408"/>
                    </a:cubicBezTo>
                    <a:cubicBezTo>
                      <a:pt x="849" y="2015"/>
                      <a:pt x="635" y="1658"/>
                      <a:pt x="492" y="1205"/>
                    </a:cubicBezTo>
                    <a:cubicBezTo>
                      <a:pt x="373" y="812"/>
                      <a:pt x="289" y="431"/>
                      <a:pt x="158" y="38"/>
                    </a:cubicBezTo>
                    <a:cubicBezTo>
                      <a:pt x="145" y="12"/>
                      <a:pt x="119" y="0"/>
                      <a:pt x="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6" name="Google Shape;12126;p44"/>
              <p:cNvSpPr/>
              <p:nvPr/>
            </p:nvSpPr>
            <p:spPr>
              <a:xfrm>
                <a:off x="3363325" y="1630800"/>
                <a:ext cx="5365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535" extrusionOk="0">
                    <a:moveTo>
                      <a:pt x="1593" y="0"/>
                    </a:moveTo>
                    <a:cubicBezTo>
                      <a:pt x="1038" y="0"/>
                      <a:pt x="498" y="207"/>
                      <a:pt x="20" y="496"/>
                    </a:cubicBezTo>
                    <a:cubicBezTo>
                      <a:pt x="0" y="516"/>
                      <a:pt x="12" y="535"/>
                      <a:pt x="31" y="535"/>
                    </a:cubicBezTo>
                    <a:cubicBezTo>
                      <a:pt x="35" y="535"/>
                      <a:pt x="39" y="534"/>
                      <a:pt x="43" y="532"/>
                    </a:cubicBezTo>
                    <a:cubicBezTo>
                      <a:pt x="578" y="284"/>
                      <a:pt x="1081" y="43"/>
                      <a:pt x="1652" y="43"/>
                    </a:cubicBezTo>
                    <a:cubicBezTo>
                      <a:pt x="1794" y="43"/>
                      <a:pt x="1940" y="58"/>
                      <a:pt x="2091" y="91"/>
                    </a:cubicBezTo>
                    <a:cubicBezTo>
                      <a:pt x="2101" y="96"/>
                      <a:pt x="2109" y="98"/>
                      <a:pt x="2116" y="98"/>
                    </a:cubicBezTo>
                    <a:cubicBezTo>
                      <a:pt x="2142" y="98"/>
                      <a:pt x="2146" y="67"/>
                      <a:pt x="2127" y="67"/>
                    </a:cubicBezTo>
                    <a:cubicBezTo>
                      <a:pt x="1949" y="21"/>
                      <a:pt x="1770" y="0"/>
                      <a:pt x="15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7" name="Google Shape;12127;p44"/>
              <p:cNvSpPr/>
              <p:nvPr/>
            </p:nvSpPr>
            <p:spPr>
              <a:xfrm>
                <a:off x="3300775" y="1665925"/>
                <a:ext cx="32725" cy="4645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858" extrusionOk="0">
                    <a:moveTo>
                      <a:pt x="1249" y="0"/>
                    </a:moveTo>
                    <a:cubicBezTo>
                      <a:pt x="1236" y="0"/>
                      <a:pt x="1222" y="6"/>
                      <a:pt x="1212" y="20"/>
                    </a:cubicBezTo>
                    <a:cubicBezTo>
                      <a:pt x="783" y="603"/>
                      <a:pt x="355" y="1175"/>
                      <a:pt x="9" y="1818"/>
                    </a:cubicBezTo>
                    <a:cubicBezTo>
                      <a:pt x="0" y="1844"/>
                      <a:pt x="25" y="1858"/>
                      <a:pt x="43" y="1858"/>
                    </a:cubicBezTo>
                    <a:cubicBezTo>
                      <a:pt x="49" y="1858"/>
                      <a:pt x="54" y="1856"/>
                      <a:pt x="57" y="1853"/>
                    </a:cubicBezTo>
                    <a:cubicBezTo>
                      <a:pt x="486" y="1270"/>
                      <a:pt x="855" y="639"/>
                      <a:pt x="1283" y="67"/>
                    </a:cubicBezTo>
                    <a:cubicBezTo>
                      <a:pt x="1309" y="34"/>
                      <a:pt x="1280" y="0"/>
                      <a:pt x="12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8" name="Google Shape;12128;p44"/>
              <p:cNvSpPr/>
              <p:nvPr/>
            </p:nvSpPr>
            <p:spPr>
              <a:xfrm>
                <a:off x="3284625" y="1726975"/>
                <a:ext cx="8850" cy="28400"/>
              </a:xfrm>
              <a:custGeom>
                <a:avLst/>
                <a:gdLst/>
                <a:ahLst/>
                <a:cxnLst/>
                <a:rect l="l" t="t" r="r" b="b"/>
                <a:pathLst>
                  <a:path w="354" h="1136" extrusionOk="0">
                    <a:moveTo>
                      <a:pt x="314" y="1"/>
                    </a:moveTo>
                    <a:cubicBezTo>
                      <a:pt x="305" y="1"/>
                      <a:pt x="298" y="6"/>
                      <a:pt x="298" y="19"/>
                    </a:cubicBezTo>
                    <a:cubicBezTo>
                      <a:pt x="191" y="388"/>
                      <a:pt x="48" y="709"/>
                      <a:pt x="0" y="1102"/>
                    </a:cubicBezTo>
                    <a:cubicBezTo>
                      <a:pt x="0" y="1123"/>
                      <a:pt x="17" y="1135"/>
                      <a:pt x="32" y="1135"/>
                    </a:cubicBezTo>
                    <a:cubicBezTo>
                      <a:pt x="44" y="1135"/>
                      <a:pt x="55" y="1129"/>
                      <a:pt x="60" y="1114"/>
                    </a:cubicBezTo>
                    <a:cubicBezTo>
                      <a:pt x="179" y="757"/>
                      <a:pt x="286" y="423"/>
                      <a:pt x="346" y="42"/>
                    </a:cubicBezTo>
                    <a:cubicBezTo>
                      <a:pt x="354" y="19"/>
                      <a:pt x="331" y="1"/>
                      <a:pt x="3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9" name="Google Shape;12129;p44"/>
              <p:cNvSpPr/>
              <p:nvPr/>
            </p:nvSpPr>
            <p:spPr>
              <a:xfrm>
                <a:off x="3276875" y="1773050"/>
                <a:ext cx="8675" cy="347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389" extrusionOk="0">
                    <a:moveTo>
                      <a:pt x="276" y="0"/>
                    </a:moveTo>
                    <a:cubicBezTo>
                      <a:pt x="257" y="0"/>
                      <a:pt x="239" y="15"/>
                      <a:pt x="239" y="45"/>
                    </a:cubicBezTo>
                    <a:cubicBezTo>
                      <a:pt x="203" y="485"/>
                      <a:pt x="1" y="902"/>
                      <a:pt x="13" y="1343"/>
                    </a:cubicBezTo>
                    <a:cubicBezTo>
                      <a:pt x="13" y="1374"/>
                      <a:pt x="33" y="1389"/>
                      <a:pt x="57" y="1389"/>
                    </a:cubicBezTo>
                    <a:cubicBezTo>
                      <a:pt x="78" y="1389"/>
                      <a:pt x="103" y="1377"/>
                      <a:pt x="120" y="1354"/>
                    </a:cubicBezTo>
                    <a:cubicBezTo>
                      <a:pt x="287" y="962"/>
                      <a:pt x="346" y="485"/>
                      <a:pt x="322" y="45"/>
                    </a:cubicBezTo>
                    <a:cubicBezTo>
                      <a:pt x="316" y="15"/>
                      <a:pt x="296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0" name="Google Shape;12130;p44"/>
              <p:cNvSpPr/>
              <p:nvPr/>
            </p:nvSpPr>
            <p:spPr>
              <a:xfrm>
                <a:off x="3277825" y="1840525"/>
                <a:ext cx="5925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37" h="478" extrusionOk="0">
                    <a:moveTo>
                      <a:pt x="96" y="1"/>
                    </a:moveTo>
                    <a:cubicBezTo>
                      <a:pt x="46" y="1"/>
                      <a:pt x="1" y="74"/>
                      <a:pt x="46" y="120"/>
                    </a:cubicBezTo>
                    <a:cubicBezTo>
                      <a:pt x="130" y="203"/>
                      <a:pt x="94" y="334"/>
                      <a:pt x="130" y="441"/>
                    </a:cubicBezTo>
                    <a:cubicBezTo>
                      <a:pt x="136" y="465"/>
                      <a:pt x="150" y="477"/>
                      <a:pt x="165" y="477"/>
                    </a:cubicBezTo>
                    <a:cubicBezTo>
                      <a:pt x="180" y="477"/>
                      <a:pt x="195" y="465"/>
                      <a:pt x="201" y="441"/>
                    </a:cubicBezTo>
                    <a:cubicBezTo>
                      <a:pt x="237" y="322"/>
                      <a:pt x="225" y="132"/>
                      <a:pt x="142" y="25"/>
                    </a:cubicBezTo>
                    <a:cubicBezTo>
                      <a:pt x="128" y="8"/>
                      <a:pt x="112" y="1"/>
                      <a:pt x="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1" name="Google Shape;12131;p44"/>
              <p:cNvSpPr/>
              <p:nvPr/>
            </p:nvSpPr>
            <p:spPr>
              <a:xfrm>
                <a:off x="3287950" y="1880875"/>
                <a:ext cx="24975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3549" extrusionOk="0">
                    <a:moveTo>
                      <a:pt x="128" y="1"/>
                    </a:moveTo>
                    <a:cubicBezTo>
                      <a:pt x="65" y="1"/>
                      <a:pt x="0" y="52"/>
                      <a:pt x="22" y="125"/>
                    </a:cubicBezTo>
                    <a:cubicBezTo>
                      <a:pt x="272" y="1197"/>
                      <a:pt x="332" y="2518"/>
                      <a:pt x="832" y="3507"/>
                    </a:cubicBezTo>
                    <a:cubicBezTo>
                      <a:pt x="851" y="3535"/>
                      <a:pt x="881" y="3548"/>
                      <a:pt x="910" y="3548"/>
                    </a:cubicBezTo>
                    <a:cubicBezTo>
                      <a:pt x="955" y="3548"/>
                      <a:pt x="999" y="3517"/>
                      <a:pt x="999" y="3459"/>
                    </a:cubicBezTo>
                    <a:cubicBezTo>
                      <a:pt x="975" y="2923"/>
                      <a:pt x="796" y="2399"/>
                      <a:pt x="677" y="1899"/>
                    </a:cubicBezTo>
                    <a:cubicBezTo>
                      <a:pt x="522" y="1280"/>
                      <a:pt x="391" y="673"/>
                      <a:pt x="225" y="66"/>
                    </a:cubicBezTo>
                    <a:cubicBezTo>
                      <a:pt x="206" y="20"/>
                      <a:pt x="167" y="1"/>
                      <a:pt x="1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2" name="Google Shape;12132;p44"/>
              <p:cNvSpPr/>
              <p:nvPr/>
            </p:nvSpPr>
            <p:spPr>
              <a:xfrm>
                <a:off x="3399050" y="1655150"/>
                <a:ext cx="44550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593" extrusionOk="0">
                    <a:moveTo>
                      <a:pt x="1347" y="1"/>
                    </a:moveTo>
                    <a:cubicBezTo>
                      <a:pt x="854" y="1"/>
                      <a:pt x="361" y="143"/>
                      <a:pt x="19" y="522"/>
                    </a:cubicBezTo>
                    <a:cubicBezTo>
                      <a:pt x="1" y="550"/>
                      <a:pt x="26" y="593"/>
                      <a:pt x="49" y="593"/>
                    </a:cubicBezTo>
                    <a:cubicBezTo>
                      <a:pt x="55" y="593"/>
                      <a:pt x="62" y="589"/>
                      <a:pt x="67" y="582"/>
                    </a:cubicBezTo>
                    <a:cubicBezTo>
                      <a:pt x="329" y="415"/>
                      <a:pt x="555" y="260"/>
                      <a:pt x="865" y="165"/>
                    </a:cubicBezTo>
                    <a:cubicBezTo>
                      <a:pt x="1125" y="92"/>
                      <a:pt x="1386" y="56"/>
                      <a:pt x="1646" y="56"/>
                    </a:cubicBezTo>
                    <a:cubicBezTo>
                      <a:pt x="1683" y="56"/>
                      <a:pt x="1720" y="56"/>
                      <a:pt x="1758" y="58"/>
                    </a:cubicBezTo>
                    <a:cubicBezTo>
                      <a:pt x="1781" y="46"/>
                      <a:pt x="1781" y="34"/>
                      <a:pt x="1770" y="34"/>
                    </a:cubicBezTo>
                    <a:cubicBezTo>
                      <a:pt x="1631" y="13"/>
                      <a:pt x="1489" y="1"/>
                      <a:pt x="13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3" name="Google Shape;12133;p44"/>
              <p:cNvSpPr/>
              <p:nvPr/>
            </p:nvSpPr>
            <p:spPr>
              <a:xfrm>
                <a:off x="3332550" y="1685350"/>
                <a:ext cx="42475" cy="922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3688" extrusionOk="0">
                    <a:moveTo>
                      <a:pt x="1625" y="1"/>
                    </a:moveTo>
                    <a:cubicBezTo>
                      <a:pt x="1608" y="1"/>
                      <a:pt x="1592" y="9"/>
                      <a:pt x="1584" y="29"/>
                    </a:cubicBezTo>
                    <a:cubicBezTo>
                      <a:pt x="1048" y="1195"/>
                      <a:pt x="0" y="2303"/>
                      <a:pt x="0" y="3636"/>
                    </a:cubicBezTo>
                    <a:cubicBezTo>
                      <a:pt x="0" y="3669"/>
                      <a:pt x="29" y="3687"/>
                      <a:pt x="57" y="3687"/>
                    </a:cubicBezTo>
                    <a:cubicBezTo>
                      <a:pt x="80" y="3687"/>
                      <a:pt x="102" y="3675"/>
                      <a:pt x="108" y="3648"/>
                    </a:cubicBezTo>
                    <a:cubicBezTo>
                      <a:pt x="298" y="2910"/>
                      <a:pt x="512" y="2279"/>
                      <a:pt x="881" y="1612"/>
                    </a:cubicBezTo>
                    <a:cubicBezTo>
                      <a:pt x="1167" y="1100"/>
                      <a:pt x="1465" y="588"/>
                      <a:pt x="1691" y="64"/>
                    </a:cubicBezTo>
                    <a:cubicBezTo>
                      <a:pt x="1699" y="33"/>
                      <a:pt x="1659" y="1"/>
                      <a:pt x="16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4" name="Google Shape;12134;p44"/>
              <p:cNvSpPr/>
              <p:nvPr/>
            </p:nvSpPr>
            <p:spPr>
              <a:xfrm>
                <a:off x="3326000" y="1852525"/>
                <a:ext cx="22350" cy="1154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4617" extrusionOk="0">
                    <a:moveTo>
                      <a:pt x="380" y="0"/>
                    </a:moveTo>
                    <a:cubicBezTo>
                      <a:pt x="340" y="0"/>
                      <a:pt x="303" y="22"/>
                      <a:pt x="298" y="69"/>
                    </a:cubicBezTo>
                    <a:cubicBezTo>
                      <a:pt x="0" y="1450"/>
                      <a:pt x="203" y="3271"/>
                      <a:pt x="762" y="4581"/>
                    </a:cubicBezTo>
                    <a:cubicBezTo>
                      <a:pt x="771" y="4606"/>
                      <a:pt x="789" y="4616"/>
                      <a:pt x="810" y="4616"/>
                    </a:cubicBezTo>
                    <a:cubicBezTo>
                      <a:pt x="848" y="4616"/>
                      <a:pt x="893" y="4580"/>
                      <a:pt x="893" y="4533"/>
                    </a:cubicBezTo>
                    <a:cubicBezTo>
                      <a:pt x="893" y="3867"/>
                      <a:pt x="667" y="3212"/>
                      <a:pt x="560" y="2545"/>
                    </a:cubicBezTo>
                    <a:cubicBezTo>
                      <a:pt x="429" y="1724"/>
                      <a:pt x="381" y="914"/>
                      <a:pt x="489" y="104"/>
                    </a:cubicBezTo>
                    <a:cubicBezTo>
                      <a:pt x="489" y="37"/>
                      <a:pt x="432" y="0"/>
                      <a:pt x="3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5" name="Google Shape;12135;p44"/>
              <p:cNvSpPr/>
              <p:nvPr/>
            </p:nvSpPr>
            <p:spPr>
              <a:xfrm>
                <a:off x="3389800" y="1681850"/>
                <a:ext cx="70650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2529" extrusionOk="0">
                    <a:moveTo>
                      <a:pt x="2771" y="1"/>
                    </a:moveTo>
                    <a:cubicBezTo>
                      <a:pt x="2767" y="1"/>
                      <a:pt x="2763" y="1"/>
                      <a:pt x="2759" y="2"/>
                    </a:cubicBezTo>
                    <a:cubicBezTo>
                      <a:pt x="1485" y="240"/>
                      <a:pt x="449" y="1276"/>
                      <a:pt x="8" y="2478"/>
                    </a:cubicBezTo>
                    <a:cubicBezTo>
                      <a:pt x="1" y="2508"/>
                      <a:pt x="21" y="2528"/>
                      <a:pt x="43" y="2528"/>
                    </a:cubicBezTo>
                    <a:cubicBezTo>
                      <a:pt x="56" y="2528"/>
                      <a:pt x="71" y="2520"/>
                      <a:pt x="80" y="2502"/>
                    </a:cubicBezTo>
                    <a:cubicBezTo>
                      <a:pt x="616" y="1407"/>
                      <a:pt x="1639" y="526"/>
                      <a:pt x="2771" y="97"/>
                    </a:cubicBezTo>
                    <a:cubicBezTo>
                      <a:pt x="2826" y="64"/>
                      <a:pt x="2820" y="1"/>
                      <a:pt x="27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6" name="Google Shape;12136;p44"/>
              <p:cNvSpPr/>
              <p:nvPr/>
            </p:nvSpPr>
            <p:spPr>
              <a:xfrm>
                <a:off x="3362900" y="1790625"/>
                <a:ext cx="22750" cy="16197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6479" extrusionOk="0">
                    <a:moveTo>
                      <a:pt x="627" y="0"/>
                    </a:moveTo>
                    <a:cubicBezTo>
                      <a:pt x="608" y="0"/>
                      <a:pt x="588" y="10"/>
                      <a:pt x="572" y="32"/>
                    </a:cubicBezTo>
                    <a:cubicBezTo>
                      <a:pt x="1" y="973"/>
                      <a:pt x="1" y="2199"/>
                      <a:pt x="37" y="3271"/>
                    </a:cubicBezTo>
                    <a:cubicBezTo>
                      <a:pt x="84" y="4271"/>
                      <a:pt x="191" y="5628"/>
                      <a:pt x="799" y="6462"/>
                    </a:cubicBezTo>
                    <a:cubicBezTo>
                      <a:pt x="810" y="6473"/>
                      <a:pt x="826" y="6479"/>
                      <a:pt x="842" y="6479"/>
                    </a:cubicBezTo>
                    <a:cubicBezTo>
                      <a:pt x="877" y="6479"/>
                      <a:pt x="910" y="6455"/>
                      <a:pt x="894" y="6414"/>
                    </a:cubicBezTo>
                    <a:cubicBezTo>
                      <a:pt x="549" y="5414"/>
                      <a:pt x="382" y="4438"/>
                      <a:pt x="310" y="3366"/>
                    </a:cubicBezTo>
                    <a:cubicBezTo>
                      <a:pt x="251" y="2306"/>
                      <a:pt x="239" y="1068"/>
                      <a:pt x="679" y="92"/>
                    </a:cubicBezTo>
                    <a:cubicBezTo>
                      <a:pt x="704" y="43"/>
                      <a:pt x="667" y="0"/>
                      <a:pt x="6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7" name="Google Shape;12137;p44"/>
              <p:cNvSpPr/>
              <p:nvPr/>
            </p:nvSpPr>
            <p:spPr>
              <a:xfrm>
                <a:off x="3403400" y="1720200"/>
                <a:ext cx="68750" cy="22817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9127" extrusionOk="0">
                    <a:moveTo>
                      <a:pt x="2738" y="1"/>
                    </a:moveTo>
                    <a:cubicBezTo>
                      <a:pt x="2735" y="1"/>
                      <a:pt x="2731" y="1"/>
                      <a:pt x="2727" y="4"/>
                    </a:cubicBezTo>
                    <a:cubicBezTo>
                      <a:pt x="964" y="242"/>
                      <a:pt x="369" y="2278"/>
                      <a:pt x="143" y="3766"/>
                    </a:cubicBezTo>
                    <a:cubicBezTo>
                      <a:pt x="0" y="4766"/>
                      <a:pt x="0" y="5778"/>
                      <a:pt x="60" y="6778"/>
                    </a:cubicBezTo>
                    <a:cubicBezTo>
                      <a:pt x="107" y="7398"/>
                      <a:pt x="60" y="8552"/>
                      <a:pt x="429" y="9088"/>
                    </a:cubicBezTo>
                    <a:cubicBezTo>
                      <a:pt x="451" y="9115"/>
                      <a:pt x="478" y="9127"/>
                      <a:pt x="504" y="9127"/>
                    </a:cubicBezTo>
                    <a:cubicBezTo>
                      <a:pt x="548" y="9127"/>
                      <a:pt x="588" y="9093"/>
                      <a:pt x="595" y="9041"/>
                    </a:cubicBezTo>
                    <a:cubicBezTo>
                      <a:pt x="619" y="8767"/>
                      <a:pt x="500" y="8469"/>
                      <a:pt x="476" y="8207"/>
                    </a:cubicBezTo>
                    <a:cubicBezTo>
                      <a:pt x="417" y="7802"/>
                      <a:pt x="357" y="7409"/>
                      <a:pt x="322" y="7017"/>
                    </a:cubicBezTo>
                    <a:cubicBezTo>
                      <a:pt x="250" y="6100"/>
                      <a:pt x="250" y="5195"/>
                      <a:pt x="322" y="4290"/>
                    </a:cubicBezTo>
                    <a:cubicBezTo>
                      <a:pt x="476" y="2695"/>
                      <a:pt x="845" y="420"/>
                      <a:pt x="2739" y="28"/>
                    </a:cubicBezTo>
                    <a:cubicBezTo>
                      <a:pt x="2748" y="18"/>
                      <a:pt x="2750" y="1"/>
                      <a:pt x="27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8" name="Google Shape;12138;p44"/>
              <p:cNvSpPr/>
              <p:nvPr/>
            </p:nvSpPr>
            <p:spPr>
              <a:xfrm>
                <a:off x="3429875" y="1768150"/>
                <a:ext cx="58975" cy="146450"/>
              </a:xfrm>
              <a:custGeom>
                <a:avLst/>
                <a:gdLst/>
                <a:ahLst/>
                <a:cxnLst/>
                <a:rect l="l" t="t" r="r" b="b"/>
                <a:pathLst>
                  <a:path w="2359" h="5858" extrusionOk="0">
                    <a:moveTo>
                      <a:pt x="2313" y="0"/>
                    </a:moveTo>
                    <a:cubicBezTo>
                      <a:pt x="2308" y="0"/>
                      <a:pt x="2304" y="1"/>
                      <a:pt x="2299" y="3"/>
                    </a:cubicBezTo>
                    <a:cubicBezTo>
                      <a:pt x="1406" y="634"/>
                      <a:pt x="858" y="1586"/>
                      <a:pt x="548" y="2610"/>
                    </a:cubicBezTo>
                    <a:cubicBezTo>
                      <a:pt x="275" y="3491"/>
                      <a:pt x="1" y="5003"/>
                      <a:pt x="596" y="5813"/>
                    </a:cubicBezTo>
                    <a:cubicBezTo>
                      <a:pt x="621" y="5843"/>
                      <a:pt x="658" y="5858"/>
                      <a:pt x="693" y="5858"/>
                    </a:cubicBezTo>
                    <a:cubicBezTo>
                      <a:pt x="742" y="5858"/>
                      <a:pt x="787" y="5828"/>
                      <a:pt x="787" y="5765"/>
                    </a:cubicBezTo>
                    <a:cubicBezTo>
                      <a:pt x="787" y="5337"/>
                      <a:pt x="632" y="4920"/>
                      <a:pt x="620" y="4468"/>
                    </a:cubicBezTo>
                    <a:cubicBezTo>
                      <a:pt x="608" y="3908"/>
                      <a:pt x="679" y="3336"/>
                      <a:pt x="822" y="2789"/>
                    </a:cubicBezTo>
                    <a:cubicBezTo>
                      <a:pt x="1084" y="1765"/>
                      <a:pt x="1584" y="777"/>
                      <a:pt x="2358" y="50"/>
                    </a:cubicBezTo>
                    <a:cubicBezTo>
                      <a:pt x="2358" y="30"/>
                      <a:pt x="2340" y="0"/>
                      <a:pt x="23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9" name="Google Shape;12139;p44"/>
              <p:cNvSpPr/>
              <p:nvPr/>
            </p:nvSpPr>
            <p:spPr>
              <a:xfrm>
                <a:off x="3439500" y="1878300"/>
                <a:ext cx="10350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414" h="1645" extrusionOk="0">
                    <a:moveTo>
                      <a:pt x="215" y="0"/>
                    </a:moveTo>
                    <a:cubicBezTo>
                      <a:pt x="182" y="0"/>
                      <a:pt x="152" y="21"/>
                      <a:pt x="152" y="62"/>
                    </a:cubicBezTo>
                    <a:cubicBezTo>
                      <a:pt x="152" y="300"/>
                      <a:pt x="163" y="526"/>
                      <a:pt x="152" y="764"/>
                    </a:cubicBezTo>
                    <a:cubicBezTo>
                      <a:pt x="128" y="1038"/>
                      <a:pt x="56" y="1288"/>
                      <a:pt x="9" y="1550"/>
                    </a:cubicBezTo>
                    <a:cubicBezTo>
                      <a:pt x="1" y="1605"/>
                      <a:pt x="45" y="1644"/>
                      <a:pt x="89" y="1644"/>
                    </a:cubicBezTo>
                    <a:cubicBezTo>
                      <a:pt x="112" y="1644"/>
                      <a:pt x="135" y="1634"/>
                      <a:pt x="152" y="1609"/>
                    </a:cubicBezTo>
                    <a:cubicBezTo>
                      <a:pt x="413" y="1169"/>
                      <a:pt x="306" y="573"/>
                      <a:pt x="294" y="73"/>
                    </a:cubicBezTo>
                    <a:cubicBezTo>
                      <a:pt x="288" y="24"/>
                      <a:pt x="250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0" name="Google Shape;12140;p44"/>
              <p:cNvSpPr/>
              <p:nvPr/>
            </p:nvSpPr>
            <p:spPr>
              <a:xfrm>
                <a:off x="3187600" y="1891350"/>
                <a:ext cx="9550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245" extrusionOk="0">
                    <a:moveTo>
                      <a:pt x="185" y="0"/>
                    </a:moveTo>
                    <a:cubicBezTo>
                      <a:pt x="162" y="0"/>
                      <a:pt x="143" y="13"/>
                      <a:pt x="143" y="40"/>
                    </a:cubicBezTo>
                    <a:cubicBezTo>
                      <a:pt x="48" y="718"/>
                      <a:pt x="0" y="1564"/>
                      <a:pt x="298" y="2218"/>
                    </a:cubicBezTo>
                    <a:cubicBezTo>
                      <a:pt x="302" y="2237"/>
                      <a:pt x="315" y="2244"/>
                      <a:pt x="330" y="2244"/>
                    </a:cubicBezTo>
                    <a:cubicBezTo>
                      <a:pt x="354" y="2244"/>
                      <a:pt x="381" y="2224"/>
                      <a:pt x="381" y="2195"/>
                    </a:cubicBezTo>
                    <a:cubicBezTo>
                      <a:pt x="357" y="1837"/>
                      <a:pt x="298" y="1480"/>
                      <a:pt x="286" y="1123"/>
                    </a:cubicBezTo>
                    <a:cubicBezTo>
                      <a:pt x="262" y="766"/>
                      <a:pt x="298" y="409"/>
                      <a:pt x="250" y="51"/>
                    </a:cubicBezTo>
                    <a:cubicBezTo>
                      <a:pt x="244" y="19"/>
                      <a:pt x="212" y="0"/>
                      <a:pt x="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1" name="Google Shape;12141;p44"/>
              <p:cNvSpPr/>
              <p:nvPr/>
            </p:nvSpPr>
            <p:spPr>
              <a:xfrm>
                <a:off x="3202475" y="1958025"/>
                <a:ext cx="15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0" h="323" extrusionOk="0">
                    <a:moveTo>
                      <a:pt x="30" y="1"/>
                    </a:moveTo>
                    <a:cubicBezTo>
                      <a:pt x="15" y="1"/>
                      <a:pt x="0" y="10"/>
                      <a:pt x="0" y="28"/>
                    </a:cubicBezTo>
                    <a:cubicBezTo>
                      <a:pt x="0" y="123"/>
                      <a:pt x="0" y="230"/>
                      <a:pt x="12" y="313"/>
                    </a:cubicBezTo>
                    <a:cubicBezTo>
                      <a:pt x="12" y="319"/>
                      <a:pt x="21" y="322"/>
                      <a:pt x="30" y="322"/>
                    </a:cubicBezTo>
                    <a:cubicBezTo>
                      <a:pt x="39" y="322"/>
                      <a:pt x="48" y="319"/>
                      <a:pt x="48" y="313"/>
                    </a:cubicBezTo>
                    <a:cubicBezTo>
                      <a:pt x="48" y="218"/>
                      <a:pt x="48" y="123"/>
                      <a:pt x="60" y="28"/>
                    </a:cubicBezTo>
                    <a:cubicBezTo>
                      <a:pt x="60" y="10"/>
                      <a:pt x="45" y="1"/>
                      <a:pt x="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2" name="Google Shape;12142;p44"/>
              <p:cNvSpPr/>
              <p:nvPr/>
            </p:nvSpPr>
            <p:spPr>
              <a:xfrm>
                <a:off x="3207375" y="1981175"/>
                <a:ext cx="27575" cy="5395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158" extrusionOk="0">
                    <a:moveTo>
                      <a:pt x="42" y="0"/>
                    </a:moveTo>
                    <a:cubicBezTo>
                      <a:pt x="20" y="0"/>
                      <a:pt x="0" y="16"/>
                      <a:pt x="7" y="42"/>
                    </a:cubicBezTo>
                    <a:cubicBezTo>
                      <a:pt x="150" y="411"/>
                      <a:pt x="304" y="769"/>
                      <a:pt x="459" y="1126"/>
                    </a:cubicBezTo>
                    <a:cubicBezTo>
                      <a:pt x="602" y="1471"/>
                      <a:pt x="769" y="1876"/>
                      <a:pt x="1007" y="2138"/>
                    </a:cubicBezTo>
                    <a:cubicBezTo>
                      <a:pt x="1018" y="2152"/>
                      <a:pt x="1031" y="2158"/>
                      <a:pt x="1043" y="2158"/>
                    </a:cubicBezTo>
                    <a:cubicBezTo>
                      <a:pt x="1073" y="2158"/>
                      <a:pt x="1102" y="2127"/>
                      <a:pt x="1102" y="2102"/>
                    </a:cubicBezTo>
                    <a:cubicBezTo>
                      <a:pt x="1019" y="1769"/>
                      <a:pt x="816" y="1471"/>
                      <a:pt x="650" y="1185"/>
                    </a:cubicBezTo>
                    <a:cubicBezTo>
                      <a:pt x="423" y="804"/>
                      <a:pt x="233" y="447"/>
                      <a:pt x="90" y="30"/>
                    </a:cubicBezTo>
                    <a:cubicBezTo>
                      <a:pt x="80" y="9"/>
                      <a:pt x="60" y="0"/>
                      <a:pt x="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3" name="Google Shape;12143;p44"/>
              <p:cNvSpPr/>
              <p:nvPr/>
            </p:nvSpPr>
            <p:spPr>
              <a:xfrm>
                <a:off x="3185375" y="1995475"/>
                <a:ext cx="31900" cy="7335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2934" extrusionOk="0">
                    <a:moveTo>
                      <a:pt x="143" y="1"/>
                    </a:moveTo>
                    <a:cubicBezTo>
                      <a:pt x="71" y="1"/>
                      <a:pt x="0" y="52"/>
                      <a:pt x="30" y="125"/>
                    </a:cubicBezTo>
                    <a:cubicBezTo>
                      <a:pt x="399" y="1054"/>
                      <a:pt x="732" y="2018"/>
                      <a:pt x="1173" y="2911"/>
                    </a:cubicBezTo>
                    <a:cubicBezTo>
                      <a:pt x="1184" y="2927"/>
                      <a:pt x="1200" y="2934"/>
                      <a:pt x="1216" y="2934"/>
                    </a:cubicBezTo>
                    <a:cubicBezTo>
                      <a:pt x="1247" y="2934"/>
                      <a:pt x="1276" y="2907"/>
                      <a:pt x="1268" y="2875"/>
                    </a:cubicBezTo>
                    <a:cubicBezTo>
                      <a:pt x="994" y="1923"/>
                      <a:pt x="589" y="1006"/>
                      <a:pt x="256" y="66"/>
                    </a:cubicBezTo>
                    <a:cubicBezTo>
                      <a:pt x="233" y="20"/>
                      <a:pt x="188" y="1"/>
                      <a:pt x="1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4" name="Google Shape;12144;p44"/>
              <p:cNvSpPr/>
              <p:nvPr/>
            </p:nvSpPr>
            <p:spPr>
              <a:xfrm>
                <a:off x="3266525" y="2015100"/>
                <a:ext cx="18300" cy="2907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163" extrusionOk="0">
                    <a:moveTo>
                      <a:pt x="48" y="0"/>
                    </a:moveTo>
                    <a:cubicBezTo>
                      <a:pt x="30" y="0"/>
                      <a:pt x="0" y="35"/>
                      <a:pt x="10" y="54"/>
                    </a:cubicBezTo>
                    <a:cubicBezTo>
                      <a:pt x="117" y="221"/>
                      <a:pt x="236" y="376"/>
                      <a:pt x="320" y="555"/>
                    </a:cubicBezTo>
                    <a:cubicBezTo>
                      <a:pt x="427" y="757"/>
                      <a:pt x="522" y="959"/>
                      <a:pt x="641" y="1138"/>
                    </a:cubicBezTo>
                    <a:cubicBezTo>
                      <a:pt x="652" y="1154"/>
                      <a:pt x="671" y="1162"/>
                      <a:pt x="689" y="1162"/>
                    </a:cubicBezTo>
                    <a:cubicBezTo>
                      <a:pt x="711" y="1162"/>
                      <a:pt x="731" y="1148"/>
                      <a:pt x="724" y="1114"/>
                    </a:cubicBezTo>
                    <a:cubicBezTo>
                      <a:pt x="701" y="674"/>
                      <a:pt x="320" y="316"/>
                      <a:pt x="58" y="7"/>
                    </a:cubicBezTo>
                    <a:cubicBezTo>
                      <a:pt x="55" y="2"/>
                      <a:pt x="52" y="0"/>
                      <a:pt x="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5" name="Google Shape;12145;p44"/>
              <p:cNvSpPr/>
              <p:nvPr/>
            </p:nvSpPr>
            <p:spPr>
              <a:xfrm>
                <a:off x="3336600" y="2021175"/>
                <a:ext cx="1040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416" h="452" extrusionOk="0">
                    <a:moveTo>
                      <a:pt x="102" y="1"/>
                    </a:moveTo>
                    <a:cubicBezTo>
                      <a:pt x="49" y="1"/>
                      <a:pt x="1" y="76"/>
                      <a:pt x="53" y="145"/>
                    </a:cubicBezTo>
                    <a:cubicBezTo>
                      <a:pt x="124" y="228"/>
                      <a:pt x="172" y="335"/>
                      <a:pt x="243" y="419"/>
                    </a:cubicBezTo>
                    <a:cubicBezTo>
                      <a:pt x="261" y="442"/>
                      <a:pt x="281" y="452"/>
                      <a:pt x="301" y="452"/>
                    </a:cubicBezTo>
                    <a:cubicBezTo>
                      <a:pt x="362" y="452"/>
                      <a:pt x="416" y="362"/>
                      <a:pt x="362" y="300"/>
                    </a:cubicBezTo>
                    <a:cubicBezTo>
                      <a:pt x="291" y="216"/>
                      <a:pt x="243" y="109"/>
                      <a:pt x="160" y="38"/>
                    </a:cubicBezTo>
                    <a:cubicBezTo>
                      <a:pt x="143" y="11"/>
                      <a:pt x="123" y="1"/>
                      <a:pt x="1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6" name="Google Shape;12146;p44"/>
              <p:cNvSpPr/>
              <p:nvPr/>
            </p:nvSpPr>
            <p:spPr>
              <a:xfrm>
                <a:off x="3337750" y="2018975"/>
                <a:ext cx="2995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810" extrusionOk="0">
                    <a:moveTo>
                      <a:pt x="500" y="0"/>
                    </a:moveTo>
                    <a:cubicBezTo>
                      <a:pt x="345" y="0"/>
                      <a:pt x="186" y="64"/>
                      <a:pt x="54" y="138"/>
                    </a:cubicBezTo>
                    <a:cubicBezTo>
                      <a:pt x="0" y="148"/>
                      <a:pt x="25" y="199"/>
                      <a:pt x="66" y="199"/>
                    </a:cubicBezTo>
                    <a:cubicBezTo>
                      <a:pt x="70" y="199"/>
                      <a:pt x="74" y="198"/>
                      <a:pt x="78" y="197"/>
                    </a:cubicBezTo>
                    <a:cubicBezTo>
                      <a:pt x="194" y="146"/>
                      <a:pt x="324" y="101"/>
                      <a:pt x="447" y="101"/>
                    </a:cubicBezTo>
                    <a:cubicBezTo>
                      <a:pt x="551" y="101"/>
                      <a:pt x="651" y="133"/>
                      <a:pt x="733" y="221"/>
                    </a:cubicBezTo>
                    <a:cubicBezTo>
                      <a:pt x="864" y="388"/>
                      <a:pt x="781" y="661"/>
                      <a:pt x="947" y="792"/>
                    </a:cubicBezTo>
                    <a:cubicBezTo>
                      <a:pt x="963" y="803"/>
                      <a:pt x="982" y="809"/>
                      <a:pt x="1001" y="809"/>
                    </a:cubicBezTo>
                    <a:cubicBezTo>
                      <a:pt x="1023" y="809"/>
                      <a:pt x="1047" y="800"/>
                      <a:pt x="1066" y="781"/>
                    </a:cubicBezTo>
                    <a:cubicBezTo>
                      <a:pt x="1197" y="578"/>
                      <a:pt x="947" y="209"/>
                      <a:pt x="781" y="90"/>
                    </a:cubicBezTo>
                    <a:cubicBezTo>
                      <a:pt x="693" y="26"/>
                      <a:pt x="597" y="0"/>
                      <a:pt x="5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7" name="Google Shape;12147;p44"/>
              <p:cNvSpPr/>
              <p:nvPr/>
            </p:nvSpPr>
            <p:spPr>
              <a:xfrm>
                <a:off x="3199550" y="1564200"/>
                <a:ext cx="130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489" extrusionOk="0">
                    <a:moveTo>
                      <a:pt x="4290" y="1"/>
                    </a:moveTo>
                    <a:cubicBezTo>
                      <a:pt x="2604" y="1"/>
                      <a:pt x="538" y="850"/>
                      <a:pt x="10" y="2422"/>
                    </a:cubicBezTo>
                    <a:cubicBezTo>
                      <a:pt x="1" y="2459"/>
                      <a:pt x="35" y="2489"/>
                      <a:pt x="62" y="2489"/>
                    </a:cubicBezTo>
                    <a:cubicBezTo>
                      <a:pt x="69" y="2489"/>
                      <a:pt x="76" y="2487"/>
                      <a:pt x="82" y="2481"/>
                    </a:cubicBezTo>
                    <a:cubicBezTo>
                      <a:pt x="903" y="1850"/>
                      <a:pt x="1379" y="1053"/>
                      <a:pt x="2391" y="660"/>
                    </a:cubicBezTo>
                    <a:cubicBezTo>
                      <a:pt x="3320" y="303"/>
                      <a:pt x="4285" y="362"/>
                      <a:pt x="5225" y="148"/>
                    </a:cubicBezTo>
                    <a:cubicBezTo>
                      <a:pt x="5237" y="124"/>
                      <a:pt x="5237" y="100"/>
                      <a:pt x="5225" y="100"/>
                    </a:cubicBezTo>
                    <a:cubicBezTo>
                      <a:pt x="4938" y="34"/>
                      <a:pt x="4621" y="1"/>
                      <a:pt x="4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8" name="Google Shape;12148;p44"/>
              <p:cNvSpPr/>
              <p:nvPr/>
            </p:nvSpPr>
            <p:spPr>
              <a:xfrm>
                <a:off x="3198300" y="1633375"/>
                <a:ext cx="24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72" extrusionOk="0">
                    <a:moveTo>
                      <a:pt x="48" y="0"/>
                    </a:moveTo>
                    <a:cubicBezTo>
                      <a:pt x="1" y="0"/>
                      <a:pt x="1" y="72"/>
                      <a:pt x="48" y="72"/>
                    </a:cubicBezTo>
                    <a:cubicBezTo>
                      <a:pt x="96" y="72"/>
                      <a:pt x="96" y="0"/>
                      <a:pt x="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9" name="Google Shape;12149;p44"/>
              <p:cNvSpPr/>
              <p:nvPr/>
            </p:nvSpPr>
            <p:spPr>
              <a:xfrm>
                <a:off x="3275225" y="1572075"/>
                <a:ext cx="8675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561" extrusionOk="0">
                    <a:moveTo>
                      <a:pt x="1904" y="1"/>
                    </a:moveTo>
                    <a:cubicBezTo>
                      <a:pt x="1262" y="1"/>
                      <a:pt x="619" y="148"/>
                      <a:pt x="67" y="440"/>
                    </a:cubicBezTo>
                    <a:cubicBezTo>
                      <a:pt x="0" y="485"/>
                      <a:pt x="37" y="560"/>
                      <a:pt x="91" y="560"/>
                    </a:cubicBezTo>
                    <a:cubicBezTo>
                      <a:pt x="95" y="560"/>
                      <a:pt x="99" y="560"/>
                      <a:pt x="103" y="559"/>
                    </a:cubicBezTo>
                    <a:cubicBezTo>
                      <a:pt x="908" y="407"/>
                      <a:pt x="1671" y="332"/>
                      <a:pt x="2456" y="332"/>
                    </a:cubicBezTo>
                    <a:cubicBezTo>
                      <a:pt x="2774" y="332"/>
                      <a:pt x="3095" y="345"/>
                      <a:pt x="3424" y="369"/>
                    </a:cubicBezTo>
                    <a:cubicBezTo>
                      <a:pt x="3428" y="370"/>
                      <a:pt x="3431" y="370"/>
                      <a:pt x="3434" y="370"/>
                    </a:cubicBezTo>
                    <a:cubicBezTo>
                      <a:pt x="3462" y="370"/>
                      <a:pt x="3470" y="320"/>
                      <a:pt x="3448" y="309"/>
                    </a:cubicBezTo>
                    <a:cubicBezTo>
                      <a:pt x="2972" y="103"/>
                      <a:pt x="2439" y="1"/>
                      <a:pt x="19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0" name="Google Shape;12150;p44"/>
              <p:cNvSpPr/>
              <p:nvPr/>
            </p:nvSpPr>
            <p:spPr>
              <a:xfrm>
                <a:off x="3202850" y="1598975"/>
                <a:ext cx="431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365" extrusionOk="0">
                    <a:moveTo>
                      <a:pt x="1646" y="0"/>
                    </a:moveTo>
                    <a:cubicBezTo>
                      <a:pt x="1637" y="0"/>
                      <a:pt x="1627" y="2"/>
                      <a:pt x="1617" y="7"/>
                    </a:cubicBezTo>
                    <a:cubicBezTo>
                      <a:pt x="997" y="197"/>
                      <a:pt x="247" y="638"/>
                      <a:pt x="9" y="1281"/>
                    </a:cubicBezTo>
                    <a:cubicBezTo>
                      <a:pt x="0" y="1326"/>
                      <a:pt x="32" y="1365"/>
                      <a:pt x="75" y="1365"/>
                    </a:cubicBezTo>
                    <a:cubicBezTo>
                      <a:pt x="88" y="1365"/>
                      <a:pt x="102" y="1361"/>
                      <a:pt x="116" y="1352"/>
                    </a:cubicBezTo>
                    <a:cubicBezTo>
                      <a:pt x="390" y="1198"/>
                      <a:pt x="581" y="936"/>
                      <a:pt x="807" y="733"/>
                    </a:cubicBezTo>
                    <a:cubicBezTo>
                      <a:pt x="1057" y="507"/>
                      <a:pt x="1366" y="281"/>
                      <a:pt x="1664" y="126"/>
                    </a:cubicBezTo>
                    <a:cubicBezTo>
                      <a:pt x="1726" y="95"/>
                      <a:pt x="1707" y="0"/>
                      <a:pt x="16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1" name="Google Shape;12151;p44"/>
              <p:cNvSpPr/>
              <p:nvPr/>
            </p:nvSpPr>
            <p:spPr>
              <a:xfrm>
                <a:off x="3244975" y="1584150"/>
                <a:ext cx="150100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1288" extrusionOk="0">
                    <a:moveTo>
                      <a:pt x="3860" y="0"/>
                    </a:moveTo>
                    <a:cubicBezTo>
                      <a:pt x="3507" y="0"/>
                      <a:pt x="3184" y="84"/>
                      <a:pt x="2813" y="148"/>
                    </a:cubicBezTo>
                    <a:cubicBezTo>
                      <a:pt x="1944" y="314"/>
                      <a:pt x="622" y="386"/>
                      <a:pt x="51" y="1148"/>
                    </a:cubicBezTo>
                    <a:cubicBezTo>
                      <a:pt x="1" y="1217"/>
                      <a:pt x="76" y="1287"/>
                      <a:pt x="151" y="1287"/>
                    </a:cubicBezTo>
                    <a:cubicBezTo>
                      <a:pt x="165" y="1287"/>
                      <a:pt x="180" y="1284"/>
                      <a:pt x="193" y="1279"/>
                    </a:cubicBezTo>
                    <a:cubicBezTo>
                      <a:pt x="1241" y="814"/>
                      <a:pt x="2194" y="374"/>
                      <a:pt x="3384" y="338"/>
                    </a:cubicBezTo>
                    <a:cubicBezTo>
                      <a:pt x="3393" y="338"/>
                      <a:pt x="3402" y="338"/>
                      <a:pt x="3411" y="338"/>
                    </a:cubicBezTo>
                    <a:cubicBezTo>
                      <a:pt x="4029" y="338"/>
                      <a:pt x="4681" y="629"/>
                      <a:pt x="5297" y="629"/>
                    </a:cubicBezTo>
                    <a:cubicBezTo>
                      <a:pt x="5540" y="629"/>
                      <a:pt x="5777" y="584"/>
                      <a:pt x="6004" y="457"/>
                    </a:cubicBezTo>
                    <a:cubicBezTo>
                      <a:pt x="6004" y="457"/>
                      <a:pt x="5992" y="421"/>
                      <a:pt x="5980" y="421"/>
                    </a:cubicBezTo>
                    <a:cubicBezTo>
                      <a:pt x="5949" y="423"/>
                      <a:pt x="5918" y="424"/>
                      <a:pt x="5887" y="424"/>
                    </a:cubicBezTo>
                    <a:cubicBezTo>
                      <a:pt x="5321" y="424"/>
                      <a:pt x="4748" y="130"/>
                      <a:pt x="4206" y="28"/>
                    </a:cubicBezTo>
                    <a:cubicBezTo>
                      <a:pt x="4086" y="8"/>
                      <a:pt x="3972" y="0"/>
                      <a:pt x="38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2" name="Google Shape;12152;p44"/>
              <p:cNvSpPr/>
              <p:nvPr/>
            </p:nvSpPr>
            <p:spPr>
              <a:xfrm>
                <a:off x="3342675" y="1601200"/>
                <a:ext cx="6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478" extrusionOk="0">
                    <a:moveTo>
                      <a:pt x="1072" y="0"/>
                    </a:moveTo>
                    <a:cubicBezTo>
                      <a:pt x="737" y="0"/>
                      <a:pt x="389" y="78"/>
                      <a:pt x="60" y="156"/>
                    </a:cubicBezTo>
                    <a:cubicBezTo>
                      <a:pt x="0" y="168"/>
                      <a:pt x="12" y="239"/>
                      <a:pt x="60" y="251"/>
                    </a:cubicBezTo>
                    <a:cubicBezTo>
                      <a:pt x="152" y="285"/>
                      <a:pt x="237" y="298"/>
                      <a:pt x="321" y="298"/>
                    </a:cubicBezTo>
                    <a:cubicBezTo>
                      <a:pt x="442" y="298"/>
                      <a:pt x="562" y="272"/>
                      <a:pt x="703" y="251"/>
                    </a:cubicBezTo>
                    <a:cubicBezTo>
                      <a:pt x="840" y="233"/>
                      <a:pt x="965" y="225"/>
                      <a:pt x="1091" y="225"/>
                    </a:cubicBezTo>
                    <a:cubicBezTo>
                      <a:pt x="1218" y="225"/>
                      <a:pt x="1346" y="233"/>
                      <a:pt x="1488" y="251"/>
                    </a:cubicBezTo>
                    <a:cubicBezTo>
                      <a:pt x="1810" y="311"/>
                      <a:pt x="2143" y="430"/>
                      <a:pt x="2465" y="478"/>
                    </a:cubicBezTo>
                    <a:cubicBezTo>
                      <a:pt x="2560" y="478"/>
                      <a:pt x="2596" y="358"/>
                      <a:pt x="2512" y="347"/>
                    </a:cubicBezTo>
                    <a:cubicBezTo>
                      <a:pt x="2155" y="275"/>
                      <a:pt x="1810" y="108"/>
                      <a:pt x="1441" y="37"/>
                    </a:cubicBezTo>
                    <a:cubicBezTo>
                      <a:pt x="1321" y="11"/>
                      <a:pt x="1197" y="0"/>
                      <a:pt x="1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3" name="Google Shape;12153;p44"/>
              <p:cNvSpPr/>
              <p:nvPr/>
            </p:nvSpPr>
            <p:spPr>
              <a:xfrm>
                <a:off x="3294800" y="1610450"/>
                <a:ext cx="389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558" h="943" extrusionOk="0">
                    <a:moveTo>
                      <a:pt x="1498" y="0"/>
                    </a:moveTo>
                    <a:cubicBezTo>
                      <a:pt x="1237" y="96"/>
                      <a:pt x="975" y="215"/>
                      <a:pt x="725" y="358"/>
                    </a:cubicBezTo>
                    <a:cubicBezTo>
                      <a:pt x="486" y="500"/>
                      <a:pt x="201" y="643"/>
                      <a:pt x="22" y="858"/>
                    </a:cubicBezTo>
                    <a:cubicBezTo>
                      <a:pt x="0" y="890"/>
                      <a:pt x="18" y="943"/>
                      <a:pt x="67" y="943"/>
                    </a:cubicBezTo>
                    <a:cubicBezTo>
                      <a:pt x="71" y="943"/>
                      <a:pt x="76" y="942"/>
                      <a:pt x="82" y="941"/>
                    </a:cubicBezTo>
                    <a:cubicBezTo>
                      <a:pt x="344" y="858"/>
                      <a:pt x="558" y="655"/>
                      <a:pt x="772" y="512"/>
                    </a:cubicBezTo>
                    <a:cubicBezTo>
                      <a:pt x="1010" y="346"/>
                      <a:pt x="1260" y="179"/>
                      <a:pt x="1534" y="48"/>
                    </a:cubicBezTo>
                    <a:cubicBezTo>
                      <a:pt x="1558" y="48"/>
                      <a:pt x="1534" y="0"/>
                      <a:pt x="14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4" name="Google Shape;12154;p44"/>
              <p:cNvSpPr/>
              <p:nvPr/>
            </p:nvSpPr>
            <p:spPr>
              <a:xfrm>
                <a:off x="3395650" y="1625650"/>
                <a:ext cx="34675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253" extrusionOk="0">
                    <a:moveTo>
                      <a:pt x="462" y="1"/>
                    </a:moveTo>
                    <a:cubicBezTo>
                      <a:pt x="318" y="1"/>
                      <a:pt x="175" y="11"/>
                      <a:pt x="36" y="35"/>
                    </a:cubicBezTo>
                    <a:cubicBezTo>
                      <a:pt x="1" y="35"/>
                      <a:pt x="1" y="107"/>
                      <a:pt x="36" y="107"/>
                    </a:cubicBezTo>
                    <a:cubicBezTo>
                      <a:pt x="441" y="190"/>
                      <a:pt x="858" y="142"/>
                      <a:pt x="1263" y="250"/>
                    </a:cubicBezTo>
                    <a:cubicBezTo>
                      <a:pt x="1271" y="252"/>
                      <a:pt x="1280" y="252"/>
                      <a:pt x="1287" y="252"/>
                    </a:cubicBezTo>
                    <a:cubicBezTo>
                      <a:pt x="1373" y="252"/>
                      <a:pt x="1387" y="140"/>
                      <a:pt x="1310" y="107"/>
                    </a:cubicBezTo>
                    <a:cubicBezTo>
                      <a:pt x="1040" y="43"/>
                      <a:pt x="749" y="1"/>
                      <a:pt x="4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5" name="Google Shape;12155;p44"/>
              <p:cNvSpPr/>
              <p:nvPr/>
            </p:nvSpPr>
            <p:spPr>
              <a:xfrm>
                <a:off x="3313325" y="1633950"/>
                <a:ext cx="57350" cy="44950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1798" extrusionOk="0">
                    <a:moveTo>
                      <a:pt x="2222" y="1"/>
                    </a:moveTo>
                    <a:cubicBezTo>
                      <a:pt x="1341" y="108"/>
                      <a:pt x="341" y="882"/>
                      <a:pt x="19" y="1715"/>
                    </a:cubicBezTo>
                    <a:cubicBezTo>
                      <a:pt x="1" y="1753"/>
                      <a:pt x="33" y="1798"/>
                      <a:pt x="71" y="1798"/>
                    </a:cubicBezTo>
                    <a:cubicBezTo>
                      <a:pt x="82" y="1798"/>
                      <a:pt x="92" y="1795"/>
                      <a:pt x="103" y="1787"/>
                    </a:cubicBezTo>
                    <a:cubicBezTo>
                      <a:pt x="436" y="1549"/>
                      <a:pt x="650" y="1192"/>
                      <a:pt x="948" y="906"/>
                    </a:cubicBezTo>
                    <a:cubicBezTo>
                      <a:pt x="1329" y="549"/>
                      <a:pt x="1758" y="311"/>
                      <a:pt x="2234" y="120"/>
                    </a:cubicBezTo>
                    <a:cubicBezTo>
                      <a:pt x="2293" y="96"/>
                      <a:pt x="2293" y="1"/>
                      <a:pt x="2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6" name="Google Shape;12156;p44"/>
              <p:cNvSpPr/>
              <p:nvPr/>
            </p:nvSpPr>
            <p:spPr>
              <a:xfrm>
                <a:off x="3387325" y="1616025"/>
                <a:ext cx="41100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211" extrusionOk="0">
                    <a:moveTo>
                      <a:pt x="497" y="1"/>
                    </a:moveTo>
                    <a:cubicBezTo>
                      <a:pt x="347" y="1"/>
                      <a:pt x="197" y="11"/>
                      <a:pt x="48" y="39"/>
                    </a:cubicBezTo>
                    <a:cubicBezTo>
                      <a:pt x="0" y="51"/>
                      <a:pt x="0" y="123"/>
                      <a:pt x="48" y="135"/>
                    </a:cubicBezTo>
                    <a:cubicBezTo>
                      <a:pt x="353" y="193"/>
                      <a:pt x="662" y="211"/>
                      <a:pt x="970" y="211"/>
                    </a:cubicBezTo>
                    <a:cubicBezTo>
                      <a:pt x="1168" y="211"/>
                      <a:pt x="1365" y="203"/>
                      <a:pt x="1560" y="194"/>
                    </a:cubicBezTo>
                    <a:cubicBezTo>
                      <a:pt x="1643" y="182"/>
                      <a:pt x="1643" y="99"/>
                      <a:pt x="1560" y="75"/>
                    </a:cubicBezTo>
                    <a:cubicBezTo>
                      <a:pt x="1209" y="58"/>
                      <a:pt x="852" y="1"/>
                      <a:pt x="4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7" name="Google Shape;12157;p44"/>
              <p:cNvSpPr/>
              <p:nvPr/>
            </p:nvSpPr>
            <p:spPr>
              <a:xfrm>
                <a:off x="3327275" y="1620750"/>
                <a:ext cx="40525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844" extrusionOk="0">
                    <a:moveTo>
                      <a:pt x="1542" y="1"/>
                    </a:moveTo>
                    <a:cubicBezTo>
                      <a:pt x="1535" y="1"/>
                      <a:pt x="1528" y="2"/>
                      <a:pt x="1521" y="5"/>
                    </a:cubicBezTo>
                    <a:cubicBezTo>
                      <a:pt x="1045" y="303"/>
                      <a:pt x="473" y="446"/>
                      <a:pt x="21" y="767"/>
                    </a:cubicBezTo>
                    <a:cubicBezTo>
                      <a:pt x="0" y="788"/>
                      <a:pt x="6" y="843"/>
                      <a:pt x="39" y="843"/>
                    </a:cubicBezTo>
                    <a:cubicBezTo>
                      <a:pt x="44" y="843"/>
                      <a:pt x="50" y="842"/>
                      <a:pt x="57" y="839"/>
                    </a:cubicBezTo>
                    <a:cubicBezTo>
                      <a:pt x="569" y="648"/>
                      <a:pt x="1104" y="398"/>
                      <a:pt x="1569" y="100"/>
                    </a:cubicBezTo>
                    <a:cubicBezTo>
                      <a:pt x="1621" y="69"/>
                      <a:pt x="1591" y="1"/>
                      <a:pt x="15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8" name="Google Shape;12158;p44"/>
              <p:cNvSpPr/>
              <p:nvPr/>
            </p:nvSpPr>
            <p:spPr>
              <a:xfrm>
                <a:off x="3264425" y="1599050"/>
                <a:ext cx="130525" cy="45975"/>
              </a:xfrm>
              <a:custGeom>
                <a:avLst/>
                <a:gdLst/>
                <a:ahLst/>
                <a:cxnLst/>
                <a:rect l="l" t="t" r="r" b="b"/>
                <a:pathLst>
                  <a:path w="5221" h="1839" extrusionOk="0">
                    <a:moveTo>
                      <a:pt x="5149" y="1"/>
                    </a:moveTo>
                    <a:cubicBezTo>
                      <a:pt x="5143" y="1"/>
                      <a:pt x="5137" y="2"/>
                      <a:pt x="5130" y="4"/>
                    </a:cubicBezTo>
                    <a:cubicBezTo>
                      <a:pt x="4829" y="59"/>
                      <a:pt x="4528" y="68"/>
                      <a:pt x="4226" y="68"/>
                    </a:cubicBezTo>
                    <a:cubicBezTo>
                      <a:pt x="4067" y="68"/>
                      <a:pt x="3908" y="66"/>
                      <a:pt x="3749" y="66"/>
                    </a:cubicBezTo>
                    <a:cubicBezTo>
                      <a:pt x="3551" y="66"/>
                      <a:pt x="3353" y="70"/>
                      <a:pt x="3154" y="87"/>
                    </a:cubicBezTo>
                    <a:cubicBezTo>
                      <a:pt x="2713" y="135"/>
                      <a:pt x="2297" y="278"/>
                      <a:pt x="1892" y="444"/>
                    </a:cubicBezTo>
                    <a:cubicBezTo>
                      <a:pt x="1166" y="730"/>
                      <a:pt x="451" y="1040"/>
                      <a:pt x="35" y="1742"/>
                    </a:cubicBezTo>
                    <a:cubicBezTo>
                      <a:pt x="1" y="1793"/>
                      <a:pt x="39" y="1838"/>
                      <a:pt x="86" y="1838"/>
                    </a:cubicBezTo>
                    <a:cubicBezTo>
                      <a:pt x="105" y="1838"/>
                      <a:pt x="125" y="1831"/>
                      <a:pt x="142" y="1814"/>
                    </a:cubicBezTo>
                    <a:cubicBezTo>
                      <a:pt x="844" y="1230"/>
                      <a:pt x="1582" y="742"/>
                      <a:pt x="2452" y="444"/>
                    </a:cubicBezTo>
                    <a:cubicBezTo>
                      <a:pt x="3321" y="135"/>
                      <a:pt x="4261" y="302"/>
                      <a:pt x="5166" y="99"/>
                    </a:cubicBezTo>
                    <a:cubicBezTo>
                      <a:pt x="5220" y="99"/>
                      <a:pt x="5206" y="1"/>
                      <a:pt x="51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9" name="Google Shape;12159;p44"/>
              <p:cNvSpPr/>
              <p:nvPr/>
            </p:nvSpPr>
            <p:spPr>
              <a:xfrm>
                <a:off x="3267700" y="1596175"/>
                <a:ext cx="2440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780" extrusionOk="0">
                    <a:moveTo>
                      <a:pt x="878" y="1"/>
                    </a:moveTo>
                    <a:cubicBezTo>
                      <a:pt x="867" y="1"/>
                      <a:pt x="856" y="4"/>
                      <a:pt x="844" y="12"/>
                    </a:cubicBezTo>
                    <a:cubicBezTo>
                      <a:pt x="666" y="83"/>
                      <a:pt x="487" y="190"/>
                      <a:pt x="320" y="298"/>
                    </a:cubicBezTo>
                    <a:cubicBezTo>
                      <a:pt x="177" y="417"/>
                      <a:pt x="82" y="512"/>
                      <a:pt x="11" y="690"/>
                    </a:cubicBezTo>
                    <a:cubicBezTo>
                      <a:pt x="1" y="731"/>
                      <a:pt x="33" y="779"/>
                      <a:pt x="72" y="779"/>
                    </a:cubicBezTo>
                    <a:cubicBezTo>
                      <a:pt x="79" y="779"/>
                      <a:pt x="87" y="778"/>
                      <a:pt x="94" y="774"/>
                    </a:cubicBezTo>
                    <a:cubicBezTo>
                      <a:pt x="392" y="595"/>
                      <a:pt x="606" y="309"/>
                      <a:pt x="916" y="131"/>
                    </a:cubicBezTo>
                    <a:cubicBezTo>
                      <a:pt x="976" y="91"/>
                      <a:pt x="935" y="1"/>
                      <a:pt x="8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0" name="Google Shape;12160;p44"/>
              <p:cNvSpPr/>
              <p:nvPr/>
            </p:nvSpPr>
            <p:spPr>
              <a:xfrm>
                <a:off x="3364775" y="1631200"/>
                <a:ext cx="83875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3355" h="1280" extrusionOk="0">
                    <a:moveTo>
                      <a:pt x="2388" y="0"/>
                    </a:moveTo>
                    <a:cubicBezTo>
                      <a:pt x="1496" y="0"/>
                      <a:pt x="517" y="473"/>
                      <a:pt x="45" y="1159"/>
                    </a:cubicBezTo>
                    <a:cubicBezTo>
                      <a:pt x="1" y="1214"/>
                      <a:pt x="59" y="1279"/>
                      <a:pt x="115" y="1279"/>
                    </a:cubicBezTo>
                    <a:cubicBezTo>
                      <a:pt x="119" y="1279"/>
                      <a:pt x="124" y="1279"/>
                      <a:pt x="128" y="1278"/>
                    </a:cubicBezTo>
                    <a:cubicBezTo>
                      <a:pt x="616" y="1111"/>
                      <a:pt x="1033" y="778"/>
                      <a:pt x="1533" y="623"/>
                    </a:cubicBezTo>
                    <a:cubicBezTo>
                      <a:pt x="2081" y="444"/>
                      <a:pt x="2605" y="421"/>
                      <a:pt x="3164" y="409"/>
                    </a:cubicBezTo>
                    <a:cubicBezTo>
                      <a:pt x="3283" y="409"/>
                      <a:pt x="3355" y="230"/>
                      <a:pt x="3236" y="170"/>
                    </a:cubicBezTo>
                    <a:cubicBezTo>
                      <a:pt x="2978" y="54"/>
                      <a:pt x="2688" y="0"/>
                      <a:pt x="23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1" name="Google Shape;12161;p44"/>
              <p:cNvSpPr/>
              <p:nvPr/>
            </p:nvSpPr>
            <p:spPr>
              <a:xfrm>
                <a:off x="3409775" y="1650500"/>
                <a:ext cx="353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427" extrusionOk="0">
                    <a:moveTo>
                      <a:pt x="992" y="1"/>
                    </a:moveTo>
                    <a:cubicBezTo>
                      <a:pt x="649" y="1"/>
                      <a:pt x="309" y="117"/>
                      <a:pt x="43" y="339"/>
                    </a:cubicBezTo>
                    <a:cubicBezTo>
                      <a:pt x="1" y="360"/>
                      <a:pt x="32" y="427"/>
                      <a:pt x="81" y="427"/>
                    </a:cubicBezTo>
                    <a:cubicBezTo>
                      <a:pt x="88" y="427"/>
                      <a:pt x="95" y="425"/>
                      <a:pt x="102" y="422"/>
                    </a:cubicBezTo>
                    <a:cubicBezTo>
                      <a:pt x="451" y="313"/>
                      <a:pt x="734" y="153"/>
                      <a:pt x="1089" y="153"/>
                    </a:cubicBezTo>
                    <a:cubicBezTo>
                      <a:pt x="1158" y="153"/>
                      <a:pt x="1229" y="159"/>
                      <a:pt x="1305" y="172"/>
                    </a:cubicBezTo>
                    <a:cubicBezTo>
                      <a:pt x="1376" y="172"/>
                      <a:pt x="1412" y="53"/>
                      <a:pt x="1341" y="41"/>
                    </a:cubicBezTo>
                    <a:cubicBezTo>
                      <a:pt x="1226" y="14"/>
                      <a:pt x="1109" y="1"/>
                      <a:pt x="9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2" name="Google Shape;12162;p44"/>
              <p:cNvSpPr/>
              <p:nvPr/>
            </p:nvSpPr>
            <p:spPr>
              <a:xfrm>
                <a:off x="3419525" y="1667000"/>
                <a:ext cx="2407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508" extrusionOk="0">
                    <a:moveTo>
                      <a:pt x="867" y="1"/>
                    </a:moveTo>
                    <a:cubicBezTo>
                      <a:pt x="570" y="1"/>
                      <a:pt x="129" y="143"/>
                      <a:pt x="10" y="441"/>
                    </a:cubicBezTo>
                    <a:cubicBezTo>
                      <a:pt x="0" y="470"/>
                      <a:pt x="38" y="507"/>
                      <a:pt x="65" y="507"/>
                    </a:cubicBezTo>
                    <a:cubicBezTo>
                      <a:pt x="71" y="507"/>
                      <a:pt x="77" y="505"/>
                      <a:pt x="81" y="501"/>
                    </a:cubicBezTo>
                    <a:cubicBezTo>
                      <a:pt x="200" y="417"/>
                      <a:pt x="308" y="298"/>
                      <a:pt x="439" y="239"/>
                    </a:cubicBezTo>
                    <a:cubicBezTo>
                      <a:pt x="570" y="179"/>
                      <a:pt x="724" y="155"/>
                      <a:pt x="867" y="155"/>
                    </a:cubicBezTo>
                    <a:cubicBezTo>
                      <a:pt x="962" y="155"/>
                      <a:pt x="962" y="1"/>
                      <a:pt x="8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3" name="Google Shape;12163;p44"/>
              <p:cNvSpPr/>
              <p:nvPr/>
            </p:nvSpPr>
            <p:spPr>
              <a:xfrm>
                <a:off x="3429875" y="1682725"/>
                <a:ext cx="237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950" h="967" extrusionOk="0">
                    <a:moveTo>
                      <a:pt x="829" y="1"/>
                    </a:moveTo>
                    <a:cubicBezTo>
                      <a:pt x="799" y="1"/>
                      <a:pt x="770" y="16"/>
                      <a:pt x="751" y="50"/>
                    </a:cubicBezTo>
                    <a:cubicBezTo>
                      <a:pt x="656" y="205"/>
                      <a:pt x="501" y="348"/>
                      <a:pt x="358" y="479"/>
                    </a:cubicBezTo>
                    <a:cubicBezTo>
                      <a:pt x="239" y="586"/>
                      <a:pt x="36" y="705"/>
                      <a:pt x="13" y="884"/>
                    </a:cubicBezTo>
                    <a:cubicBezTo>
                      <a:pt x="1" y="943"/>
                      <a:pt x="36" y="967"/>
                      <a:pt x="96" y="967"/>
                    </a:cubicBezTo>
                    <a:cubicBezTo>
                      <a:pt x="275" y="943"/>
                      <a:pt x="441" y="741"/>
                      <a:pt x="572" y="622"/>
                    </a:cubicBezTo>
                    <a:cubicBezTo>
                      <a:pt x="727" y="491"/>
                      <a:pt x="846" y="324"/>
                      <a:pt x="918" y="145"/>
                    </a:cubicBezTo>
                    <a:cubicBezTo>
                      <a:pt x="950" y="65"/>
                      <a:pt x="889" y="1"/>
                      <a:pt x="8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4" name="Google Shape;12164;p44"/>
              <p:cNvSpPr/>
              <p:nvPr/>
            </p:nvSpPr>
            <p:spPr>
              <a:xfrm>
                <a:off x="3455925" y="1707175"/>
                <a:ext cx="5825" cy="592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37" extrusionOk="0">
                    <a:moveTo>
                      <a:pt x="112" y="1"/>
                    </a:moveTo>
                    <a:cubicBezTo>
                      <a:pt x="54" y="1"/>
                      <a:pt x="1" y="37"/>
                      <a:pt x="30" y="108"/>
                    </a:cubicBezTo>
                    <a:cubicBezTo>
                      <a:pt x="42" y="156"/>
                      <a:pt x="42" y="203"/>
                      <a:pt x="90" y="227"/>
                    </a:cubicBezTo>
                    <a:cubicBezTo>
                      <a:pt x="96" y="233"/>
                      <a:pt x="111" y="236"/>
                      <a:pt x="126" y="236"/>
                    </a:cubicBezTo>
                    <a:cubicBezTo>
                      <a:pt x="140" y="236"/>
                      <a:pt x="155" y="233"/>
                      <a:pt x="161" y="227"/>
                    </a:cubicBezTo>
                    <a:cubicBezTo>
                      <a:pt x="185" y="203"/>
                      <a:pt x="209" y="156"/>
                      <a:pt x="221" y="108"/>
                    </a:cubicBezTo>
                    <a:cubicBezTo>
                      <a:pt x="233" y="37"/>
                      <a:pt x="170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5" name="Google Shape;12165;p44"/>
              <p:cNvSpPr/>
              <p:nvPr/>
            </p:nvSpPr>
            <p:spPr>
              <a:xfrm>
                <a:off x="3402650" y="1651150"/>
                <a:ext cx="41075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842" extrusionOk="0">
                    <a:moveTo>
                      <a:pt x="1563" y="1"/>
                    </a:moveTo>
                    <a:cubicBezTo>
                      <a:pt x="1556" y="1"/>
                      <a:pt x="1549" y="2"/>
                      <a:pt x="1542" y="4"/>
                    </a:cubicBezTo>
                    <a:cubicBezTo>
                      <a:pt x="1292" y="27"/>
                      <a:pt x="1054" y="99"/>
                      <a:pt x="816" y="218"/>
                    </a:cubicBezTo>
                    <a:cubicBezTo>
                      <a:pt x="554" y="361"/>
                      <a:pt x="232" y="492"/>
                      <a:pt x="42" y="718"/>
                    </a:cubicBezTo>
                    <a:cubicBezTo>
                      <a:pt x="0" y="770"/>
                      <a:pt x="32" y="841"/>
                      <a:pt x="89" y="841"/>
                    </a:cubicBezTo>
                    <a:cubicBezTo>
                      <a:pt x="97" y="841"/>
                      <a:pt x="105" y="840"/>
                      <a:pt x="113" y="837"/>
                    </a:cubicBezTo>
                    <a:cubicBezTo>
                      <a:pt x="637" y="694"/>
                      <a:pt x="1042" y="277"/>
                      <a:pt x="1566" y="134"/>
                    </a:cubicBezTo>
                    <a:cubicBezTo>
                      <a:pt x="1643" y="124"/>
                      <a:pt x="1639" y="1"/>
                      <a:pt x="15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6" name="Google Shape;12166;p44"/>
              <p:cNvSpPr/>
              <p:nvPr/>
            </p:nvSpPr>
            <p:spPr>
              <a:xfrm>
                <a:off x="3371425" y="1637125"/>
                <a:ext cx="31725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671" extrusionOk="0">
                    <a:moveTo>
                      <a:pt x="1120" y="0"/>
                    </a:moveTo>
                    <a:cubicBezTo>
                      <a:pt x="1110" y="0"/>
                      <a:pt x="1099" y="2"/>
                      <a:pt x="1089" y="5"/>
                    </a:cubicBezTo>
                    <a:cubicBezTo>
                      <a:pt x="708" y="172"/>
                      <a:pt x="291" y="279"/>
                      <a:pt x="29" y="588"/>
                    </a:cubicBezTo>
                    <a:cubicBezTo>
                      <a:pt x="1" y="626"/>
                      <a:pt x="24" y="671"/>
                      <a:pt x="59" y="671"/>
                    </a:cubicBezTo>
                    <a:cubicBezTo>
                      <a:pt x="68" y="671"/>
                      <a:pt x="78" y="667"/>
                      <a:pt x="88" y="660"/>
                    </a:cubicBezTo>
                    <a:cubicBezTo>
                      <a:pt x="446" y="469"/>
                      <a:pt x="803" y="338"/>
                      <a:pt x="1160" y="172"/>
                    </a:cubicBezTo>
                    <a:cubicBezTo>
                      <a:pt x="1268" y="150"/>
                      <a:pt x="1219" y="0"/>
                      <a:pt x="1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7" name="Google Shape;12167;p44"/>
              <p:cNvSpPr/>
              <p:nvPr/>
            </p:nvSpPr>
            <p:spPr>
              <a:xfrm>
                <a:off x="3369750" y="1618400"/>
                <a:ext cx="39175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314" extrusionOk="0">
                    <a:moveTo>
                      <a:pt x="1307" y="1"/>
                    </a:moveTo>
                    <a:cubicBezTo>
                      <a:pt x="1169" y="1"/>
                      <a:pt x="1031" y="23"/>
                      <a:pt x="882" y="40"/>
                    </a:cubicBezTo>
                    <a:cubicBezTo>
                      <a:pt x="596" y="87"/>
                      <a:pt x="334" y="123"/>
                      <a:pt x="60" y="194"/>
                    </a:cubicBezTo>
                    <a:cubicBezTo>
                      <a:pt x="24" y="206"/>
                      <a:pt x="1" y="278"/>
                      <a:pt x="60" y="290"/>
                    </a:cubicBezTo>
                    <a:cubicBezTo>
                      <a:pt x="134" y="306"/>
                      <a:pt x="207" y="313"/>
                      <a:pt x="281" y="313"/>
                    </a:cubicBezTo>
                    <a:cubicBezTo>
                      <a:pt x="637" y="313"/>
                      <a:pt x="988" y="151"/>
                      <a:pt x="1345" y="151"/>
                    </a:cubicBezTo>
                    <a:cubicBezTo>
                      <a:pt x="1389" y="151"/>
                      <a:pt x="1433" y="153"/>
                      <a:pt x="1477" y="159"/>
                    </a:cubicBezTo>
                    <a:cubicBezTo>
                      <a:pt x="1482" y="160"/>
                      <a:pt x="1487" y="161"/>
                      <a:pt x="1492" y="161"/>
                    </a:cubicBezTo>
                    <a:cubicBezTo>
                      <a:pt x="1551" y="161"/>
                      <a:pt x="1566" y="27"/>
                      <a:pt x="1489" y="16"/>
                    </a:cubicBezTo>
                    <a:cubicBezTo>
                      <a:pt x="1427" y="5"/>
                      <a:pt x="1367" y="1"/>
                      <a:pt x="13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8" name="Google Shape;12168;p44"/>
              <p:cNvSpPr/>
              <p:nvPr/>
            </p:nvSpPr>
            <p:spPr>
              <a:xfrm>
                <a:off x="3397425" y="1613475"/>
                <a:ext cx="2435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392" extrusionOk="0">
                    <a:moveTo>
                      <a:pt x="842" y="18"/>
                    </a:moveTo>
                    <a:cubicBezTo>
                      <a:pt x="842" y="18"/>
                      <a:pt x="841" y="19"/>
                      <a:pt x="839" y="23"/>
                    </a:cubicBezTo>
                    <a:lnTo>
                      <a:pt x="839" y="23"/>
                    </a:lnTo>
                    <a:cubicBezTo>
                      <a:pt x="842" y="21"/>
                      <a:pt x="843" y="18"/>
                      <a:pt x="842" y="18"/>
                    </a:cubicBezTo>
                    <a:close/>
                    <a:moveTo>
                      <a:pt x="894" y="1"/>
                    </a:moveTo>
                    <a:cubicBezTo>
                      <a:pt x="872" y="1"/>
                      <a:pt x="851" y="10"/>
                      <a:pt x="834" y="34"/>
                    </a:cubicBezTo>
                    <a:cubicBezTo>
                      <a:pt x="836" y="29"/>
                      <a:pt x="838" y="25"/>
                      <a:pt x="839" y="23"/>
                    </a:cubicBezTo>
                    <a:lnTo>
                      <a:pt x="839" y="23"/>
                    </a:lnTo>
                    <a:cubicBezTo>
                      <a:pt x="837" y="24"/>
                      <a:pt x="835" y="25"/>
                      <a:pt x="832" y="25"/>
                    </a:cubicBezTo>
                    <a:cubicBezTo>
                      <a:pt x="829" y="25"/>
                      <a:pt x="826" y="24"/>
                      <a:pt x="822" y="22"/>
                    </a:cubicBezTo>
                    <a:lnTo>
                      <a:pt x="727" y="22"/>
                    </a:lnTo>
                    <a:cubicBezTo>
                      <a:pt x="656" y="34"/>
                      <a:pt x="584" y="58"/>
                      <a:pt x="501" y="82"/>
                    </a:cubicBezTo>
                    <a:cubicBezTo>
                      <a:pt x="346" y="117"/>
                      <a:pt x="180" y="165"/>
                      <a:pt x="49" y="272"/>
                    </a:cubicBezTo>
                    <a:cubicBezTo>
                      <a:pt x="1" y="320"/>
                      <a:pt x="49" y="391"/>
                      <a:pt x="84" y="391"/>
                    </a:cubicBezTo>
                    <a:cubicBezTo>
                      <a:pt x="299" y="391"/>
                      <a:pt x="501" y="332"/>
                      <a:pt x="703" y="260"/>
                    </a:cubicBezTo>
                    <a:cubicBezTo>
                      <a:pt x="775" y="225"/>
                      <a:pt x="953" y="165"/>
                      <a:pt x="965" y="58"/>
                    </a:cubicBezTo>
                    <a:cubicBezTo>
                      <a:pt x="973" y="34"/>
                      <a:pt x="935" y="1"/>
                      <a:pt x="8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9" name="Google Shape;12169;p44"/>
              <p:cNvSpPr/>
              <p:nvPr/>
            </p:nvSpPr>
            <p:spPr>
              <a:xfrm>
                <a:off x="3356050" y="1585475"/>
                <a:ext cx="104325" cy="10665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4266" extrusionOk="0">
                    <a:moveTo>
                      <a:pt x="444" y="1"/>
                    </a:moveTo>
                    <a:cubicBezTo>
                      <a:pt x="314" y="1"/>
                      <a:pt x="185" y="22"/>
                      <a:pt x="61" y="71"/>
                    </a:cubicBezTo>
                    <a:cubicBezTo>
                      <a:pt x="1" y="83"/>
                      <a:pt x="1" y="154"/>
                      <a:pt x="61" y="190"/>
                    </a:cubicBezTo>
                    <a:cubicBezTo>
                      <a:pt x="549" y="380"/>
                      <a:pt x="1025" y="404"/>
                      <a:pt x="1489" y="726"/>
                    </a:cubicBezTo>
                    <a:cubicBezTo>
                      <a:pt x="1906" y="999"/>
                      <a:pt x="2263" y="1345"/>
                      <a:pt x="2597" y="1738"/>
                    </a:cubicBezTo>
                    <a:cubicBezTo>
                      <a:pt x="3216" y="2476"/>
                      <a:pt x="3692" y="3345"/>
                      <a:pt x="4061" y="4238"/>
                    </a:cubicBezTo>
                    <a:cubicBezTo>
                      <a:pt x="4069" y="4257"/>
                      <a:pt x="4084" y="4265"/>
                      <a:pt x="4100" y="4265"/>
                    </a:cubicBezTo>
                    <a:cubicBezTo>
                      <a:pt x="4134" y="4265"/>
                      <a:pt x="4172" y="4230"/>
                      <a:pt x="4156" y="4190"/>
                    </a:cubicBezTo>
                    <a:cubicBezTo>
                      <a:pt x="3763" y="3178"/>
                      <a:pt x="3251" y="2178"/>
                      <a:pt x="2549" y="1345"/>
                    </a:cubicBezTo>
                    <a:cubicBezTo>
                      <a:pt x="2098" y="822"/>
                      <a:pt x="1243" y="1"/>
                      <a:pt x="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0" name="Google Shape;12170;p44"/>
              <p:cNvSpPr/>
              <p:nvPr/>
            </p:nvSpPr>
            <p:spPr>
              <a:xfrm>
                <a:off x="3335525" y="1588750"/>
                <a:ext cx="117000" cy="12070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4828" extrusionOk="0">
                    <a:moveTo>
                      <a:pt x="320" y="1"/>
                    </a:moveTo>
                    <a:cubicBezTo>
                      <a:pt x="260" y="1"/>
                      <a:pt x="202" y="4"/>
                      <a:pt x="143" y="11"/>
                    </a:cubicBezTo>
                    <a:cubicBezTo>
                      <a:pt x="60" y="23"/>
                      <a:pt x="0" y="130"/>
                      <a:pt x="96" y="178"/>
                    </a:cubicBezTo>
                    <a:cubicBezTo>
                      <a:pt x="501" y="416"/>
                      <a:pt x="953" y="511"/>
                      <a:pt x="1370" y="737"/>
                    </a:cubicBezTo>
                    <a:cubicBezTo>
                      <a:pt x="1905" y="1023"/>
                      <a:pt x="2406" y="1368"/>
                      <a:pt x="2846" y="1761"/>
                    </a:cubicBezTo>
                    <a:cubicBezTo>
                      <a:pt x="3715" y="2535"/>
                      <a:pt x="4501" y="3571"/>
                      <a:pt x="4525" y="4774"/>
                    </a:cubicBezTo>
                    <a:cubicBezTo>
                      <a:pt x="4537" y="4809"/>
                      <a:pt x="4572" y="4827"/>
                      <a:pt x="4605" y="4827"/>
                    </a:cubicBezTo>
                    <a:cubicBezTo>
                      <a:pt x="4638" y="4827"/>
                      <a:pt x="4668" y="4809"/>
                      <a:pt x="4668" y="4774"/>
                    </a:cubicBezTo>
                    <a:cubicBezTo>
                      <a:pt x="4680" y="3595"/>
                      <a:pt x="3977" y="2535"/>
                      <a:pt x="3191" y="1726"/>
                    </a:cubicBezTo>
                    <a:cubicBezTo>
                      <a:pt x="2527" y="1050"/>
                      <a:pt x="1361" y="1"/>
                      <a:pt x="3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1" name="Google Shape;12171;p44"/>
              <p:cNvSpPr/>
              <p:nvPr/>
            </p:nvSpPr>
            <p:spPr>
              <a:xfrm>
                <a:off x="3320950" y="1606800"/>
                <a:ext cx="98325" cy="72325"/>
              </a:xfrm>
              <a:custGeom>
                <a:avLst/>
                <a:gdLst/>
                <a:ahLst/>
                <a:cxnLst/>
                <a:rect l="l" t="t" r="r" b="b"/>
                <a:pathLst>
                  <a:path w="3933" h="2893" extrusionOk="0">
                    <a:moveTo>
                      <a:pt x="140" y="1"/>
                    </a:moveTo>
                    <a:cubicBezTo>
                      <a:pt x="105" y="1"/>
                      <a:pt x="70" y="2"/>
                      <a:pt x="36" y="3"/>
                    </a:cubicBezTo>
                    <a:cubicBezTo>
                      <a:pt x="0" y="3"/>
                      <a:pt x="0" y="27"/>
                      <a:pt x="36" y="51"/>
                    </a:cubicBezTo>
                    <a:cubicBezTo>
                      <a:pt x="1357" y="349"/>
                      <a:pt x="3536" y="1337"/>
                      <a:pt x="3786" y="2849"/>
                    </a:cubicBezTo>
                    <a:cubicBezTo>
                      <a:pt x="3786" y="2880"/>
                      <a:pt x="3807" y="2893"/>
                      <a:pt x="3832" y="2893"/>
                    </a:cubicBezTo>
                    <a:cubicBezTo>
                      <a:pt x="3876" y="2893"/>
                      <a:pt x="3932" y="2854"/>
                      <a:pt x="3917" y="2801"/>
                    </a:cubicBezTo>
                    <a:cubicBezTo>
                      <a:pt x="3627" y="1396"/>
                      <a:pt x="1567" y="1"/>
                      <a:pt x="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2" name="Google Shape;12172;p44"/>
              <p:cNvSpPr/>
              <p:nvPr/>
            </p:nvSpPr>
            <p:spPr>
              <a:xfrm>
                <a:off x="3301300" y="1561600"/>
                <a:ext cx="85925" cy="50400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2016" extrusionOk="0">
                    <a:moveTo>
                      <a:pt x="363" y="0"/>
                    </a:moveTo>
                    <a:cubicBezTo>
                      <a:pt x="267" y="0"/>
                      <a:pt x="174" y="5"/>
                      <a:pt x="84" y="14"/>
                    </a:cubicBezTo>
                    <a:cubicBezTo>
                      <a:pt x="24" y="14"/>
                      <a:pt x="0" y="97"/>
                      <a:pt x="60" y="109"/>
                    </a:cubicBezTo>
                    <a:cubicBezTo>
                      <a:pt x="1179" y="359"/>
                      <a:pt x="2965" y="645"/>
                      <a:pt x="3274" y="1954"/>
                    </a:cubicBezTo>
                    <a:cubicBezTo>
                      <a:pt x="3284" y="1997"/>
                      <a:pt x="3313" y="2016"/>
                      <a:pt x="3343" y="2016"/>
                    </a:cubicBezTo>
                    <a:cubicBezTo>
                      <a:pt x="3388" y="2016"/>
                      <a:pt x="3436" y="1976"/>
                      <a:pt x="3429" y="1919"/>
                    </a:cubicBezTo>
                    <a:cubicBezTo>
                      <a:pt x="3154" y="684"/>
                      <a:pt x="1561" y="0"/>
                      <a:pt x="3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3" name="Google Shape;12173;p44"/>
              <p:cNvSpPr/>
              <p:nvPr/>
            </p:nvSpPr>
            <p:spPr>
              <a:xfrm>
                <a:off x="3290875" y="1578175"/>
                <a:ext cx="741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944" extrusionOk="0">
                    <a:moveTo>
                      <a:pt x="787" y="0"/>
                    </a:moveTo>
                    <a:cubicBezTo>
                      <a:pt x="531" y="0"/>
                      <a:pt x="277" y="55"/>
                      <a:pt x="36" y="184"/>
                    </a:cubicBezTo>
                    <a:cubicBezTo>
                      <a:pt x="1" y="196"/>
                      <a:pt x="24" y="244"/>
                      <a:pt x="48" y="244"/>
                    </a:cubicBezTo>
                    <a:cubicBezTo>
                      <a:pt x="157" y="233"/>
                      <a:pt x="265" y="228"/>
                      <a:pt x="372" y="228"/>
                    </a:cubicBezTo>
                    <a:cubicBezTo>
                      <a:pt x="1255" y="228"/>
                      <a:pt x="2064" y="562"/>
                      <a:pt x="2882" y="934"/>
                    </a:cubicBezTo>
                    <a:cubicBezTo>
                      <a:pt x="2893" y="941"/>
                      <a:pt x="2904" y="944"/>
                      <a:pt x="2913" y="944"/>
                    </a:cubicBezTo>
                    <a:cubicBezTo>
                      <a:pt x="2952" y="944"/>
                      <a:pt x="2966" y="892"/>
                      <a:pt x="2918" y="863"/>
                    </a:cubicBezTo>
                    <a:cubicBezTo>
                      <a:pt x="2331" y="471"/>
                      <a:pt x="1544" y="0"/>
                      <a:pt x="7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4" name="Google Shape;12174;p44"/>
              <p:cNvSpPr/>
              <p:nvPr/>
            </p:nvSpPr>
            <p:spPr>
              <a:xfrm>
                <a:off x="3257250" y="1590575"/>
                <a:ext cx="90650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3626" h="977" extrusionOk="0">
                    <a:moveTo>
                      <a:pt x="915" y="0"/>
                    </a:moveTo>
                    <a:cubicBezTo>
                      <a:pt x="622" y="0"/>
                      <a:pt x="328" y="33"/>
                      <a:pt x="36" y="105"/>
                    </a:cubicBezTo>
                    <a:cubicBezTo>
                      <a:pt x="0" y="117"/>
                      <a:pt x="12" y="176"/>
                      <a:pt x="60" y="176"/>
                    </a:cubicBezTo>
                    <a:cubicBezTo>
                      <a:pt x="183" y="169"/>
                      <a:pt x="307" y="165"/>
                      <a:pt x="430" y="165"/>
                    </a:cubicBezTo>
                    <a:cubicBezTo>
                      <a:pt x="1489" y="165"/>
                      <a:pt x="2514" y="439"/>
                      <a:pt x="3453" y="962"/>
                    </a:cubicBezTo>
                    <a:cubicBezTo>
                      <a:pt x="3469" y="972"/>
                      <a:pt x="3485" y="976"/>
                      <a:pt x="3500" y="976"/>
                    </a:cubicBezTo>
                    <a:cubicBezTo>
                      <a:pt x="3574" y="976"/>
                      <a:pt x="3626" y="869"/>
                      <a:pt x="3536" y="819"/>
                    </a:cubicBezTo>
                    <a:cubicBezTo>
                      <a:pt x="2758" y="331"/>
                      <a:pt x="1843" y="0"/>
                      <a:pt x="9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5" name="Google Shape;12175;p44"/>
              <p:cNvSpPr/>
              <p:nvPr/>
            </p:nvSpPr>
            <p:spPr>
              <a:xfrm>
                <a:off x="3228975" y="1584125"/>
                <a:ext cx="9410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3764" h="665" extrusionOk="0">
                    <a:moveTo>
                      <a:pt x="1317" y="0"/>
                    </a:moveTo>
                    <a:cubicBezTo>
                      <a:pt x="877" y="0"/>
                      <a:pt x="449" y="63"/>
                      <a:pt x="60" y="220"/>
                    </a:cubicBezTo>
                    <a:cubicBezTo>
                      <a:pt x="0" y="256"/>
                      <a:pt x="0" y="327"/>
                      <a:pt x="71" y="339"/>
                    </a:cubicBezTo>
                    <a:cubicBezTo>
                      <a:pt x="1274" y="434"/>
                      <a:pt x="2393" y="315"/>
                      <a:pt x="3584" y="660"/>
                    </a:cubicBezTo>
                    <a:cubicBezTo>
                      <a:pt x="3594" y="663"/>
                      <a:pt x="3604" y="665"/>
                      <a:pt x="3614" y="665"/>
                    </a:cubicBezTo>
                    <a:cubicBezTo>
                      <a:pt x="3723" y="665"/>
                      <a:pt x="3764" y="490"/>
                      <a:pt x="3643" y="446"/>
                    </a:cubicBezTo>
                    <a:cubicBezTo>
                      <a:pt x="2945" y="208"/>
                      <a:pt x="2113" y="0"/>
                      <a:pt x="13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6" name="Google Shape;12176;p44"/>
              <p:cNvSpPr/>
              <p:nvPr/>
            </p:nvSpPr>
            <p:spPr>
              <a:xfrm>
                <a:off x="3235800" y="1574725"/>
                <a:ext cx="28300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296" extrusionOk="0">
                    <a:moveTo>
                      <a:pt x="977" y="1"/>
                    </a:moveTo>
                    <a:cubicBezTo>
                      <a:pt x="810" y="1"/>
                      <a:pt x="644" y="1"/>
                      <a:pt x="477" y="24"/>
                    </a:cubicBezTo>
                    <a:cubicBezTo>
                      <a:pt x="334" y="36"/>
                      <a:pt x="179" y="36"/>
                      <a:pt x="60" y="120"/>
                    </a:cubicBezTo>
                    <a:cubicBezTo>
                      <a:pt x="1" y="167"/>
                      <a:pt x="1" y="251"/>
                      <a:pt x="84" y="274"/>
                    </a:cubicBezTo>
                    <a:cubicBezTo>
                      <a:pt x="128" y="290"/>
                      <a:pt x="173" y="296"/>
                      <a:pt x="219" y="296"/>
                    </a:cubicBezTo>
                    <a:cubicBezTo>
                      <a:pt x="310" y="296"/>
                      <a:pt x="406" y="274"/>
                      <a:pt x="501" y="274"/>
                    </a:cubicBezTo>
                    <a:cubicBezTo>
                      <a:pt x="644" y="251"/>
                      <a:pt x="810" y="251"/>
                      <a:pt x="953" y="251"/>
                    </a:cubicBezTo>
                    <a:cubicBezTo>
                      <a:pt x="1132" y="239"/>
                      <a:pt x="1132" y="1"/>
                      <a:pt x="9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7" name="Google Shape;12177;p44"/>
              <p:cNvSpPr/>
              <p:nvPr/>
            </p:nvSpPr>
            <p:spPr>
              <a:xfrm>
                <a:off x="3301300" y="1623250"/>
                <a:ext cx="90325" cy="53675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2147" extrusionOk="0">
                    <a:moveTo>
                      <a:pt x="131" y="0"/>
                    </a:moveTo>
                    <a:cubicBezTo>
                      <a:pt x="123" y="0"/>
                      <a:pt x="115" y="0"/>
                      <a:pt x="107" y="0"/>
                    </a:cubicBezTo>
                    <a:cubicBezTo>
                      <a:pt x="48" y="0"/>
                      <a:pt x="0" y="96"/>
                      <a:pt x="84" y="119"/>
                    </a:cubicBezTo>
                    <a:cubicBezTo>
                      <a:pt x="1334" y="655"/>
                      <a:pt x="2620" y="1036"/>
                      <a:pt x="3513" y="2132"/>
                    </a:cubicBezTo>
                    <a:cubicBezTo>
                      <a:pt x="3526" y="2142"/>
                      <a:pt x="3541" y="2146"/>
                      <a:pt x="3554" y="2146"/>
                    </a:cubicBezTo>
                    <a:cubicBezTo>
                      <a:pt x="3587" y="2146"/>
                      <a:pt x="3613" y="2118"/>
                      <a:pt x="3596" y="2084"/>
                    </a:cubicBezTo>
                    <a:cubicBezTo>
                      <a:pt x="2969" y="972"/>
                      <a:pt x="1436" y="0"/>
                      <a:pt x="1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8" name="Google Shape;12178;p44"/>
              <p:cNvSpPr/>
              <p:nvPr/>
            </p:nvSpPr>
            <p:spPr>
              <a:xfrm>
                <a:off x="3242650" y="1619900"/>
                <a:ext cx="253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86" extrusionOk="0">
                    <a:moveTo>
                      <a:pt x="351" y="0"/>
                    </a:moveTo>
                    <a:cubicBezTo>
                      <a:pt x="245" y="0"/>
                      <a:pt x="142" y="11"/>
                      <a:pt x="48" y="39"/>
                    </a:cubicBezTo>
                    <a:cubicBezTo>
                      <a:pt x="1" y="63"/>
                      <a:pt x="1" y="122"/>
                      <a:pt x="48" y="146"/>
                    </a:cubicBezTo>
                    <a:cubicBezTo>
                      <a:pt x="144" y="175"/>
                      <a:pt x="249" y="186"/>
                      <a:pt x="359" y="186"/>
                    </a:cubicBezTo>
                    <a:cubicBezTo>
                      <a:pt x="563" y="186"/>
                      <a:pt x="779" y="150"/>
                      <a:pt x="965" y="134"/>
                    </a:cubicBezTo>
                    <a:cubicBezTo>
                      <a:pt x="1013" y="122"/>
                      <a:pt x="1013" y="63"/>
                      <a:pt x="965" y="63"/>
                    </a:cubicBezTo>
                    <a:cubicBezTo>
                      <a:pt x="777" y="39"/>
                      <a:pt x="557" y="0"/>
                      <a:pt x="3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9" name="Google Shape;12179;p44"/>
              <p:cNvSpPr/>
              <p:nvPr/>
            </p:nvSpPr>
            <p:spPr>
              <a:xfrm>
                <a:off x="3209325" y="1614325"/>
                <a:ext cx="8050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92" extrusionOk="0">
                    <a:moveTo>
                      <a:pt x="203" y="0"/>
                    </a:moveTo>
                    <a:cubicBezTo>
                      <a:pt x="167" y="0"/>
                      <a:pt x="143" y="0"/>
                      <a:pt x="107" y="12"/>
                    </a:cubicBezTo>
                    <a:cubicBezTo>
                      <a:pt x="0" y="24"/>
                      <a:pt x="0" y="179"/>
                      <a:pt x="107" y="179"/>
                    </a:cubicBezTo>
                    <a:cubicBezTo>
                      <a:pt x="143" y="179"/>
                      <a:pt x="167" y="179"/>
                      <a:pt x="203" y="191"/>
                    </a:cubicBezTo>
                    <a:cubicBezTo>
                      <a:pt x="206" y="191"/>
                      <a:pt x="209" y="191"/>
                      <a:pt x="213" y="191"/>
                    </a:cubicBezTo>
                    <a:cubicBezTo>
                      <a:pt x="322" y="191"/>
                      <a:pt x="318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0" name="Google Shape;12180;p44"/>
              <p:cNvSpPr/>
              <p:nvPr/>
            </p:nvSpPr>
            <p:spPr>
              <a:xfrm>
                <a:off x="3393075" y="1681725"/>
                <a:ext cx="24325" cy="387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548" extrusionOk="0">
                    <a:moveTo>
                      <a:pt x="52" y="0"/>
                    </a:moveTo>
                    <a:cubicBezTo>
                      <a:pt x="28" y="0"/>
                      <a:pt x="1" y="35"/>
                      <a:pt x="20" y="54"/>
                    </a:cubicBezTo>
                    <a:cubicBezTo>
                      <a:pt x="401" y="531"/>
                      <a:pt x="711" y="995"/>
                      <a:pt x="949" y="1543"/>
                    </a:cubicBezTo>
                    <a:cubicBezTo>
                      <a:pt x="949" y="1546"/>
                      <a:pt x="951" y="1548"/>
                      <a:pt x="954" y="1548"/>
                    </a:cubicBezTo>
                    <a:cubicBezTo>
                      <a:pt x="961" y="1548"/>
                      <a:pt x="973" y="1539"/>
                      <a:pt x="973" y="1531"/>
                    </a:cubicBezTo>
                    <a:cubicBezTo>
                      <a:pt x="770" y="995"/>
                      <a:pt x="520" y="400"/>
                      <a:pt x="68" y="7"/>
                    </a:cubicBezTo>
                    <a:cubicBezTo>
                      <a:pt x="63" y="2"/>
                      <a:pt x="58" y="0"/>
                      <a:pt x="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1" name="Google Shape;12181;p44"/>
              <p:cNvSpPr/>
              <p:nvPr/>
            </p:nvSpPr>
            <p:spPr>
              <a:xfrm>
                <a:off x="3436900" y="1701450"/>
                <a:ext cx="937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724" extrusionOk="0">
                    <a:moveTo>
                      <a:pt x="69" y="1"/>
                    </a:moveTo>
                    <a:cubicBezTo>
                      <a:pt x="37" y="1"/>
                      <a:pt x="1" y="26"/>
                      <a:pt x="17" y="51"/>
                    </a:cubicBezTo>
                    <a:cubicBezTo>
                      <a:pt x="89" y="254"/>
                      <a:pt x="196" y="432"/>
                      <a:pt x="196" y="635"/>
                    </a:cubicBezTo>
                    <a:cubicBezTo>
                      <a:pt x="196" y="694"/>
                      <a:pt x="241" y="724"/>
                      <a:pt x="285" y="724"/>
                    </a:cubicBezTo>
                    <a:cubicBezTo>
                      <a:pt x="330" y="724"/>
                      <a:pt x="375" y="694"/>
                      <a:pt x="375" y="635"/>
                    </a:cubicBezTo>
                    <a:cubicBezTo>
                      <a:pt x="351" y="397"/>
                      <a:pt x="267" y="170"/>
                      <a:pt x="101" y="16"/>
                    </a:cubicBezTo>
                    <a:cubicBezTo>
                      <a:pt x="94" y="5"/>
                      <a:pt x="82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2" name="Google Shape;12182;p44"/>
              <p:cNvSpPr/>
              <p:nvPr/>
            </p:nvSpPr>
            <p:spPr>
              <a:xfrm>
                <a:off x="3421775" y="1673525"/>
                <a:ext cx="236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944" h="1392" extrusionOk="0">
                    <a:moveTo>
                      <a:pt x="123" y="1"/>
                    </a:moveTo>
                    <a:cubicBezTo>
                      <a:pt x="56" y="1"/>
                      <a:pt x="0" y="76"/>
                      <a:pt x="39" y="144"/>
                    </a:cubicBezTo>
                    <a:cubicBezTo>
                      <a:pt x="229" y="561"/>
                      <a:pt x="658" y="787"/>
                      <a:pt x="706" y="1275"/>
                    </a:cubicBezTo>
                    <a:cubicBezTo>
                      <a:pt x="712" y="1353"/>
                      <a:pt x="771" y="1392"/>
                      <a:pt x="829" y="1392"/>
                    </a:cubicBezTo>
                    <a:cubicBezTo>
                      <a:pt x="887" y="1392"/>
                      <a:pt x="944" y="1353"/>
                      <a:pt x="944" y="1275"/>
                    </a:cubicBezTo>
                    <a:cubicBezTo>
                      <a:pt x="944" y="787"/>
                      <a:pt x="622" y="216"/>
                      <a:pt x="170" y="13"/>
                    </a:cubicBezTo>
                    <a:cubicBezTo>
                      <a:pt x="155" y="5"/>
                      <a:pt x="139" y="1"/>
                      <a:pt x="1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3" name="Google Shape;12183;p44"/>
              <p:cNvSpPr/>
              <p:nvPr/>
            </p:nvSpPr>
            <p:spPr>
              <a:xfrm>
                <a:off x="3364400" y="1679800"/>
                <a:ext cx="6200" cy="580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32" extrusionOk="0">
                    <a:moveTo>
                      <a:pt x="12" y="1"/>
                    </a:moveTo>
                    <a:cubicBezTo>
                      <a:pt x="0" y="1"/>
                      <a:pt x="0" y="1"/>
                      <a:pt x="0" y="12"/>
                    </a:cubicBezTo>
                    <a:cubicBezTo>
                      <a:pt x="72" y="84"/>
                      <a:pt x="155" y="131"/>
                      <a:pt x="203" y="227"/>
                    </a:cubicBezTo>
                    <a:cubicBezTo>
                      <a:pt x="206" y="230"/>
                      <a:pt x="211" y="231"/>
                      <a:pt x="216" y="231"/>
                    </a:cubicBezTo>
                    <a:cubicBezTo>
                      <a:pt x="230" y="231"/>
                      <a:pt x="247" y="220"/>
                      <a:pt x="238" y="203"/>
                    </a:cubicBezTo>
                    <a:cubicBezTo>
                      <a:pt x="179" y="120"/>
                      <a:pt x="84" y="60"/>
                      <a:pt x="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4" name="Google Shape;12184;p44"/>
              <p:cNvSpPr/>
              <p:nvPr/>
            </p:nvSpPr>
            <p:spPr>
              <a:xfrm>
                <a:off x="3207350" y="1644175"/>
                <a:ext cx="1087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680" extrusionOk="0">
                    <a:moveTo>
                      <a:pt x="1985" y="1"/>
                    </a:moveTo>
                    <a:cubicBezTo>
                      <a:pt x="1217" y="1"/>
                      <a:pt x="476" y="170"/>
                      <a:pt x="32" y="592"/>
                    </a:cubicBezTo>
                    <a:cubicBezTo>
                      <a:pt x="0" y="613"/>
                      <a:pt x="24" y="680"/>
                      <a:pt x="54" y="680"/>
                    </a:cubicBezTo>
                    <a:cubicBezTo>
                      <a:pt x="59" y="680"/>
                      <a:pt x="63" y="678"/>
                      <a:pt x="67" y="675"/>
                    </a:cubicBezTo>
                    <a:cubicBezTo>
                      <a:pt x="733" y="425"/>
                      <a:pt x="1568" y="251"/>
                      <a:pt x="2384" y="251"/>
                    </a:cubicBezTo>
                    <a:cubicBezTo>
                      <a:pt x="3041" y="251"/>
                      <a:pt x="3686" y="364"/>
                      <a:pt x="4223" y="640"/>
                    </a:cubicBezTo>
                    <a:cubicBezTo>
                      <a:pt x="4227" y="640"/>
                      <a:pt x="4231" y="641"/>
                      <a:pt x="4235" y="641"/>
                    </a:cubicBezTo>
                    <a:cubicBezTo>
                      <a:pt x="4300" y="641"/>
                      <a:pt x="4349" y="554"/>
                      <a:pt x="4282" y="521"/>
                    </a:cubicBezTo>
                    <a:cubicBezTo>
                      <a:pt x="3735" y="213"/>
                      <a:pt x="2844" y="1"/>
                      <a:pt x="19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5" name="Google Shape;12185;p44"/>
              <p:cNvSpPr/>
              <p:nvPr/>
            </p:nvSpPr>
            <p:spPr>
              <a:xfrm>
                <a:off x="3162875" y="1669650"/>
                <a:ext cx="2192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877" h="814" extrusionOk="0">
                    <a:moveTo>
                      <a:pt x="823" y="0"/>
                    </a:moveTo>
                    <a:cubicBezTo>
                      <a:pt x="819" y="0"/>
                      <a:pt x="815" y="1"/>
                      <a:pt x="810" y="2"/>
                    </a:cubicBezTo>
                    <a:cubicBezTo>
                      <a:pt x="632" y="49"/>
                      <a:pt x="406" y="121"/>
                      <a:pt x="275" y="252"/>
                    </a:cubicBezTo>
                    <a:cubicBezTo>
                      <a:pt x="156" y="371"/>
                      <a:pt x="1" y="561"/>
                      <a:pt x="48" y="764"/>
                    </a:cubicBezTo>
                    <a:cubicBezTo>
                      <a:pt x="59" y="784"/>
                      <a:pt x="96" y="814"/>
                      <a:pt x="129" y="814"/>
                    </a:cubicBezTo>
                    <a:cubicBezTo>
                      <a:pt x="134" y="814"/>
                      <a:pt x="139" y="813"/>
                      <a:pt x="144" y="811"/>
                    </a:cubicBezTo>
                    <a:cubicBezTo>
                      <a:pt x="263" y="704"/>
                      <a:pt x="334" y="549"/>
                      <a:pt x="441" y="430"/>
                    </a:cubicBezTo>
                    <a:cubicBezTo>
                      <a:pt x="560" y="287"/>
                      <a:pt x="644" y="168"/>
                      <a:pt x="822" y="73"/>
                    </a:cubicBezTo>
                    <a:cubicBezTo>
                      <a:pt x="877" y="51"/>
                      <a:pt x="862" y="0"/>
                      <a:pt x="8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6" name="Google Shape;12186;p44"/>
              <p:cNvSpPr/>
              <p:nvPr/>
            </p:nvSpPr>
            <p:spPr>
              <a:xfrm>
                <a:off x="3188775" y="1683975"/>
                <a:ext cx="3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" y="0"/>
                    </a:moveTo>
                    <a:lnTo>
                      <a:pt x="1" y="12"/>
                    </a:lnTo>
                    <a:cubicBezTo>
                      <a:pt x="13" y="12"/>
                      <a:pt x="13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7" name="Google Shape;12187;p44"/>
              <p:cNvSpPr/>
              <p:nvPr/>
            </p:nvSpPr>
            <p:spPr>
              <a:xfrm>
                <a:off x="3396325" y="3194675"/>
                <a:ext cx="18100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515" extrusionOk="0">
                    <a:moveTo>
                      <a:pt x="78" y="1"/>
                    </a:moveTo>
                    <a:cubicBezTo>
                      <a:pt x="35" y="1"/>
                      <a:pt x="1" y="40"/>
                      <a:pt x="9" y="92"/>
                    </a:cubicBezTo>
                    <a:cubicBezTo>
                      <a:pt x="93" y="484"/>
                      <a:pt x="235" y="854"/>
                      <a:pt x="331" y="1258"/>
                    </a:cubicBezTo>
                    <a:cubicBezTo>
                      <a:pt x="402" y="1663"/>
                      <a:pt x="390" y="2080"/>
                      <a:pt x="485" y="2461"/>
                    </a:cubicBezTo>
                    <a:cubicBezTo>
                      <a:pt x="497" y="2497"/>
                      <a:pt x="527" y="2514"/>
                      <a:pt x="557" y="2514"/>
                    </a:cubicBezTo>
                    <a:cubicBezTo>
                      <a:pt x="587" y="2514"/>
                      <a:pt x="616" y="2497"/>
                      <a:pt x="628" y="2461"/>
                    </a:cubicBezTo>
                    <a:cubicBezTo>
                      <a:pt x="724" y="2056"/>
                      <a:pt x="640" y="1580"/>
                      <a:pt x="581" y="1187"/>
                    </a:cubicBezTo>
                    <a:cubicBezTo>
                      <a:pt x="521" y="782"/>
                      <a:pt x="450" y="318"/>
                      <a:pt x="128" y="20"/>
                    </a:cubicBezTo>
                    <a:cubicBezTo>
                      <a:pt x="112" y="7"/>
                      <a:pt x="94" y="1"/>
                      <a:pt x="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8" name="Google Shape;12188;p44"/>
              <p:cNvSpPr/>
              <p:nvPr/>
            </p:nvSpPr>
            <p:spPr>
              <a:xfrm>
                <a:off x="3383850" y="3275300"/>
                <a:ext cx="305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3395" extrusionOk="0">
                    <a:moveTo>
                      <a:pt x="1047" y="1"/>
                    </a:moveTo>
                    <a:cubicBezTo>
                      <a:pt x="1026" y="1"/>
                      <a:pt x="1008" y="16"/>
                      <a:pt x="1008" y="46"/>
                    </a:cubicBezTo>
                    <a:cubicBezTo>
                      <a:pt x="961" y="581"/>
                      <a:pt x="830" y="1177"/>
                      <a:pt x="734" y="1689"/>
                    </a:cubicBezTo>
                    <a:cubicBezTo>
                      <a:pt x="627" y="2308"/>
                      <a:pt x="377" y="2855"/>
                      <a:pt x="20" y="3344"/>
                    </a:cubicBezTo>
                    <a:cubicBezTo>
                      <a:pt x="0" y="3373"/>
                      <a:pt x="37" y="3394"/>
                      <a:pt x="64" y="3394"/>
                    </a:cubicBezTo>
                    <a:cubicBezTo>
                      <a:pt x="70" y="3394"/>
                      <a:pt x="75" y="3393"/>
                      <a:pt x="80" y="3391"/>
                    </a:cubicBezTo>
                    <a:cubicBezTo>
                      <a:pt x="961" y="2617"/>
                      <a:pt x="1223" y="1129"/>
                      <a:pt x="1104" y="46"/>
                    </a:cubicBezTo>
                    <a:cubicBezTo>
                      <a:pt x="1092" y="16"/>
                      <a:pt x="1068" y="1"/>
                      <a:pt x="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9" name="Google Shape;12189;p44"/>
              <p:cNvSpPr/>
              <p:nvPr/>
            </p:nvSpPr>
            <p:spPr>
              <a:xfrm>
                <a:off x="3415600" y="3231100"/>
                <a:ext cx="13700" cy="983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3932" extrusionOk="0">
                    <a:moveTo>
                      <a:pt x="172" y="0"/>
                    </a:moveTo>
                    <a:cubicBezTo>
                      <a:pt x="142" y="0"/>
                      <a:pt x="113" y="19"/>
                      <a:pt x="119" y="51"/>
                    </a:cubicBezTo>
                    <a:cubicBezTo>
                      <a:pt x="286" y="1349"/>
                      <a:pt x="0" y="2599"/>
                      <a:pt x="48" y="3873"/>
                    </a:cubicBezTo>
                    <a:cubicBezTo>
                      <a:pt x="48" y="3909"/>
                      <a:pt x="77" y="3932"/>
                      <a:pt x="106" y="3932"/>
                    </a:cubicBezTo>
                    <a:cubicBezTo>
                      <a:pt x="126" y="3932"/>
                      <a:pt x="145" y="3921"/>
                      <a:pt x="155" y="3897"/>
                    </a:cubicBezTo>
                    <a:cubicBezTo>
                      <a:pt x="429" y="2623"/>
                      <a:pt x="548" y="1290"/>
                      <a:pt x="226" y="39"/>
                    </a:cubicBezTo>
                    <a:cubicBezTo>
                      <a:pt x="221" y="13"/>
                      <a:pt x="196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0" name="Google Shape;12190;p44"/>
              <p:cNvSpPr/>
              <p:nvPr/>
            </p:nvSpPr>
            <p:spPr>
              <a:xfrm>
                <a:off x="3405475" y="3339025"/>
                <a:ext cx="12825" cy="2147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859" extrusionOk="0">
                    <a:moveTo>
                      <a:pt x="467" y="1"/>
                    </a:moveTo>
                    <a:cubicBezTo>
                      <a:pt x="457" y="1"/>
                      <a:pt x="446" y="4"/>
                      <a:pt x="441" y="9"/>
                    </a:cubicBezTo>
                    <a:cubicBezTo>
                      <a:pt x="358" y="128"/>
                      <a:pt x="274" y="211"/>
                      <a:pt x="203" y="318"/>
                    </a:cubicBezTo>
                    <a:cubicBezTo>
                      <a:pt x="119" y="425"/>
                      <a:pt x="60" y="545"/>
                      <a:pt x="24" y="664"/>
                    </a:cubicBezTo>
                    <a:cubicBezTo>
                      <a:pt x="0" y="723"/>
                      <a:pt x="36" y="783"/>
                      <a:pt x="60" y="806"/>
                    </a:cubicBezTo>
                    <a:cubicBezTo>
                      <a:pt x="84" y="842"/>
                      <a:pt x="108" y="842"/>
                      <a:pt x="143" y="854"/>
                    </a:cubicBezTo>
                    <a:cubicBezTo>
                      <a:pt x="155" y="857"/>
                      <a:pt x="166" y="858"/>
                      <a:pt x="179" y="858"/>
                    </a:cubicBezTo>
                    <a:cubicBezTo>
                      <a:pt x="218" y="858"/>
                      <a:pt x="259" y="843"/>
                      <a:pt x="286" y="806"/>
                    </a:cubicBezTo>
                    <a:cubicBezTo>
                      <a:pt x="393" y="699"/>
                      <a:pt x="453" y="568"/>
                      <a:pt x="477" y="437"/>
                    </a:cubicBezTo>
                    <a:cubicBezTo>
                      <a:pt x="512" y="306"/>
                      <a:pt x="489" y="152"/>
                      <a:pt x="489" y="21"/>
                    </a:cubicBezTo>
                    <a:cubicBezTo>
                      <a:pt x="496" y="7"/>
                      <a:pt x="482" y="1"/>
                      <a:pt x="4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1" name="Google Shape;12191;p44"/>
              <p:cNvSpPr/>
              <p:nvPr/>
            </p:nvSpPr>
            <p:spPr>
              <a:xfrm>
                <a:off x="3448050" y="3267075"/>
                <a:ext cx="952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1883" extrusionOk="0">
                    <a:moveTo>
                      <a:pt x="82" y="1"/>
                    </a:moveTo>
                    <a:cubicBezTo>
                      <a:pt x="64" y="1"/>
                      <a:pt x="48" y="13"/>
                      <a:pt x="48" y="41"/>
                    </a:cubicBezTo>
                    <a:cubicBezTo>
                      <a:pt x="60" y="648"/>
                      <a:pt x="48" y="1232"/>
                      <a:pt x="0" y="1827"/>
                    </a:cubicBezTo>
                    <a:cubicBezTo>
                      <a:pt x="0" y="1864"/>
                      <a:pt x="28" y="1883"/>
                      <a:pt x="58" y="1883"/>
                    </a:cubicBezTo>
                    <a:cubicBezTo>
                      <a:pt x="75" y="1883"/>
                      <a:pt x="94" y="1876"/>
                      <a:pt x="107" y="1863"/>
                    </a:cubicBezTo>
                    <a:cubicBezTo>
                      <a:pt x="381" y="1303"/>
                      <a:pt x="191" y="625"/>
                      <a:pt x="131" y="41"/>
                    </a:cubicBezTo>
                    <a:cubicBezTo>
                      <a:pt x="125" y="16"/>
                      <a:pt x="102" y="1"/>
                      <a:pt x="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2" name="Google Shape;12192;p44"/>
              <p:cNvSpPr/>
              <p:nvPr/>
            </p:nvSpPr>
            <p:spPr>
              <a:xfrm>
                <a:off x="3433150" y="3338175"/>
                <a:ext cx="14450" cy="2930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172" extrusionOk="0">
                    <a:moveTo>
                      <a:pt x="464" y="1"/>
                    </a:moveTo>
                    <a:cubicBezTo>
                      <a:pt x="427" y="1"/>
                      <a:pt x="388" y="20"/>
                      <a:pt x="370" y="67"/>
                    </a:cubicBezTo>
                    <a:cubicBezTo>
                      <a:pt x="310" y="245"/>
                      <a:pt x="251" y="424"/>
                      <a:pt x="179" y="602"/>
                    </a:cubicBezTo>
                    <a:cubicBezTo>
                      <a:pt x="120" y="769"/>
                      <a:pt x="1" y="936"/>
                      <a:pt x="1" y="1102"/>
                    </a:cubicBezTo>
                    <a:cubicBezTo>
                      <a:pt x="1" y="1147"/>
                      <a:pt x="33" y="1171"/>
                      <a:pt x="70" y="1171"/>
                    </a:cubicBezTo>
                    <a:cubicBezTo>
                      <a:pt x="82" y="1171"/>
                      <a:pt x="96" y="1168"/>
                      <a:pt x="108" y="1162"/>
                    </a:cubicBezTo>
                    <a:cubicBezTo>
                      <a:pt x="251" y="1067"/>
                      <a:pt x="298" y="876"/>
                      <a:pt x="358" y="721"/>
                    </a:cubicBezTo>
                    <a:cubicBezTo>
                      <a:pt x="429" y="531"/>
                      <a:pt x="489" y="328"/>
                      <a:pt x="548" y="114"/>
                    </a:cubicBezTo>
                    <a:cubicBezTo>
                      <a:pt x="577" y="49"/>
                      <a:pt x="522" y="1"/>
                      <a:pt x="4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3" name="Google Shape;12193;p44"/>
              <p:cNvSpPr/>
              <p:nvPr/>
            </p:nvSpPr>
            <p:spPr>
              <a:xfrm>
                <a:off x="3475425" y="3280350"/>
                <a:ext cx="22050" cy="798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3195" extrusionOk="0">
                    <a:moveTo>
                      <a:pt x="463" y="0"/>
                    </a:moveTo>
                    <a:cubicBezTo>
                      <a:pt x="388" y="0"/>
                      <a:pt x="317" y="59"/>
                      <a:pt x="346" y="153"/>
                    </a:cubicBezTo>
                    <a:cubicBezTo>
                      <a:pt x="596" y="1225"/>
                      <a:pt x="96" y="2106"/>
                      <a:pt x="0" y="3130"/>
                    </a:cubicBezTo>
                    <a:cubicBezTo>
                      <a:pt x="0" y="3170"/>
                      <a:pt x="39" y="3194"/>
                      <a:pt x="75" y="3194"/>
                    </a:cubicBezTo>
                    <a:cubicBezTo>
                      <a:pt x="92" y="3194"/>
                      <a:pt x="108" y="3189"/>
                      <a:pt x="119" y="3177"/>
                    </a:cubicBezTo>
                    <a:cubicBezTo>
                      <a:pt x="822" y="2439"/>
                      <a:pt x="881" y="998"/>
                      <a:pt x="584" y="82"/>
                    </a:cubicBezTo>
                    <a:cubicBezTo>
                      <a:pt x="560" y="25"/>
                      <a:pt x="511" y="0"/>
                      <a:pt x="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4" name="Google Shape;12194;p44"/>
              <p:cNvSpPr/>
              <p:nvPr/>
            </p:nvSpPr>
            <p:spPr>
              <a:xfrm>
                <a:off x="3516650" y="3292650"/>
                <a:ext cx="6125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439" extrusionOk="0">
                    <a:moveTo>
                      <a:pt x="93" y="0"/>
                    </a:moveTo>
                    <a:cubicBezTo>
                      <a:pt x="45" y="0"/>
                      <a:pt x="0" y="30"/>
                      <a:pt x="6" y="90"/>
                    </a:cubicBezTo>
                    <a:cubicBezTo>
                      <a:pt x="54" y="518"/>
                      <a:pt x="18" y="959"/>
                      <a:pt x="54" y="1387"/>
                    </a:cubicBezTo>
                    <a:cubicBezTo>
                      <a:pt x="54" y="1420"/>
                      <a:pt x="79" y="1439"/>
                      <a:pt x="106" y="1439"/>
                    </a:cubicBezTo>
                    <a:cubicBezTo>
                      <a:pt x="128" y="1439"/>
                      <a:pt x="150" y="1426"/>
                      <a:pt x="161" y="1399"/>
                    </a:cubicBezTo>
                    <a:cubicBezTo>
                      <a:pt x="244" y="971"/>
                      <a:pt x="233" y="542"/>
                      <a:pt x="197" y="90"/>
                    </a:cubicBezTo>
                    <a:cubicBezTo>
                      <a:pt x="191" y="30"/>
                      <a:pt x="140" y="0"/>
                      <a:pt x="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5" name="Google Shape;12195;p44"/>
              <p:cNvSpPr/>
              <p:nvPr/>
            </p:nvSpPr>
            <p:spPr>
              <a:xfrm>
                <a:off x="3512425" y="3361925"/>
                <a:ext cx="1725" cy="3475"/>
              </a:xfrm>
              <a:custGeom>
                <a:avLst/>
                <a:gdLst/>
                <a:ahLst/>
                <a:cxnLst/>
                <a:rect l="l" t="t" r="r" b="b"/>
                <a:pathLst>
                  <a:path w="69" h="139" extrusionOk="0">
                    <a:moveTo>
                      <a:pt x="52" y="1"/>
                    </a:moveTo>
                    <a:cubicBezTo>
                      <a:pt x="47" y="1"/>
                      <a:pt x="44" y="4"/>
                      <a:pt x="44" y="10"/>
                    </a:cubicBezTo>
                    <a:cubicBezTo>
                      <a:pt x="44" y="57"/>
                      <a:pt x="44" y="69"/>
                      <a:pt x="9" y="117"/>
                    </a:cubicBezTo>
                    <a:cubicBezTo>
                      <a:pt x="0" y="125"/>
                      <a:pt x="4" y="139"/>
                      <a:pt x="14" y="139"/>
                    </a:cubicBezTo>
                    <a:cubicBezTo>
                      <a:pt x="19" y="139"/>
                      <a:pt x="25" y="136"/>
                      <a:pt x="32" y="129"/>
                    </a:cubicBezTo>
                    <a:cubicBezTo>
                      <a:pt x="56" y="105"/>
                      <a:pt x="68" y="57"/>
                      <a:pt x="68" y="10"/>
                    </a:cubicBezTo>
                    <a:cubicBezTo>
                      <a:pt x="62" y="4"/>
                      <a:pt x="56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6" name="Google Shape;12196;p44"/>
              <p:cNvSpPr/>
              <p:nvPr/>
            </p:nvSpPr>
            <p:spPr>
              <a:xfrm>
                <a:off x="3536150" y="3294475"/>
                <a:ext cx="17275" cy="7055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822" extrusionOk="0">
                    <a:moveTo>
                      <a:pt x="468" y="1"/>
                    </a:moveTo>
                    <a:cubicBezTo>
                      <a:pt x="415" y="1"/>
                      <a:pt x="363" y="35"/>
                      <a:pt x="369" y="88"/>
                    </a:cubicBezTo>
                    <a:cubicBezTo>
                      <a:pt x="405" y="600"/>
                      <a:pt x="357" y="1088"/>
                      <a:pt x="274" y="1576"/>
                    </a:cubicBezTo>
                    <a:cubicBezTo>
                      <a:pt x="191" y="1969"/>
                      <a:pt x="24" y="2338"/>
                      <a:pt x="0" y="2743"/>
                    </a:cubicBezTo>
                    <a:cubicBezTo>
                      <a:pt x="0" y="2793"/>
                      <a:pt x="38" y="2821"/>
                      <a:pt x="79" y="2821"/>
                    </a:cubicBezTo>
                    <a:cubicBezTo>
                      <a:pt x="107" y="2821"/>
                      <a:pt x="136" y="2808"/>
                      <a:pt x="155" y="2779"/>
                    </a:cubicBezTo>
                    <a:cubicBezTo>
                      <a:pt x="667" y="2053"/>
                      <a:pt x="691" y="922"/>
                      <a:pt x="572" y="76"/>
                    </a:cubicBezTo>
                    <a:cubicBezTo>
                      <a:pt x="556" y="23"/>
                      <a:pt x="512" y="1"/>
                      <a:pt x="4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7" name="Google Shape;12197;p44"/>
              <p:cNvSpPr/>
              <p:nvPr/>
            </p:nvSpPr>
            <p:spPr>
              <a:xfrm>
                <a:off x="3563950" y="3300900"/>
                <a:ext cx="13900" cy="5825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330" extrusionOk="0">
                    <a:moveTo>
                      <a:pt x="429" y="1"/>
                    </a:moveTo>
                    <a:cubicBezTo>
                      <a:pt x="379" y="1"/>
                      <a:pt x="329" y="30"/>
                      <a:pt x="329" y="93"/>
                    </a:cubicBezTo>
                    <a:cubicBezTo>
                      <a:pt x="353" y="510"/>
                      <a:pt x="317" y="903"/>
                      <a:pt x="234" y="1308"/>
                    </a:cubicBezTo>
                    <a:cubicBezTo>
                      <a:pt x="174" y="1641"/>
                      <a:pt x="31" y="1950"/>
                      <a:pt x="7" y="2260"/>
                    </a:cubicBezTo>
                    <a:cubicBezTo>
                      <a:pt x="0" y="2304"/>
                      <a:pt x="42" y="2329"/>
                      <a:pt x="81" y="2329"/>
                    </a:cubicBezTo>
                    <a:cubicBezTo>
                      <a:pt x="105" y="2329"/>
                      <a:pt x="129" y="2319"/>
                      <a:pt x="138" y="2296"/>
                    </a:cubicBezTo>
                    <a:cubicBezTo>
                      <a:pt x="508" y="1677"/>
                      <a:pt x="555" y="772"/>
                      <a:pt x="531" y="69"/>
                    </a:cubicBezTo>
                    <a:cubicBezTo>
                      <a:pt x="520" y="24"/>
                      <a:pt x="474" y="1"/>
                      <a:pt x="4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8" name="Google Shape;12198;p44"/>
              <p:cNvSpPr/>
              <p:nvPr/>
            </p:nvSpPr>
            <p:spPr>
              <a:xfrm>
                <a:off x="3586250" y="3263625"/>
                <a:ext cx="18675" cy="92225"/>
              </a:xfrm>
              <a:custGeom>
                <a:avLst/>
                <a:gdLst/>
                <a:ahLst/>
                <a:cxnLst/>
                <a:rect l="l" t="t" r="r" b="b"/>
                <a:pathLst>
                  <a:path w="747" h="3689" extrusionOk="0">
                    <a:moveTo>
                      <a:pt x="528" y="1"/>
                    </a:moveTo>
                    <a:cubicBezTo>
                      <a:pt x="488" y="1"/>
                      <a:pt x="449" y="24"/>
                      <a:pt x="449" y="72"/>
                    </a:cubicBezTo>
                    <a:cubicBezTo>
                      <a:pt x="568" y="1322"/>
                      <a:pt x="211" y="2394"/>
                      <a:pt x="8" y="3608"/>
                    </a:cubicBezTo>
                    <a:cubicBezTo>
                      <a:pt x="1" y="3653"/>
                      <a:pt x="35" y="3688"/>
                      <a:pt x="71" y="3688"/>
                    </a:cubicBezTo>
                    <a:cubicBezTo>
                      <a:pt x="92" y="3688"/>
                      <a:pt x="114" y="3675"/>
                      <a:pt x="127" y="3644"/>
                    </a:cubicBezTo>
                    <a:cubicBezTo>
                      <a:pt x="699" y="2656"/>
                      <a:pt x="747" y="1191"/>
                      <a:pt x="616" y="72"/>
                    </a:cubicBezTo>
                    <a:cubicBezTo>
                      <a:pt x="610" y="24"/>
                      <a:pt x="568" y="1"/>
                      <a:pt x="5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9" name="Google Shape;12199;p44"/>
              <p:cNvSpPr/>
              <p:nvPr/>
            </p:nvSpPr>
            <p:spPr>
              <a:xfrm>
                <a:off x="3601025" y="3276425"/>
                <a:ext cx="8225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329" h="1778" extrusionOk="0">
                    <a:moveTo>
                      <a:pt x="267" y="1"/>
                    </a:moveTo>
                    <a:cubicBezTo>
                      <a:pt x="236" y="1"/>
                      <a:pt x="203" y="24"/>
                      <a:pt x="203" y="72"/>
                    </a:cubicBezTo>
                    <a:cubicBezTo>
                      <a:pt x="191" y="620"/>
                      <a:pt x="37" y="1155"/>
                      <a:pt x="1" y="1727"/>
                    </a:cubicBezTo>
                    <a:cubicBezTo>
                      <a:pt x="1" y="1760"/>
                      <a:pt x="26" y="1778"/>
                      <a:pt x="51" y="1778"/>
                    </a:cubicBezTo>
                    <a:cubicBezTo>
                      <a:pt x="71" y="1778"/>
                      <a:pt x="91" y="1766"/>
                      <a:pt x="96" y="1739"/>
                    </a:cubicBezTo>
                    <a:cubicBezTo>
                      <a:pt x="263" y="1203"/>
                      <a:pt x="322" y="632"/>
                      <a:pt x="322" y="72"/>
                    </a:cubicBezTo>
                    <a:cubicBezTo>
                      <a:pt x="328" y="24"/>
                      <a:pt x="298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0" name="Google Shape;12200;p44"/>
              <p:cNvSpPr/>
              <p:nvPr/>
            </p:nvSpPr>
            <p:spPr>
              <a:xfrm>
                <a:off x="3316850" y="3176500"/>
                <a:ext cx="33575" cy="36200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448" extrusionOk="0">
                    <a:moveTo>
                      <a:pt x="1328" y="1"/>
                    </a:moveTo>
                    <a:cubicBezTo>
                      <a:pt x="1325" y="1"/>
                      <a:pt x="1322" y="3"/>
                      <a:pt x="1319" y="9"/>
                    </a:cubicBezTo>
                    <a:cubicBezTo>
                      <a:pt x="783" y="307"/>
                      <a:pt x="200" y="807"/>
                      <a:pt x="9" y="1402"/>
                    </a:cubicBezTo>
                    <a:cubicBezTo>
                      <a:pt x="1" y="1428"/>
                      <a:pt x="29" y="1447"/>
                      <a:pt x="50" y="1447"/>
                    </a:cubicBezTo>
                    <a:cubicBezTo>
                      <a:pt x="58" y="1447"/>
                      <a:pt x="65" y="1444"/>
                      <a:pt x="69" y="1438"/>
                    </a:cubicBezTo>
                    <a:cubicBezTo>
                      <a:pt x="259" y="1200"/>
                      <a:pt x="414" y="914"/>
                      <a:pt x="616" y="676"/>
                    </a:cubicBezTo>
                    <a:cubicBezTo>
                      <a:pt x="843" y="438"/>
                      <a:pt x="1081" y="211"/>
                      <a:pt x="1343" y="21"/>
                    </a:cubicBezTo>
                    <a:cubicBezTo>
                      <a:pt x="1343" y="21"/>
                      <a:pt x="1336" y="1"/>
                      <a:pt x="13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1" name="Google Shape;12201;p44"/>
              <p:cNvSpPr/>
              <p:nvPr/>
            </p:nvSpPr>
            <p:spPr>
              <a:xfrm>
                <a:off x="3274500" y="3256225"/>
                <a:ext cx="24625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794" extrusionOk="0">
                    <a:moveTo>
                      <a:pt x="925" y="0"/>
                    </a:moveTo>
                    <a:cubicBezTo>
                      <a:pt x="910" y="0"/>
                      <a:pt x="894" y="7"/>
                      <a:pt x="882" y="23"/>
                    </a:cubicBezTo>
                    <a:cubicBezTo>
                      <a:pt x="691" y="475"/>
                      <a:pt x="525" y="904"/>
                      <a:pt x="382" y="1368"/>
                    </a:cubicBezTo>
                    <a:cubicBezTo>
                      <a:pt x="227" y="1821"/>
                      <a:pt x="36" y="2273"/>
                      <a:pt x="1" y="2737"/>
                    </a:cubicBezTo>
                    <a:cubicBezTo>
                      <a:pt x="1" y="2775"/>
                      <a:pt x="33" y="2793"/>
                      <a:pt x="63" y="2793"/>
                    </a:cubicBezTo>
                    <a:cubicBezTo>
                      <a:pt x="82" y="2793"/>
                      <a:pt x="99" y="2786"/>
                      <a:pt x="108" y="2773"/>
                    </a:cubicBezTo>
                    <a:cubicBezTo>
                      <a:pt x="322" y="2380"/>
                      <a:pt x="405" y="1940"/>
                      <a:pt x="536" y="1523"/>
                    </a:cubicBezTo>
                    <a:cubicBezTo>
                      <a:pt x="691" y="1047"/>
                      <a:pt x="834" y="547"/>
                      <a:pt x="977" y="58"/>
                    </a:cubicBezTo>
                    <a:cubicBezTo>
                      <a:pt x="985" y="27"/>
                      <a:pt x="956" y="0"/>
                      <a:pt x="9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2" name="Google Shape;12202;p44"/>
              <p:cNvSpPr/>
              <p:nvPr/>
            </p:nvSpPr>
            <p:spPr>
              <a:xfrm>
                <a:off x="3268250" y="3350575"/>
                <a:ext cx="3490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7685" extrusionOk="0">
                    <a:moveTo>
                      <a:pt x="211" y="1"/>
                    </a:moveTo>
                    <a:cubicBezTo>
                      <a:pt x="170" y="1"/>
                      <a:pt x="126" y="27"/>
                      <a:pt x="120" y="83"/>
                    </a:cubicBezTo>
                    <a:cubicBezTo>
                      <a:pt x="48" y="1476"/>
                      <a:pt x="1" y="2892"/>
                      <a:pt x="167" y="4297"/>
                    </a:cubicBezTo>
                    <a:cubicBezTo>
                      <a:pt x="298" y="5428"/>
                      <a:pt x="477" y="6750"/>
                      <a:pt x="1227" y="7655"/>
                    </a:cubicBezTo>
                    <a:cubicBezTo>
                      <a:pt x="1244" y="7675"/>
                      <a:pt x="1266" y="7684"/>
                      <a:pt x="1288" y="7684"/>
                    </a:cubicBezTo>
                    <a:cubicBezTo>
                      <a:pt x="1342" y="7684"/>
                      <a:pt x="1395" y="7631"/>
                      <a:pt x="1370" y="7572"/>
                    </a:cubicBezTo>
                    <a:cubicBezTo>
                      <a:pt x="1048" y="6274"/>
                      <a:pt x="584" y="5143"/>
                      <a:pt x="465" y="3785"/>
                    </a:cubicBezTo>
                    <a:cubicBezTo>
                      <a:pt x="358" y="2547"/>
                      <a:pt x="358" y="1321"/>
                      <a:pt x="286" y="71"/>
                    </a:cubicBezTo>
                    <a:cubicBezTo>
                      <a:pt x="286" y="24"/>
                      <a:pt x="250" y="1"/>
                      <a:pt x="2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3" name="Google Shape;12203;p44"/>
              <p:cNvSpPr/>
              <p:nvPr/>
            </p:nvSpPr>
            <p:spPr>
              <a:xfrm>
                <a:off x="3329575" y="3181425"/>
                <a:ext cx="43025" cy="50400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2016" extrusionOk="0">
                    <a:moveTo>
                      <a:pt x="1670" y="1"/>
                    </a:moveTo>
                    <a:cubicBezTo>
                      <a:pt x="1665" y="1"/>
                      <a:pt x="1660" y="1"/>
                      <a:pt x="1655" y="2"/>
                    </a:cubicBezTo>
                    <a:cubicBezTo>
                      <a:pt x="893" y="407"/>
                      <a:pt x="96" y="1026"/>
                      <a:pt x="0" y="1967"/>
                    </a:cubicBezTo>
                    <a:cubicBezTo>
                      <a:pt x="0" y="2001"/>
                      <a:pt x="27" y="2015"/>
                      <a:pt x="52" y="2015"/>
                    </a:cubicBezTo>
                    <a:cubicBezTo>
                      <a:pt x="72" y="2015"/>
                      <a:pt x="90" y="2006"/>
                      <a:pt x="96" y="1991"/>
                    </a:cubicBezTo>
                    <a:cubicBezTo>
                      <a:pt x="334" y="1657"/>
                      <a:pt x="453" y="1264"/>
                      <a:pt x="703" y="943"/>
                    </a:cubicBezTo>
                    <a:cubicBezTo>
                      <a:pt x="977" y="598"/>
                      <a:pt x="1310" y="288"/>
                      <a:pt x="1667" y="62"/>
                    </a:cubicBezTo>
                    <a:cubicBezTo>
                      <a:pt x="1720" y="41"/>
                      <a:pt x="1707" y="1"/>
                      <a:pt x="16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4" name="Google Shape;12204;p44"/>
              <p:cNvSpPr/>
              <p:nvPr/>
            </p:nvSpPr>
            <p:spPr>
              <a:xfrm>
                <a:off x="3318250" y="3245800"/>
                <a:ext cx="8725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844" extrusionOk="0">
                    <a:moveTo>
                      <a:pt x="300" y="0"/>
                    </a:moveTo>
                    <a:cubicBezTo>
                      <a:pt x="284" y="0"/>
                      <a:pt x="268" y="11"/>
                      <a:pt x="263" y="35"/>
                    </a:cubicBezTo>
                    <a:cubicBezTo>
                      <a:pt x="191" y="285"/>
                      <a:pt x="37" y="523"/>
                      <a:pt x="1" y="785"/>
                    </a:cubicBezTo>
                    <a:cubicBezTo>
                      <a:pt x="1" y="817"/>
                      <a:pt x="17" y="843"/>
                      <a:pt x="38" y="843"/>
                    </a:cubicBezTo>
                    <a:cubicBezTo>
                      <a:pt x="49" y="843"/>
                      <a:pt x="60" y="837"/>
                      <a:pt x="72" y="821"/>
                    </a:cubicBezTo>
                    <a:cubicBezTo>
                      <a:pt x="215" y="594"/>
                      <a:pt x="299" y="309"/>
                      <a:pt x="334" y="59"/>
                    </a:cubicBezTo>
                    <a:cubicBezTo>
                      <a:pt x="348" y="23"/>
                      <a:pt x="325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5" name="Google Shape;12205;p44"/>
              <p:cNvSpPr/>
              <p:nvPr/>
            </p:nvSpPr>
            <p:spPr>
              <a:xfrm>
                <a:off x="3307850" y="3277850"/>
                <a:ext cx="6750" cy="19925"/>
              </a:xfrm>
              <a:custGeom>
                <a:avLst/>
                <a:gdLst/>
                <a:ahLst/>
                <a:cxnLst/>
                <a:rect l="l" t="t" r="r" b="b"/>
                <a:pathLst>
                  <a:path w="270" h="797" extrusionOk="0">
                    <a:moveTo>
                      <a:pt x="228" y="1"/>
                    </a:moveTo>
                    <a:cubicBezTo>
                      <a:pt x="214" y="1"/>
                      <a:pt x="200" y="9"/>
                      <a:pt x="191" y="27"/>
                    </a:cubicBezTo>
                    <a:cubicBezTo>
                      <a:pt x="143" y="158"/>
                      <a:pt x="95" y="277"/>
                      <a:pt x="72" y="420"/>
                    </a:cubicBezTo>
                    <a:cubicBezTo>
                      <a:pt x="36" y="539"/>
                      <a:pt x="0" y="634"/>
                      <a:pt x="12" y="753"/>
                    </a:cubicBezTo>
                    <a:cubicBezTo>
                      <a:pt x="18" y="785"/>
                      <a:pt x="39" y="796"/>
                      <a:pt x="61" y="796"/>
                    </a:cubicBezTo>
                    <a:cubicBezTo>
                      <a:pt x="81" y="796"/>
                      <a:pt x="103" y="788"/>
                      <a:pt x="119" y="777"/>
                    </a:cubicBezTo>
                    <a:cubicBezTo>
                      <a:pt x="191" y="670"/>
                      <a:pt x="191" y="551"/>
                      <a:pt x="203" y="444"/>
                    </a:cubicBezTo>
                    <a:cubicBezTo>
                      <a:pt x="214" y="313"/>
                      <a:pt x="238" y="194"/>
                      <a:pt x="262" y="51"/>
                    </a:cubicBezTo>
                    <a:cubicBezTo>
                      <a:pt x="269" y="21"/>
                      <a:pt x="250" y="1"/>
                      <a:pt x="2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6" name="Google Shape;12206;p44"/>
              <p:cNvSpPr/>
              <p:nvPr/>
            </p:nvSpPr>
            <p:spPr>
              <a:xfrm>
                <a:off x="3298325" y="3322625"/>
                <a:ext cx="4175" cy="207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829" extrusionOk="0">
                    <a:moveTo>
                      <a:pt x="79" y="1"/>
                    </a:moveTo>
                    <a:cubicBezTo>
                      <a:pt x="39" y="1"/>
                      <a:pt x="0" y="28"/>
                      <a:pt x="0" y="81"/>
                    </a:cubicBezTo>
                    <a:cubicBezTo>
                      <a:pt x="0" y="319"/>
                      <a:pt x="0" y="546"/>
                      <a:pt x="36" y="784"/>
                    </a:cubicBezTo>
                    <a:cubicBezTo>
                      <a:pt x="42" y="814"/>
                      <a:pt x="63" y="828"/>
                      <a:pt x="85" y="828"/>
                    </a:cubicBezTo>
                    <a:cubicBezTo>
                      <a:pt x="107" y="828"/>
                      <a:pt x="131" y="814"/>
                      <a:pt x="143" y="784"/>
                    </a:cubicBezTo>
                    <a:cubicBezTo>
                      <a:pt x="167" y="546"/>
                      <a:pt x="167" y="319"/>
                      <a:pt x="167" y="81"/>
                    </a:cubicBezTo>
                    <a:cubicBezTo>
                      <a:pt x="161" y="28"/>
                      <a:pt x="119" y="1"/>
                      <a:pt x="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7" name="Google Shape;12207;p44"/>
              <p:cNvSpPr/>
              <p:nvPr/>
            </p:nvSpPr>
            <p:spPr>
              <a:xfrm>
                <a:off x="3290275" y="3367650"/>
                <a:ext cx="28775" cy="146075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5843" extrusionOk="0">
                    <a:moveTo>
                      <a:pt x="292" y="1"/>
                    </a:moveTo>
                    <a:cubicBezTo>
                      <a:pt x="266" y="1"/>
                      <a:pt x="239" y="19"/>
                      <a:pt x="239" y="54"/>
                    </a:cubicBezTo>
                    <a:cubicBezTo>
                      <a:pt x="167" y="1174"/>
                      <a:pt x="1" y="2305"/>
                      <a:pt x="84" y="3436"/>
                    </a:cubicBezTo>
                    <a:cubicBezTo>
                      <a:pt x="144" y="4162"/>
                      <a:pt x="310" y="5400"/>
                      <a:pt x="1001" y="5829"/>
                    </a:cubicBezTo>
                    <a:cubicBezTo>
                      <a:pt x="1015" y="5839"/>
                      <a:pt x="1031" y="5843"/>
                      <a:pt x="1045" y="5843"/>
                    </a:cubicBezTo>
                    <a:cubicBezTo>
                      <a:pt x="1102" y="5843"/>
                      <a:pt x="1151" y="5779"/>
                      <a:pt x="1132" y="5722"/>
                    </a:cubicBezTo>
                    <a:cubicBezTo>
                      <a:pt x="1013" y="5305"/>
                      <a:pt x="739" y="4948"/>
                      <a:pt x="644" y="4507"/>
                    </a:cubicBezTo>
                    <a:cubicBezTo>
                      <a:pt x="501" y="3972"/>
                      <a:pt x="441" y="3424"/>
                      <a:pt x="417" y="2900"/>
                    </a:cubicBezTo>
                    <a:cubicBezTo>
                      <a:pt x="370" y="1947"/>
                      <a:pt x="406" y="1007"/>
                      <a:pt x="346" y="54"/>
                    </a:cubicBezTo>
                    <a:cubicBezTo>
                      <a:pt x="346" y="19"/>
                      <a:pt x="319" y="1"/>
                      <a:pt x="2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8" name="Google Shape;12208;p44"/>
              <p:cNvSpPr/>
              <p:nvPr/>
            </p:nvSpPr>
            <p:spPr>
              <a:xfrm>
                <a:off x="3346925" y="3200925"/>
                <a:ext cx="37475" cy="5130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2052" extrusionOk="0">
                    <a:moveTo>
                      <a:pt x="1364" y="1"/>
                    </a:moveTo>
                    <a:cubicBezTo>
                      <a:pt x="1353" y="1"/>
                      <a:pt x="1342" y="3"/>
                      <a:pt x="1330" y="8"/>
                    </a:cubicBezTo>
                    <a:cubicBezTo>
                      <a:pt x="973" y="139"/>
                      <a:pt x="735" y="449"/>
                      <a:pt x="556" y="782"/>
                    </a:cubicBezTo>
                    <a:cubicBezTo>
                      <a:pt x="354" y="1151"/>
                      <a:pt x="128" y="1568"/>
                      <a:pt x="9" y="1973"/>
                    </a:cubicBezTo>
                    <a:cubicBezTo>
                      <a:pt x="0" y="2015"/>
                      <a:pt x="34" y="2052"/>
                      <a:pt x="72" y="2052"/>
                    </a:cubicBezTo>
                    <a:cubicBezTo>
                      <a:pt x="87" y="2052"/>
                      <a:pt x="102" y="2046"/>
                      <a:pt x="116" y="2032"/>
                    </a:cubicBezTo>
                    <a:cubicBezTo>
                      <a:pt x="616" y="1508"/>
                      <a:pt x="699" y="532"/>
                      <a:pt x="1414" y="199"/>
                    </a:cubicBezTo>
                    <a:cubicBezTo>
                      <a:pt x="1499" y="156"/>
                      <a:pt x="1451" y="1"/>
                      <a:pt x="13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9" name="Google Shape;12209;p44"/>
              <p:cNvSpPr/>
              <p:nvPr/>
            </p:nvSpPr>
            <p:spPr>
              <a:xfrm>
                <a:off x="3320050" y="3269825"/>
                <a:ext cx="24325" cy="2492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9968" extrusionOk="0">
                    <a:moveTo>
                      <a:pt x="925" y="0"/>
                    </a:moveTo>
                    <a:cubicBezTo>
                      <a:pt x="911" y="0"/>
                      <a:pt x="898" y="8"/>
                      <a:pt x="893" y="26"/>
                    </a:cubicBezTo>
                    <a:cubicBezTo>
                      <a:pt x="191" y="1455"/>
                      <a:pt x="0" y="3217"/>
                      <a:pt x="36" y="4789"/>
                    </a:cubicBezTo>
                    <a:cubicBezTo>
                      <a:pt x="60" y="5658"/>
                      <a:pt x="60" y="6491"/>
                      <a:pt x="155" y="7361"/>
                    </a:cubicBezTo>
                    <a:cubicBezTo>
                      <a:pt x="262" y="8194"/>
                      <a:pt x="358" y="9075"/>
                      <a:pt x="548" y="9885"/>
                    </a:cubicBezTo>
                    <a:cubicBezTo>
                      <a:pt x="565" y="9940"/>
                      <a:pt x="617" y="9967"/>
                      <a:pt x="667" y="9967"/>
                    </a:cubicBezTo>
                    <a:cubicBezTo>
                      <a:pt x="725" y="9967"/>
                      <a:pt x="781" y="9931"/>
                      <a:pt x="774" y="9861"/>
                    </a:cubicBezTo>
                    <a:cubicBezTo>
                      <a:pt x="667" y="9087"/>
                      <a:pt x="477" y="8373"/>
                      <a:pt x="429" y="7599"/>
                    </a:cubicBezTo>
                    <a:cubicBezTo>
                      <a:pt x="381" y="6742"/>
                      <a:pt x="227" y="5896"/>
                      <a:pt x="203" y="5039"/>
                    </a:cubicBezTo>
                    <a:cubicBezTo>
                      <a:pt x="203" y="4277"/>
                      <a:pt x="286" y="3491"/>
                      <a:pt x="369" y="2729"/>
                    </a:cubicBezTo>
                    <a:cubicBezTo>
                      <a:pt x="477" y="1777"/>
                      <a:pt x="727" y="955"/>
                      <a:pt x="965" y="50"/>
                    </a:cubicBezTo>
                    <a:cubicBezTo>
                      <a:pt x="972" y="21"/>
                      <a:pt x="948" y="0"/>
                      <a:pt x="9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0" name="Google Shape;12210;p44"/>
              <p:cNvSpPr/>
              <p:nvPr/>
            </p:nvSpPr>
            <p:spPr>
              <a:xfrm>
                <a:off x="3346525" y="3236100"/>
                <a:ext cx="40300" cy="9490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3796" extrusionOk="0">
                    <a:moveTo>
                      <a:pt x="1540" y="1"/>
                    </a:moveTo>
                    <a:cubicBezTo>
                      <a:pt x="1527" y="1"/>
                      <a:pt x="1513" y="6"/>
                      <a:pt x="1501" y="18"/>
                    </a:cubicBezTo>
                    <a:cubicBezTo>
                      <a:pt x="453" y="875"/>
                      <a:pt x="84" y="2471"/>
                      <a:pt x="1" y="3757"/>
                    </a:cubicBezTo>
                    <a:cubicBezTo>
                      <a:pt x="1" y="3778"/>
                      <a:pt x="27" y="3795"/>
                      <a:pt x="50" y="3795"/>
                    </a:cubicBezTo>
                    <a:cubicBezTo>
                      <a:pt x="65" y="3795"/>
                      <a:pt x="80" y="3788"/>
                      <a:pt x="84" y="3769"/>
                    </a:cubicBezTo>
                    <a:cubicBezTo>
                      <a:pt x="549" y="2506"/>
                      <a:pt x="632" y="1149"/>
                      <a:pt x="1585" y="90"/>
                    </a:cubicBezTo>
                    <a:cubicBezTo>
                      <a:pt x="1611" y="45"/>
                      <a:pt x="1578" y="1"/>
                      <a:pt x="15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1" name="Google Shape;12211;p44"/>
              <p:cNvSpPr/>
              <p:nvPr/>
            </p:nvSpPr>
            <p:spPr>
              <a:xfrm>
                <a:off x="3340575" y="3356075"/>
                <a:ext cx="23250" cy="1593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6374" extrusionOk="0">
                    <a:moveTo>
                      <a:pt x="214" y="1"/>
                    </a:moveTo>
                    <a:cubicBezTo>
                      <a:pt x="172" y="1"/>
                      <a:pt x="132" y="31"/>
                      <a:pt x="132" y="89"/>
                    </a:cubicBezTo>
                    <a:cubicBezTo>
                      <a:pt x="25" y="2232"/>
                      <a:pt x="1" y="4292"/>
                      <a:pt x="751" y="6339"/>
                    </a:cubicBezTo>
                    <a:cubicBezTo>
                      <a:pt x="761" y="6364"/>
                      <a:pt x="780" y="6374"/>
                      <a:pt x="799" y="6374"/>
                    </a:cubicBezTo>
                    <a:cubicBezTo>
                      <a:pt x="828" y="6374"/>
                      <a:pt x="858" y="6351"/>
                      <a:pt x="858" y="6316"/>
                    </a:cubicBezTo>
                    <a:cubicBezTo>
                      <a:pt x="930" y="5339"/>
                      <a:pt x="501" y="4327"/>
                      <a:pt x="429" y="3339"/>
                    </a:cubicBezTo>
                    <a:cubicBezTo>
                      <a:pt x="334" y="2256"/>
                      <a:pt x="358" y="1184"/>
                      <a:pt x="310" y="101"/>
                    </a:cubicBezTo>
                    <a:cubicBezTo>
                      <a:pt x="304" y="34"/>
                      <a:pt x="258" y="1"/>
                      <a:pt x="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2" name="Google Shape;12212;p44"/>
              <p:cNvSpPr/>
              <p:nvPr/>
            </p:nvSpPr>
            <p:spPr>
              <a:xfrm>
                <a:off x="3366775" y="3375025"/>
                <a:ext cx="16100" cy="925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703" extrusionOk="0">
                    <a:moveTo>
                      <a:pt x="557" y="1"/>
                    </a:moveTo>
                    <a:cubicBezTo>
                      <a:pt x="532" y="1"/>
                      <a:pt x="510" y="14"/>
                      <a:pt x="501" y="45"/>
                    </a:cubicBezTo>
                    <a:cubicBezTo>
                      <a:pt x="60" y="1069"/>
                      <a:pt x="1" y="2581"/>
                      <a:pt x="382" y="3641"/>
                    </a:cubicBezTo>
                    <a:cubicBezTo>
                      <a:pt x="392" y="3684"/>
                      <a:pt x="425" y="3702"/>
                      <a:pt x="457" y="3702"/>
                    </a:cubicBezTo>
                    <a:cubicBezTo>
                      <a:pt x="497" y="3702"/>
                      <a:pt x="536" y="3675"/>
                      <a:pt x="536" y="3629"/>
                    </a:cubicBezTo>
                    <a:cubicBezTo>
                      <a:pt x="584" y="3034"/>
                      <a:pt x="465" y="2450"/>
                      <a:pt x="477" y="1855"/>
                    </a:cubicBezTo>
                    <a:cubicBezTo>
                      <a:pt x="477" y="1260"/>
                      <a:pt x="596" y="676"/>
                      <a:pt x="644" y="81"/>
                    </a:cubicBezTo>
                    <a:cubicBezTo>
                      <a:pt x="644" y="36"/>
                      <a:pt x="597" y="1"/>
                      <a:pt x="5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3" name="Google Shape;12213;p44"/>
              <p:cNvSpPr/>
              <p:nvPr/>
            </p:nvSpPr>
            <p:spPr>
              <a:xfrm>
                <a:off x="3378275" y="3486125"/>
                <a:ext cx="10250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410" h="849" extrusionOk="0">
                    <a:moveTo>
                      <a:pt x="105" y="1"/>
                    </a:moveTo>
                    <a:cubicBezTo>
                      <a:pt x="55" y="1"/>
                      <a:pt x="0" y="51"/>
                      <a:pt x="17" y="102"/>
                    </a:cubicBezTo>
                    <a:cubicBezTo>
                      <a:pt x="53" y="221"/>
                      <a:pt x="76" y="328"/>
                      <a:pt x="124" y="447"/>
                    </a:cubicBezTo>
                    <a:cubicBezTo>
                      <a:pt x="172" y="566"/>
                      <a:pt x="219" y="685"/>
                      <a:pt x="243" y="804"/>
                    </a:cubicBezTo>
                    <a:cubicBezTo>
                      <a:pt x="249" y="834"/>
                      <a:pt x="279" y="849"/>
                      <a:pt x="309" y="849"/>
                    </a:cubicBezTo>
                    <a:cubicBezTo>
                      <a:pt x="338" y="849"/>
                      <a:pt x="368" y="834"/>
                      <a:pt x="374" y="804"/>
                    </a:cubicBezTo>
                    <a:cubicBezTo>
                      <a:pt x="410" y="661"/>
                      <a:pt x="410" y="518"/>
                      <a:pt x="362" y="387"/>
                    </a:cubicBezTo>
                    <a:cubicBezTo>
                      <a:pt x="315" y="245"/>
                      <a:pt x="243" y="149"/>
                      <a:pt x="160" y="30"/>
                    </a:cubicBezTo>
                    <a:cubicBezTo>
                      <a:pt x="146" y="9"/>
                      <a:pt x="126" y="1"/>
                      <a:pt x="1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4" name="Google Shape;12214;p44"/>
              <p:cNvSpPr/>
              <p:nvPr/>
            </p:nvSpPr>
            <p:spPr>
              <a:xfrm>
                <a:off x="3406950" y="3384625"/>
                <a:ext cx="13125" cy="12047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19" extrusionOk="0">
                    <a:moveTo>
                      <a:pt x="190" y="0"/>
                    </a:moveTo>
                    <a:cubicBezTo>
                      <a:pt x="183" y="0"/>
                      <a:pt x="174" y="6"/>
                      <a:pt x="168" y="18"/>
                    </a:cubicBezTo>
                    <a:cubicBezTo>
                      <a:pt x="1" y="792"/>
                      <a:pt x="37" y="1590"/>
                      <a:pt x="37" y="2376"/>
                    </a:cubicBezTo>
                    <a:cubicBezTo>
                      <a:pt x="49" y="3173"/>
                      <a:pt x="25" y="4019"/>
                      <a:pt x="322" y="4757"/>
                    </a:cubicBezTo>
                    <a:cubicBezTo>
                      <a:pt x="334" y="4797"/>
                      <a:pt x="368" y="4818"/>
                      <a:pt x="399" y="4818"/>
                    </a:cubicBezTo>
                    <a:cubicBezTo>
                      <a:pt x="434" y="4818"/>
                      <a:pt x="465" y="4794"/>
                      <a:pt x="465" y="4745"/>
                    </a:cubicBezTo>
                    <a:cubicBezTo>
                      <a:pt x="525" y="3912"/>
                      <a:pt x="358" y="3078"/>
                      <a:pt x="334" y="2245"/>
                    </a:cubicBezTo>
                    <a:cubicBezTo>
                      <a:pt x="299" y="1507"/>
                      <a:pt x="346" y="745"/>
                      <a:pt x="203" y="18"/>
                    </a:cubicBezTo>
                    <a:cubicBezTo>
                      <a:pt x="203" y="6"/>
                      <a:pt x="197" y="0"/>
                      <a:pt x="1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5" name="Google Shape;12215;p44"/>
              <p:cNvSpPr/>
              <p:nvPr/>
            </p:nvSpPr>
            <p:spPr>
              <a:xfrm>
                <a:off x="3435825" y="3369700"/>
                <a:ext cx="23875" cy="11910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4764" extrusionOk="0">
                    <a:moveTo>
                      <a:pt x="808" y="0"/>
                    </a:moveTo>
                    <a:cubicBezTo>
                      <a:pt x="779" y="0"/>
                      <a:pt x="746" y="18"/>
                      <a:pt x="727" y="56"/>
                    </a:cubicBezTo>
                    <a:cubicBezTo>
                      <a:pt x="168" y="1473"/>
                      <a:pt x="1" y="3318"/>
                      <a:pt x="691" y="4699"/>
                    </a:cubicBezTo>
                    <a:cubicBezTo>
                      <a:pt x="714" y="4745"/>
                      <a:pt x="752" y="4764"/>
                      <a:pt x="789" y="4764"/>
                    </a:cubicBezTo>
                    <a:cubicBezTo>
                      <a:pt x="870" y="4764"/>
                      <a:pt x="954" y="4677"/>
                      <a:pt x="906" y="4580"/>
                    </a:cubicBezTo>
                    <a:cubicBezTo>
                      <a:pt x="156" y="3294"/>
                      <a:pt x="560" y="1484"/>
                      <a:pt x="870" y="103"/>
                    </a:cubicBezTo>
                    <a:cubicBezTo>
                      <a:pt x="891" y="39"/>
                      <a:pt x="853" y="0"/>
                      <a:pt x="8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6" name="Google Shape;12216;p44"/>
              <p:cNvSpPr/>
              <p:nvPr/>
            </p:nvSpPr>
            <p:spPr>
              <a:xfrm>
                <a:off x="3467375" y="3385000"/>
                <a:ext cx="15850" cy="7285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2914" extrusionOk="0">
                    <a:moveTo>
                      <a:pt x="508" y="0"/>
                    </a:moveTo>
                    <a:cubicBezTo>
                      <a:pt x="488" y="0"/>
                      <a:pt x="470" y="12"/>
                      <a:pt x="465" y="39"/>
                    </a:cubicBezTo>
                    <a:cubicBezTo>
                      <a:pt x="287" y="849"/>
                      <a:pt x="1" y="2158"/>
                      <a:pt x="525" y="2885"/>
                    </a:cubicBezTo>
                    <a:cubicBezTo>
                      <a:pt x="535" y="2904"/>
                      <a:pt x="557" y="2914"/>
                      <a:pt x="578" y="2914"/>
                    </a:cubicBezTo>
                    <a:cubicBezTo>
                      <a:pt x="607" y="2914"/>
                      <a:pt x="634" y="2895"/>
                      <a:pt x="620" y="2861"/>
                    </a:cubicBezTo>
                    <a:cubicBezTo>
                      <a:pt x="596" y="2408"/>
                      <a:pt x="477" y="1992"/>
                      <a:pt x="465" y="1551"/>
                    </a:cubicBezTo>
                    <a:cubicBezTo>
                      <a:pt x="441" y="1051"/>
                      <a:pt x="489" y="563"/>
                      <a:pt x="561" y="75"/>
                    </a:cubicBezTo>
                    <a:cubicBezTo>
                      <a:pt x="575" y="31"/>
                      <a:pt x="540" y="0"/>
                      <a:pt x="5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7" name="Google Shape;12217;p44"/>
              <p:cNvSpPr/>
              <p:nvPr/>
            </p:nvSpPr>
            <p:spPr>
              <a:xfrm>
                <a:off x="3482575" y="3463050"/>
                <a:ext cx="59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92" extrusionOk="0">
                    <a:moveTo>
                      <a:pt x="119" y="1"/>
                    </a:moveTo>
                    <a:cubicBezTo>
                      <a:pt x="0" y="1"/>
                      <a:pt x="0" y="191"/>
                      <a:pt x="119" y="191"/>
                    </a:cubicBezTo>
                    <a:cubicBezTo>
                      <a:pt x="238" y="191"/>
                      <a:pt x="238" y="1"/>
                      <a:pt x="1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8" name="Google Shape;12218;p44"/>
              <p:cNvSpPr/>
              <p:nvPr/>
            </p:nvSpPr>
            <p:spPr>
              <a:xfrm>
                <a:off x="3506675" y="3385675"/>
                <a:ext cx="10450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438" extrusionOk="0">
                    <a:moveTo>
                      <a:pt x="69" y="0"/>
                    </a:moveTo>
                    <a:cubicBezTo>
                      <a:pt x="57" y="0"/>
                      <a:pt x="42" y="12"/>
                      <a:pt x="36" y="36"/>
                    </a:cubicBezTo>
                    <a:cubicBezTo>
                      <a:pt x="1" y="453"/>
                      <a:pt x="24" y="845"/>
                      <a:pt x="48" y="1262"/>
                    </a:cubicBezTo>
                    <a:cubicBezTo>
                      <a:pt x="84" y="1619"/>
                      <a:pt x="60" y="2012"/>
                      <a:pt x="179" y="2369"/>
                    </a:cubicBezTo>
                    <a:cubicBezTo>
                      <a:pt x="199" y="2409"/>
                      <a:pt x="247" y="2437"/>
                      <a:pt x="289" y="2437"/>
                    </a:cubicBezTo>
                    <a:cubicBezTo>
                      <a:pt x="323" y="2437"/>
                      <a:pt x="352" y="2418"/>
                      <a:pt x="358" y="2369"/>
                    </a:cubicBezTo>
                    <a:cubicBezTo>
                      <a:pt x="417" y="2036"/>
                      <a:pt x="334" y="1738"/>
                      <a:pt x="262" y="1417"/>
                    </a:cubicBezTo>
                    <a:cubicBezTo>
                      <a:pt x="155" y="953"/>
                      <a:pt x="84" y="512"/>
                      <a:pt x="84" y="36"/>
                    </a:cubicBezTo>
                    <a:cubicBezTo>
                      <a:pt x="90" y="12"/>
                      <a:pt x="81" y="0"/>
                      <a:pt x="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9" name="Google Shape;12219;p44"/>
              <p:cNvSpPr/>
              <p:nvPr/>
            </p:nvSpPr>
            <p:spPr>
              <a:xfrm>
                <a:off x="3540600" y="3384325"/>
                <a:ext cx="7475" cy="337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349" extrusionOk="0">
                    <a:moveTo>
                      <a:pt x="154" y="1"/>
                    </a:moveTo>
                    <a:cubicBezTo>
                      <a:pt x="114" y="1"/>
                      <a:pt x="72" y="30"/>
                      <a:pt x="72" y="90"/>
                    </a:cubicBezTo>
                    <a:cubicBezTo>
                      <a:pt x="60" y="304"/>
                      <a:pt x="60" y="530"/>
                      <a:pt x="48" y="757"/>
                    </a:cubicBezTo>
                    <a:cubicBezTo>
                      <a:pt x="37" y="947"/>
                      <a:pt x="1" y="1126"/>
                      <a:pt x="72" y="1304"/>
                    </a:cubicBezTo>
                    <a:cubicBezTo>
                      <a:pt x="90" y="1334"/>
                      <a:pt x="120" y="1349"/>
                      <a:pt x="150" y="1349"/>
                    </a:cubicBezTo>
                    <a:cubicBezTo>
                      <a:pt x="179" y="1349"/>
                      <a:pt x="209" y="1334"/>
                      <a:pt x="227" y="1304"/>
                    </a:cubicBezTo>
                    <a:cubicBezTo>
                      <a:pt x="299" y="1126"/>
                      <a:pt x="275" y="947"/>
                      <a:pt x="251" y="757"/>
                    </a:cubicBezTo>
                    <a:cubicBezTo>
                      <a:pt x="239" y="530"/>
                      <a:pt x="239" y="304"/>
                      <a:pt x="227" y="90"/>
                    </a:cubicBezTo>
                    <a:cubicBezTo>
                      <a:pt x="233" y="30"/>
                      <a:pt x="194" y="1"/>
                      <a:pt x="1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0" name="Google Shape;12220;p44"/>
              <p:cNvSpPr/>
              <p:nvPr/>
            </p:nvSpPr>
            <p:spPr>
              <a:xfrm>
                <a:off x="3560300" y="3391700"/>
                <a:ext cx="12775" cy="27325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093" extrusionOk="0">
                    <a:moveTo>
                      <a:pt x="126" y="0"/>
                    </a:moveTo>
                    <a:cubicBezTo>
                      <a:pt x="62" y="0"/>
                      <a:pt x="1" y="49"/>
                      <a:pt x="22" y="128"/>
                    </a:cubicBezTo>
                    <a:cubicBezTo>
                      <a:pt x="58" y="307"/>
                      <a:pt x="106" y="473"/>
                      <a:pt x="142" y="664"/>
                    </a:cubicBezTo>
                    <a:cubicBezTo>
                      <a:pt x="153" y="807"/>
                      <a:pt x="153" y="938"/>
                      <a:pt x="225" y="1057"/>
                    </a:cubicBezTo>
                    <a:cubicBezTo>
                      <a:pt x="243" y="1081"/>
                      <a:pt x="270" y="1093"/>
                      <a:pt x="295" y="1093"/>
                    </a:cubicBezTo>
                    <a:cubicBezTo>
                      <a:pt x="320" y="1093"/>
                      <a:pt x="344" y="1081"/>
                      <a:pt x="356" y="1057"/>
                    </a:cubicBezTo>
                    <a:cubicBezTo>
                      <a:pt x="511" y="771"/>
                      <a:pt x="332" y="343"/>
                      <a:pt x="237" y="69"/>
                    </a:cubicBezTo>
                    <a:cubicBezTo>
                      <a:pt x="213" y="21"/>
                      <a:pt x="169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1" name="Google Shape;12221;p44"/>
              <p:cNvSpPr/>
              <p:nvPr/>
            </p:nvSpPr>
            <p:spPr>
              <a:xfrm>
                <a:off x="3577225" y="3399500"/>
                <a:ext cx="1072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53" extrusionOk="0">
                    <a:moveTo>
                      <a:pt x="193" y="1"/>
                    </a:moveTo>
                    <a:cubicBezTo>
                      <a:pt x="155" y="1"/>
                      <a:pt x="117" y="14"/>
                      <a:pt x="84" y="42"/>
                    </a:cubicBezTo>
                    <a:cubicBezTo>
                      <a:pt x="12" y="90"/>
                      <a:pt x="0" y="221"/>
                      <a:pt x="72" y="292"/>
                    </a:cubicBezTo>
                    <a:cubicBezTo>
                      <a:pt x="96" y="328"/>
                      <a:pt x="96" y="340"/>
                      <a:pt x="119" y="376"/>
                    </a:cubicBezTo>
                    <a:cubicBezTo>
                      <a:pt x="145" y="421"/>
                      <a:pt x="203" y="452"/>
                      <a:pt x="259" y="452"/>
                    </a:cubicBezTo>
                    <a:cubicBezTo>
                      <a:pt x="307" y="452"/>
                      <a:pt x="354" y="430"/>
                      <a:pt x="381" y="376"/>
                    </a:cubicBezTo>
                    <a:cubicBezTo>
                      <a:pt x="429" y="269"/>
                      <a:pt x="417" y="173"/>
                      <a:pt x="346" y="90"/>
                    </a:cubicBezTo>
                    <a:cubicBezTo>
                      <a:pt x="310" y="32"/>
                      <a:pt x="252" y="1"/>
                      <a:pt x="1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2" name="Google Shape;12222;p44"/>
              <p:cNvSpPr/>
              <p:nvPr/>
            </p:nvSpPr>
            <p:spPr>
              <a:xfrm>
                <a:off x="3320400" y="3172775"/>
                <a:ext cx="70225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1934" extrusionOk="0">
                    <a:moveTo>
                      <a:pt x="540" y="0"/>
                    </a:moveTo>
                    <a:cubicBezTo>
                      <a:pt x="346" y="0"/>
                      <a:pt x="168" y="42"/>
                      <a:pt x="34" y="146"/>
                    </a:cubicBezTo>
                    <a:cubicBezTo>
                      <a:pt x="1" y="179"/>
                      <a:pt x="29" y="243"/>
                      <a:pt x="62" y="243"/>
                    </a:cubicBezTo>
                    <a:cubicBezTo>
                      <a:pt x="64" y="243"/>
                      <a:pt x="67" y="242"/>
                      <a:pt x="70" y="241"/>
                    </a:cubicBezTo>
                    <a:cubicBezTo>
                      <a:pt x="170" y="229"/>
                      <a:pt x="264" y="223"/>
                      <a:pt x="353" y="223"/>
                    </a:cubicBezTo>
                    <a:cubicBezTo>
                      <a:pt x="784" y="223"/>
                      <a:pt x="1110" y="362"/>
                      <a:pt x="1534" y="598"/>
                    </a:cubicBezTo>
                    <a:cubicBezTo>
                      <a:pt x="1963" y="848"/>
                      <a:pt x="2630" y="1313"/>
                      <a:pt x="2618" y="1861"/>
                    </a:cubicBezTo>
                    <a:cubicBezTo>
                      <a:pt x="2624" y="1910"/>
                      <a:pt x="2655" y="1934"/>
                      <a:pt x="2686" y="1934"/>
                    </a:cubicBezTo>
                    <a:cubicBezTo>
                      <a:pt x="2715" y="1934"/>
                      <a:pt x="2743" y="1913"/>
                      <a:pt x="2749" y="1872"/>
                    </a:cubicBezTo>
                    <a:cubicBezTo>
                      <a:pt x="2808" y="1206"/>
                      <a:pt x="2260" y="706"/>
                      <a:pt x="1737" y="372"/>
                    </a:cubicBezTo>
                    <a:cubicBezTo>
                      <a:pt x="1466" y="200"/>
                      <a:pt x="966" y="0"/>
                      <a:pt x="5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3" name="Google Shape;12223;p44"/>
              <p:cNvSpPr/>
              <p:nvPr/>
            </p:nvSpPr>
            <p:spPr>
              <a:xfrm>
                <a:off x="3306350" y="3185025"/>
                <a:ext cx="76700" cy="42425"/>
              </a:xfrm>
              <a:custGeom>
                <a:avLst/>
                <a:gdLst/>
                <a:ahLst/>
                <a:cxnLst/>
                <a:rect l="l" t="t" r="r" b="b"/>
                <a:pathLst>
                  <a:path w="3068" h="1697" extrusionOk="0">
                    <a:moveTo>
                      <a:pt x="94" y="1"/>
                    </a:moveTo>
                    <a:cubicBezTo>
                      <a:pt x="71" y="1"/>
                      <a:pt x="48" y="1"/>
                      <a:pt x="24" y="1"/>
                    </a:cubicBezTo>
                    <a:cubicBezTo>
                      <a:pt x="1" y="1"/>
                      <a:pt x="1" y="49"/>
                      <a:pt x="24" y="49"/>
                    </a:cubicBezTo>
                    <a:cubicBezTo>
                      <a:pt x="1167" y="216"/>
                      <a:pt x="2334" y="704"/>
                      <a:pt x="3013" y="1680"/>
                    </a:cubicBezTo>
                    <a:cubicBezTo>
                      <a:pt x="3024" y="1691"/>
                      <a:pt x="3037" y="1697"/>
                      <a:pt x="3047" y="1697"/>
                    </a:cubicBezTo>
                    <a:cubicBezTo>
                      <a:pt x="3059" y="1697"/>
                      <a:pt x="3067" y="1688"/>
                      <a:pt x="3061" y="1668"/>
                    </a:cubicBezTo>
                    <a:cubicBezTo>
                      <a:pt x="2652" y="560"/>
                      <a:pt x="1216" y="1"/>
                      <a:pt x="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4" name="Google Shape;12224;p44"/>
              <p:cNvSpPr/>
              <p:nvPr/>
            </p:nvSpPr>
            <p:spPr>
              <a:xfrm>
                <a:off x="3299800" y="3199725"/>
                <a:ext cx="967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3868" h="3141" extrusionOk="0">
                    <a:moveTo>
                      <a:pt x="624" y="0"/>
                    </a:moveTo>
                    <a:cubicBezTo>
                      <a:pt x="444" y="0"/>
                      <a:pt x="264" y="15"/>
                      <a:pt x="84" y="44"/>
                    </a:cubicBezTo>
                    <a:cubicBezTo>
                      <a:pt x="1" y="56"/>
                      <a:pt x="1" y="175"/>
                      <a:pt x="84" y="187"/>
                    </a:cubicBezTo>
                    <a:cubicBezTo>
                      <a:pt x="953" y="354"/>
                      <a:pt x="1834" y="390"/>
                      <a:pt x="2537" y="985"/>
                    </a:cubicBezTo>
                    <a:cubicBezTo>
                      <a:pt x="3144" y="1497"/>
                      <a:pt x="3680" y="2259"/>
                      <a:pt x="3727" y="3080"/>
                    </a:cubicBezTo>
                    <a:cubicBezTo>
                      <a:pt x="3740" y="3119"/>
                      <a:pt x="3774" y="3140"/>
                      <a:pt x="3802" y="3140"/>
                    </a:cubicBezTo>
                    <a:cubicBezTo>
                      <a:pt x="3826" y="3140"/>
                      <a:pt x="3846" y="3125"/>
                      <a:pt x="3846" y="3092"/>
                    </a:cubicBezTo>
                    <a:cubicBezTo>
                      <a:pt x="3868" y="1274"/>
                      <a:pt x="2304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5" name="Google Shape;12225;p44"/>
              <p:cNvSpPr/>
              <p:nvPr/>
            </p:nvSpPr>
            <p:spPr>
              <a:xfrm>
                <a:off x="3366775" y="3245750"/>
                <a:ext cx="33325" cy="48775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951" extrusionOk="0">
                    <a:moveTo>
                      <a:pt x="132" y="0"/>
                    </a:moveTo>
                    <a:cubicBezTo>
                      <a:pt x="124" y="0"/>
                      <a:pt x="116" y="1"/>
                      <a:pt x="108" y="1"/>
                    </a:cubicBezTo>
                    <a:cubicBezTo>
                      <a:pt x="60" y="1"/>
                      <a:pt x="1" y="49"/>
                      <a:pt x="24" y="96"/>
                    </a:cubicBezTo>
                    <a:cubicBezTo>
                      <a:pt x="48" y="394"/>
                      <a:pt x="405" y="644"/>
                      <a:pt x="572" y="894"/>
                    </a:cubicBezTo>
                    <a:cubicBezTo>
                      <a:pt x="775" y="1228"/>
                      <a:pt x="977" y="1549"/>
                      <a:pt x="1156" y="1894"/>
                    </a:cubicBezTo>
                    <a:cubicBezTo>
                      <a:pt x="1169" y="1934"/>
                      <a:pt x="1198" y="1951"/>
                      <a:pt x="1228" y="1951"/>
                    </a:cubicBezTo>
                    <a:cubicBezTo>
                      <a:pt x="1280" y="1951"/>
                      <a:pt x="1333" y="1902"/>
                      <a:pt x="1310" y="1835"/>
                    </a:cubicBezTo>
                    <a:cubicBezTo>
                      <a:pt x="1167" y="1442"/>
                      <a:pt x="1048" y="1049"/>
                      <a:pt x="822" y="692"/>
                    </a:cubicBezTo>
                    <a:cubicBezTo>
                      <a:pt x="694" y="448"/>
                      <a:pt x="453" y="0"/>
                      <a:pt x="1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6" name="Google Shape;12226;p44"/>
              <p:cNvSpPr/>
              <p:nvPr/>
            </p:nvSpPr>
            <p:spPr>
              <a:xfrm>
                <a:off x="3278675" y="3226050"/>
                <a:ext cx="761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697" extrusionOk="0">
                    <a:moveTo>
                      <a:pt x="1326" y="0"/>
                    </a:moveTo>
                    <a:cubicBezTo>
                      <a:pt x="884" y="0"/>
                      <a:pt x="242" y="54"/>
                      <a:pt x="48" y="432"/>
                    </a:cubicBezTo>
                    <a:cubicBezTo>
                      <a:pt x="0" y="527"/>
                      <a:pt x="48" y="622"/>
                      <a:pt x="155" y="622"/>
                    </a:cubicBezTo>
                    <a:cubicBezTo>
                      <a:pt x="334" y="622"/>
                      <a:pt x="477" y="539"/>
                      <a:pt x="643" y="492"/>
                    </a:cubicBezTo>
                    <a:cubicBezTo>
                      <a:pt x="872" y="415"/>
                      <a:pt x="1108" y="392"/>
                      <a:pt x="1334" y="392"/>
                    </a:cubicBezTo>
                    <a:cubicBezTo>
                      <a:pt x="1390" y="392"/>
                      <a:pt x="1446" y="394"/>
                      <a:pt x="1501" y="396"/>
                    </a:cubicBezTo>
                    <a:cubicBezTo>
                      <a:pt x="1989" y="420"/>
                      <a:pt x="2394" y="634"/>
                      <a:pt x="2858" y="694"/>
                    </a:cubicBezTo>
                    <a:cubicBezTo>
                      <a:pt x="2868" y="696"/>
                      <a:pt x="2877" y="697"/>
                      <a:pt x="2886" y="697"/>
                    </a:cubicBezTo>
                    <a:cubicBezTo>
                      <a:pt x="2988" y="697"/>
                      <a:pt x="3044" y="580"/>
                      <a:pt x="2989" y="503"/>
                    </a:cubicBezTo>
                    <a:cubicBezTo>
                      <a:pt x="2715" y="87"/>
                      <a:pt x="1977" y="27"/>
                      <a:pt x="1524" y="3"/>
                    </a:cubicBezTo>
                    <a:cubicBezTo>
                      <a:pt x="1466" y="2"/>
                      <a:pt x="1398" y="0"/>
                      <a:pt x="13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7" name="Google Shape;12227;p44"/>
              <p:cNvSpPr/>
              <p:nvPr/>
            </p:nvSpPr>
            <p:spPr>
              <a:xfrm>
                <a:off x="3318250" y="3265050"/>
                <a:ext cx="7437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1977" extrusionOk="0">
                    <a:moveTo>
                      <a:pt x="341" y="0"/>
                    </a:moveTo>
                    <a:cubicBezTo>
                      <a:pt x="243" y="0"/>
                      <a:pt x="148" y="15"/>
                      <a:pt x="60" y="51"/>
                    </a:cubicBezTo>
                    <a:cubicBezTo>
                      <a:pt x="1" y="75"/>
                      <a:pt x="13" y="158"/>
                      <a:pt x="60" y="182"/>
                    </a:cubicBezTo>
                    <a:cubicBezTo>
                      <a:pt x="215" y="301"/>
                      <a:pt x="418" y="313"/>
                      <a:pt x="608" y="372"/>
                    </a:cubicBezTo>
                    <a:cubicBezTo>
                      <a:pt x="906" y="467"/>
                      <a:pt x="1192" y="598"/>
                      <a:pt x="1442" y="765"/>
                    </a:cubicBezTo>
                    <a:cubicBezTo>
                      <a:pt x="1965" y="1075"/>
                      <a:pt x="2465" y="1444"/>
                      <a:pt x="2823" y="1944"/>
                    </a:cubicBezTo>
                    <a:cubicBezTo>
                      <a:pt x="2838" y="1967"/>
                      <a:pt x="2860" y="1976"/>
                      <a:pt x="2882" y="1976"/>
                    </a:cubicBezTo>
                    <a:cubicBezTo>
                      <a:pt x="2929" y="1976"/>
                      <a:pt x="2974" y="1933"/>
                      <a:pt x="2942" y="1884"/>
                    </a:cubicBezTo>
                    <a:cubicBezTo>
                      <a:pt x="2632" y="1313"/>
                      <a:pt x="2156" y="837"/>
                      <a:pt x="1608" y="491"/>
                    </a:cubicBezTo>
                    <a:cubicBezTo>
                      <a:pt x="1278" y="297"/>
                      <a:pt x="774" y="0"/>
                      <a:pt x="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8" name="Google Shape;12228;p44"/>
              <p:cNvSpPr/>
              <p:nvPr/>
            </p:nvSpPr>
            <p:spPr>
              <a:xfrm>
                <a:off x="3270700" y="3271675"/>
                <a:ext cx="4012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609" extrusionOk="0">
                    <a:moveTo>
                      <a:pt x="1558" y="0"/>
                    </a:moveTo>
                    <a:cubicBezTo>
                      <a:pt x="1260" y="0"/>
                      <a:pt x="986" y="60"/>
                      <a:pt x="724" y="155"/>
                    </a:cubicBezTo>
                    <a:cubicBezTo>
                      <a:pt x="498" y="226"/>
                      <a:pt x="212" y="321"/>
                      <a:pt x="34" y="500"/>
                    </a:cubicBezTo>
                    <a:cubicBezTo>
                      <a:pt x="0" y="533"/>
                      <a:pt x="29" y="608"/>
                      <a:pt x="82" y="608"/>
                    </a:cubicBezTo>
                    <a:cubicBezTo>
                      <a:pt x="85" y="608"/>
                      <a:pt x="89" y="608"/>
                      <a:pt x="93" y="607"/>
                    </a:cubicBezTo>
                    <a:cubicBezTo>
                      <a:pt x="307" y="560"/>
                      <a:pt x="486" y="405"/>
                      <a:pt x="665" y="298"/>
                    </a:cubicBezTo>
                    <a:cubicBezTo>
                      <a:pt x="938" y="167"/>
                      <a:pt x="1224" y="83"/>
                      <a:pt x="1534" y="60"/>
                    </a:cubicBezTo>
                    <a:cubicBezTo>
                      <a:pt x="1539" y="60"/>
                      <a:pt x="1544" y="61"/>
                      <a:pt x="1549" y="61"/>
                    </a:cubicBezTo>
                    <a:cubicBezTo>
                      <a:pt x="1605" y="61"/>
                      <a:pt x="1602" y="0"/>
                      <a:pt x="15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9" name="Google Shape;12229;p44"/>
              <p:cNvSpPr/>
              <p:nvPr/>
            </p:nvSpPr>
            <p:spPr>
              <a:xfrm>
                <a:off x="3322725" y="3311450"/>
                <a:ext cx="461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931" extrusionOk="0">
                    <a:moveTo>
                      <a:pt x="399" y="0"/>
                    </a:moveTo>
                    <a:cubicBezTo>
                      <a:pt x="275" y="0"/>
                      <a:pt x="153" y="16"/>
                      <a:pt x="36" y="52"/>
                    </a:cubicBezTo>
                    <a:cubicBezTo>
                      <a:pt x="0" y="64"/>
                      <a:pt x="0" y="124"/>
                      <a:pt x="36" y="124"/>
                    </a:cubicBezTo>
                    <a:cubicBezTo>
                      <a:pt x="541" y="292"/>
                      <a:pt x="1088" y="376"/>
                      <a:pt x="1538" y="693"/>
                    </a:cubicBezTo>
                    <a:lnTo>
                      <a:pt x="1538" y="693"/>
                    </a:lnTo>
                    <a:cubicBezTo>
                      <a:pt x="1523" y="715"/>
                      <a:pt x="1510" y="736"/>
                      <a:pt x="1501" y="755"/>
                    </a:cubicBezTo>
                    <a:cubicBezTo>
                      <a:pt x="1431" y="833"/>
                      <a:pt x="1508" y="931"/>
                      <a:pt x="1592" y="931"/>
                    </a:cubicBezTo>
                    <a:cubicBezTo>
                      <a:pt x="1622" y="931"/>
                      <a:pt x="1654" y="917"/>
                      <a:pt x="1679" y="886"/>
                    </a:cubicBezTo>
                    <a:cubicBezTo>
                      <a:pt x="1703" y="838"/>
                      <a:pt x="1751" y="802"/>
                      <a:pt x="1786" y="755"/>
                    </a:cubicBezTo>
                    <a:cubicBezTo>
                      <a:pt x="1822" y="707"/>
                      <a:pt x="1846" y="635"/>
                      <a:pt x="1786" y="576"/>
                    </a:cubicBezTo>
                    <a:cubicBezTo>
                      <a:pt x="1434" y="261"/>
                      <a:pt x="898" y="0"/>
                      <a:pt x="3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0" name="Google Shape;12230;p44"/>
              <p:cNvSpPr/>
              <p:nvPr/>
            </p:nvSpPr>
            <p:spPr>
              <a:xfrm>
                <a:off x="3289100" y="3313500"/>
                <a:ext cx="235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435" extrusionOk="0">
                    <a:moveTo>
                      <a:pt x="836" y="1"/>
                    </a:moveTo>
                    <a:cubicBezTo>
                      <a:pt x="828" y="1"/>
                      <a:pt x="819" y="2"/>
                      <a:pt x="810" y="6"/>
                    </a:cubicBezTo>
                    <a:cubicBezTo>
                      <a:pt x="655" y="42"/>
                      <a:pt x="524" y="89"/>
                      <a:pt x="369" y="149"/>
                    </a:cubicBezTo>
                    <a:cubicBezTo>
                      <a:pt x="250" y="196"/>
                      <a:pt x="119" y="220"/>
                      <a:pt x="36" y="327"/>
                    </a:cubicBezTo>
                    <a:cubicBezTo>
                      <a:pt x="0" y="375"/>
                      <a:pt x="12" y="434"/>
                      <a:pt x="72" y="434"/>
                    </a:cubicBezTo>
                    <a:cubicBezTo>
                      <a:pt x="214" y="434"/>
                      <a:pt x="333" y="363"/>
                      <a:pt x="453" y="315"/>
                    </a:cubicBezTo>
                    <a:cubicBezTo>
                      <a:pt x="583" y="256"/>
                      <a:pt x="714" y="208"/>
                      <a:pt x="845" y="161"/>
                    </a:cubicBezTo>
                    <a:cubicBezTo>
                      <a:pt x="942" y="139"/>
                      <a:pt x="913" y="1"/>
                      <a:pt x="8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1" name="Google Shape;12231;p44"/>
              <p:cNvSpPr/>
              <p:nvPr/>
            </p:nvSpPr>
            <p:spPr>
              <a:xfrm>
                <a:off x="3332275" y="3347875"/>
                <a:ext cx="15775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631" h="390" extrusionOk="0">
                    <a:moveTo>
                      <a:pt x="285" y="0"/>
                    </a:moveTo>
                    <a:cubicBezTo>
                      <a:pt x="215" y="0"/>
                      <a:pt x="164" y="13"/>
                      <a:pt x="128" y="49"/>
                    </a:cubicBezTo>
                    <a:lnTo>
                      <a:pt x="128" y="49"/>
                    </a:lnTo>
                    <a:cubicBezTo>
                      <a:pt x="79" y="71"/>
                      <a:pt x="29" y="93"/>
                      <a:pt x="11" y="155"/>
                    </a:cubicBezTo>
                    <a:cubicBezTo>
                      <a:pt x="1" y="228"/>
                      <a:pt x="55" y="264"/>
                      <a:pt x="108" y="296"/>
                    </a:cubicBezTo>
                    <a:lnTo>
                      <a:pt x="108" y="296"/>
                    </a:lnTo>
                    <a:cubicBezTo>
                      <a:pt x="178" y="358"/>
                      <a:pt x="290" y="361"/>
                      <a:pt x="369" y="381"/>
                    </a:cubicBezTo>
                    <a:cubicBezTo>
                      <a:pt x="384" y="387"/>
                      <a:pt x="400" y="390"/>
                      <a:pt x="417" y="390"/>
                    </a:cubicBezTo>
                    <a:cubicBezTo>
                      <a:pt x="500" y="390"/>
                      <a:pt x="587" y="320"/>
                      <a:pt x="607" y="250"/>
                    </a:cubicBezTo>
                    <a:cubicBezTo>
                      <a:pt x="631" y="179"/>
                      <a:pt x="571" y="60"/>
                      <a:pt x="476" y="24"/>
                    </a:cubicBezTo>
                    <a:cubicBezTo>
                      <a:pt x="416" y="12"/>
                      <a:pt x="345" y="0"/>
                      <a:pt x="2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2" name="Google Shape;12232;p44"/>
              <p:cNvSpPr/>
              <p:nvPr/>
            </p:nvSpPr>
            <p:spPr>
              <a:xfrm>
                <a:off x="3288500" y="3176550"/>
                <a:ext cx="90200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281" extrusionOk="0">
                    <a:moveTo>
                      <a:pt x="2724" y="0"/>
                    </a:moveTo>
                    <a:cubicBezTo>
                      <a:pt x="2383" y="0"/>
                      <a:pt x="2041" y="77"/>
                      <a:pt x="1691" y="209"/>
                    </a:cubicBezTo>
                    <a:cubicBezTo>
                      <a:pt x="1155" y="412"/>
                      <a:pt x="429" y="697"/>
                      <a:pt x="36" y="1150"/>
                    </a:cubicBezTo>
                    <a:cubicBezTo>
                      <a:pt x="0" y="1186"/>
                      <a:pt x="24" y="1281"/>
                      <a:pt x="96" y="1281"/>
                    </a:cubicBezTo>
                    <a:cubicBezTo>
                      <a:pt x="607" y="1269"/>
                      <a:pt x="1024" y="912"/>
                      <a:pt x="1465" y="697"/>
                    </a:cubicBezTo>
                    <a:cubicBezTo>
                      <a:pt x="2107" y="393"/>
                      <a:pt x="2706" y="292"/>
                      <a:pt x="3414" y="292"/>
                    </a:cubicBezTo>
                    <a:cubicBezTo>
                      <a:pt x="3455" y="292"/>
                      <a:pt x="3495" y="292"/>
                      <a:pt x="3536" y="293"/>
                    </a:cubicBezTo>
                    <a:cubicBezTo>
                      <a:pt x="3540" y="293"/>
                      <a:pt x="3544" y="294"/>
                      <a:pt x="3547" y="294"/>
                    </a:cubicBezTo>
                    <a:cubicBezTo>
                      <a:pt x="3608" y="294"/>
                      <a:pt x="3605" y="196"/>
                      <a:pt x="3548" y="162"/>
                    </a:cubicBezTo>
                    <a:cubicBezTo>
                      <a:pt x="3272" y="50"/>
                      <a:pt x="2999" y="0"/>
                      <a:pt x="27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3" name="Google Shape;12233;p44"/>
              <p:cNvSpPr/>
              <p:nvPr/>
            </p:nvSpPr>
            <p:spPr>
              <a:xfrm>
                <a:off x="3274400" y="3194900"/>
                <a:ext cx="10727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4291" h="1519" extrusionOk="0">
                    <a:moveTo>
                      <a:pt x="3728" y="0"/>
                    </a:moveTo>
                    <a:cubicBezTo>
                      <a:pt x="3116" y="0"/>
                      <a:pt x="2513" y="103"/>
                      <a:pt x="1933" y="309"/>
                    </a:cubicBezTo>
                    <a:cubicBezTo>
                      <a:pt x="1291" y="535"/>
                      <a:pt x="505" y="845"/>
                      <a:pt x="52" y="1368"/>
                    </a:cubicBezTo>
                    <a:cubicBezTo>
                      <a:pt x="1" y="1430"/>
                      <a:pt x="38" y="1518"/>
                      <a:pt x="111" y="1518"/>
                    </a:cubicBezTo>
                    <a:cubicBezTo>
                      <a:pt x="122" y="1518"/>
                      <a:pt x="135" y="1516"/>
                      <a:pt x="148" y="1511"/>
                    </a:cubicBezTo>
                    <a:cubicBezTo>
                      <a:pt x="802" y="1368"/>
                      <a:pt x="1398" y="892"/>
                      <a:pt x="2017" y="642"/>
                    </a:cubicBezTo>
                    <a:cubicBezTo>
                      <a:pt x="2731" y="356"/>
                      <a:pt x="3457" y="202"/>
                      <a:pt x="4231" y="94"/>
                    </a:cubicBezTo>
                    <a:cubicBezTo>
                      <a:pt x="4291" y="94"/>
                      <a:pt x="4291" y="23"/>
                      <a:pt x="4231" y="23"/>
                    </a:cubicBezTo>
                    <a:cubicBezTo>
                      <a:pt x="4063" y="8"/>
                      <a:pt x="3895" y="0"/>
                      <a:pt x="37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4" name="Google Shape;12234;p44"/>
              <p:cNvSpPr/>
              <p:nvPr/>
            </p:nvSpPr>
            <p:spPr>
              <a:xfrm>
                <a:off x="3294000" y="3209575"/>
                <a:ext cx="87275" cy="20825"/>
              </a:xfrm>
              <a:custGeom>
                <a:avLst/>
                <a:gdLst/>
                <a:ahLst/>
                <a:cxnLst/>
                <a:rect l="l" t="t" r="r" b="b"/>
                <a:pathLst>
                  <a:path w="3491" h="833" extrusionOk="0">
                    <a:moveTo>
                      <a:pt x="2267" y="1"/>
                    </a:moveTo>
                    <a:cubicBezTo>
                      <a:pt x="1486" y="1"/>
                      <a:pt x="713" y="224"/>
                      <a:pt x="54" y="710"/>
                    </a:cubicBezTo>
                    <a:cubicBezTo>
                      <a:pt x="0" y="742"/>
                      <a:pt x="24" y="832"/>
                      <a:pt x="82" y="832"/>
                    </a:cubicBezTo>
                    <a:cubicBezTo>
                      <a:pt x="88" y="832"/>
                      <a:pt x="95" y="831"/>
                      <a:pt x="102" y="829"/>
                    </a:cubicBezTo>
                    <a:cubicBezTo>
                      <a:pt x="1054" y="551"/>
                      <a:pt x="1873" y="158"/>
                      <a:pt x="2836" y="158"/>
                    </a:cubicBezTo>
                    <a:cubicBezTo>
                      <a:pt x="3029" y="158"/>
                      <a:pt x="3228" y="174"/>
                      <a:pt x="3435" y="210"/>
                    </a:cubicBezTo>
                    <a:cubicBezTo>
                      <a:pt x="3445" y="215"/>
                      <a:pt x="3453" y="217"/>
                      <a:pt x="3459" y="217"/>
                    </a:cubicBezTo>
                    <a:cubicBezTo>
                      <a:pt x="3486" y="217"/>
                      <a:pt x="3490" y="184"/>
                      <a:pt x="3471" y="174"/>
                    </a:cubicBezTo>
                    <a:cubicBezTo>
                      <a:pt x="3077" y="61"/>
                      <a:pt x="2671" y="1"/>
                      <a:pt x="2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5" name="Google Shape;12235;p44"/>
              <p:cNvSpPr/>
              <p:nvPr/>
            </p:nvSpPr>
            <p:spPr>
              <a:xfrm>
                <a:off x="3316250" y="3223650"/>
                <a:ext cx="7490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518" extrusionOk="0">
                    <a:moveTo>
                      <a:pt x="1242" y="0"/>
                    </a:moveTo>
                    <a:cubicBezTo>
                      <a:pt x="806" y="0"/>
                      <a:pt x="385" y="95"/>
                      <a:pt x="57" y="326"/>
                    </a:cubicBezTo>
                    <a:cubicBezTo>
                      <a:pt x="1" y="359"/>
                      <a:pt x="19" y="457"/>
                      <a:pt x="92" y="457"/>
                    </a:cubicBezTo>
                    <a:cubicBezTo>
                      <a:pt x="96" y="457"/>
                      <a:pt x="100" y="457"/>
                      <a:pt x="105" y="457"/>
                    </a:cubicBezTo>
                    <a:cubicBezTo>
                      <a:pt x="630" y="384"/>
                      <a:pt x="1160" y="301"/>
                      <a:pt x="1686" y="301"/>
                    </a:cubicBezTo>
                    <a:cubicBezTo>
                      <a:pt x="2114" y="301"/>
                      <a:pt x="2541" y="356"/>
                      <a:pt x="2962" y="516"/>
                    </a:cubicBezTo>
                    <a:cubicBezTo>
                      <a:pt x="2964" y="517"/>
                      <a:pt x="2965" y="518"/>
                      <a:pt x="2966" y="518"/>
                    </a:cubicBezTo>
                    <a:cubicBezTo>
                      <a:pt x="2979" y="518"/>
                      <a:pt x="2995" y="479"/>
                      <a:pt x="2974" y="468"/>
                    </a:cubicBezTo>
                    <a:cubicBezTo>
                      <a:pt x="2519" y="195"/>
                      <a:pt x="1865" y="0"/>
                      <a:pt x="12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6" name="Google Shape;12236;p44"/>
              <p:cNvSpPr/>
              <p:nvPr/>
            </p:nvSpPr>
            <p:spPr>
              <a:xfrm>
                <a:off x="3339400" y="3255050"/>
                <a:ext cx="4670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466" extrusionOk="0">
                    <a:moveTo>
                      <a:pt x="620" y="0"/>
                    </a:moveTo>
                    <a:cubicBezTo>
                      <a:pt x="422" y="0"/>
                      <a:pt x="227" y="22"/>
                      <a:pt x="48" y="58"/>
                    </a:cubicBezTo>
                    <a:cubicBezTo>
                      <a:pt x="0" y="58"/>
                      <a:pt x="0" y="129"/>
                      <a:pt x="48" y="129"/>
                    </a:cubicBezTo>
                    <a:cubicBezTo>
                      <a:pt x="619" y="236"/>
                      <a:pt x="1334" y="94"/>
                      <a:pt x="1846" y="463"/>
                    </a:cubicBezTo>
                    <a:cubicBezTo>
                      <a:pt x="1848" y="465"/>
                      <a:pt x="1850" y="466"/>
                      <a:pt x="1853" y="466"/>
                    </a:cubicBezTo>
                    <a:cubicBezTo>
                      <a:pt x="1861" y="466"/>
                      <a:pt x="1867" y="451"/>
                      <a:pt x="1858" y="451"/>
                    </a:cubicBezTo>
                    <a:cubicBezTo>
                      <a:pt x="1550" y="118"/>
                      <a:pt x="1079" y="0"/>
                      <a:pt x="6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7" name="Google Shape;12237;p44"/>
              <p:cNvSpPr/>
              <p:nvPr/>
            </p:nvSpPr>
            <p:spPr>
              <a:xfrm>
                <a:off x="3345650" y="3268900"/>
                <a:ext cx="550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409" extrusionOk="0">
                    <a:moveTo>
                      <a:pt x="748" y="0"/>
                    </a:moveTo>
                    <a:cubicBezTo>
                      <a:pt x="521" y="0"/>
                      <a:pt x="301" y="30"/>
                      <a:pt x="96" y="111"/>
                    </a:cubicBezTo>
                    <a:cubicBezTo>
                      <a:pt x="0" y="147"/>
                      <a:pt x="12" y="266"/>
                      <a:pt x="107" y="278"/>
                    </a:cubicBezTo>
                    <a:cubicBezTo>
                      <a:pt x="750" y="337"/>
                      <a:pt x="1369" y="325"/>
                      <a:pt x="2012" y="409"/>
                    </a:cubicBezTo>
                    <a:cubicBezTo>
                      <a:pt x="2143" y="409"/>
                      <a:pt x="2203" y="206"/>
                      <a:pt x="2072" y="194"/>
                    </a:cubicBezTo>
                    <a:cubicBezTo>
                      <a:pt x="1654" y="116"/>
                      <a:pt x="1190" y="0"/>
                      <a:pt x="7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8" name="Google Shape;12238;p44"/>
              <p:cNvSpPr/>
              <p:nvPr/>
            </p:nvSpPr>
            <p:spPr>
              <a:xfrm>
                <a:off x="3366775" y="3291225"/>
                <a:ext cx="23850" cy="665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266" extrusionOk="0">
                    <a:moveTo>
                      <a:pt x="303" y="0"/>
                    </a:moveTo>
                    <a:cubicBezTo>
                      <a:pt x="222" y="0"/>
                      <a:pt x="140" y="12"/>
                      <a:pt x="60" y="40"/>
                    </a:cubicBezTo>
                    <a:cubicBezTo>
                      <a:pt x="1" y="63"/>
                      <a:pt x="24" y="135"/>
                      <a:pt x="84" y="147"/>
                    </a:cubicBezTo>
                    <a:cubicBezTo>
                      <a:pt x="334" y="182"/>
                      <a:pt x="596" y="206"/>
                      <a:pt x="858" y="266"/>
                    </a:cubicBezTo>
                    <a:cubicBezTo>
                      <a:pt x="929" y="266"/>
                      <a:pt x="953" y="147"/>
                      <a:pt x="882" y="135"/>
                    </a:cubicBezTo>
                    <a:cubicBezTo>
                      <a:pt x="696" y="67"/>
                      <a:pt x="499" y="0"/>
                      <a:pt x="3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9" name="Google Shape;12239;p44"/>
              <p:cNvSpPr/>
              <p:nvPr/>
            </p:nvSpPr>
            <p:spPr>
              <a:xfrm>
                <a:off x="3365775" y="3304100"/>
                <a:ext cx="8175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28" extrusionOk="0">
                    <a:moveTo>
                      <a:pt x="165" y="0"/>
                    </a:moveTo>
                    <a:cubicBezTo>
                      <a:pt x="73" y="0"/>
                      <a:pt x="1" y="134"/>
                      <a:pt x="100" y="179"/>
                    </a:cubicBezTo>
                    <a:cubicBezTo>
                      <a:pt x="148" y="215"/>
                      <a:pt x="207" y="227"/>
                      <a:pt x="267" y="227"/>
                    </a:cubicBezTo>
                    <a:cubicBezTo>
                      <a:pt x="314" y="227"/>
                      <a:pt x="326" y="179"/>
                      <a:pt x="326" y="156"/>
                    </a:cubicBezTo>
                    <a:cubicBezTo>
                      <a:pt x="314" y="96"/>
                      <a:pt x="279" y="96"/>
                      <a:pt x="255" y="48"/>
                    </a:cubicBezTo>
                    <a:cubicBezTo>
                      <a:pt x="226" y="14"/>
                      <a:pt x="195" y="0"/>
                      <a:pt x="1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0" name="Google Shape;12240;p44"/>
              <p:cNvSpPr/>
              <p:nvPr/>
            </p:nvSpPr>
            <p:spPr>
              <a:xfrm>
                <a:off x="3363200" y="3313925"/>
                <a:ext cx="20550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83" extrusionOk="0">
                    <a:moveTo>
                      <a:pt x="251" y="1"/>
                    </a:moveTo>
                    <a:cubicBezTo>
                      <a:pt x="72" y="13"/>
                      <a:pt x="1" y="239"/>
                      <a:pt x="167" y="322"/>
                    </a:cubicBezTo>
                    <a:cubicBezTo>
                      <a:pt x="235" y="370"/>
                      <a:pt x="326" y="382"/>
                      <a:pt x="416" y="382"/>
                    </a:cubicBezTo>
                    <a:cubicBezTo>
                      <a:pt x="484" y="382"/>
                      <a:pt x="551" y="375"/>
                      <a:pt x="608" y="370"/>
                    </a:cubicBezTo>
                    <a:cubicBezTo>
                      <a:pt x="613" y="370"/>
                      <a:pt x="617" y="370"/>
                      <a:pt x="622" y="370"/>
                    </a:cubicBezTo>
                    <a:cubicBezTo>
                      <a:pt x="821" y="370"/>
                      <a:pt x="794" y="119"/>
                      <a:pt x="608" y="84"/>
                    </a:cubicBezTo>
                    <a:cubicBezTo>
                      <a:pt x="489" y="72"/>
                      <a:pt x="370" y="1"/>
                      <a:pt x="2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1" name="Google Shape;12241;p44"/>
              <p:cNvSpPr/>
              <p:nvPr/>
            </p:nvSpPr>
            <p:spPr>
              <a:xfrm>
                <a:off x="3342075" y="3174625"/>
                <a:ext cx="67000" cy="86650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3466" extrusionOk="0">
                    <a:moveTo>
                      <a:pt x="131" y="1"/>
                    </a:moveTo>
                    <a:cubicBezTo>
                      <a:pt x="36" y="1"/>
                      <a:pt x="0" y="108"/>
                      <a:pt x="72" y="155"/>
                    </a:cubicBezTo>
                    <a:cubicBezTo>
                      <a:pt x="691" y="513"/>
                      <a:pt x="1167" y="1013"/>
                      <a:pt x="1560" y="1608"/>
                    </a:cubicBezTo>
                    <a:cubicBezTo>
                      <a:pt x="1929" y="2179"/>
                      <a:pt x="2048" y="2787"/>
                      <a:pt x="2274" y="3394"/>
                    </a:cubicBezTo>
                    <a:cubicBezTo>
                      <a:pt x="2286" y="3441"/>
                      <a:pt x="2322" y="3465"/>
                      <a:pt x="2359" y="3465"/>
                    </a:cubicBezTo>
                    <a:cubicBezTo>
                      <a:pt x="2397" y="3465"/>
                      <a:pt x="2435" y="3441"/>
                      <a:pt x="2453" y="3394"/>
                    </a:cubicBezTo>
                    <a:cubicBezTo>
                      <a:pt x="2679" y="2727"/>
                      <a:pt x="2155" y="1882"/>
                      <a:pt x="1798" y="1358"/>
                    </a:cubicBezTo>
                    <a:cubicBezTo>
                      <a:pt x="1405" y="774"/>
                      <a:pt x="834" y="167"/>
                      <a:pt x="1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2" name="Google Shape;12242;p44"/>
              <p:cNvSpPr/>
              <p:nvPr/>
            </p:nvSpPr>
            <p:spPr>
              <a:xfrm>
                <a:off x="3342975" y="3168825"/>
                <a:ext cx="6400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4096" extrusionOk="0">
                    <a:moveTo>
                      <a:pt x="63" y="1"/>
                    </a:moveTo>
                    <a:cubicBezTo>
                      <a:pt x="24" y="1"/>
                      <a:pt x="1" y="43"/>
                      <a:pt x="36" y="78"/>
                    </a:cubicBezTo>
                    <a:cubicBezTo>
                      <a:pt x="512" y="673"/>
                      <a:pt x="988" y="1245"/>
                      <a:pt x="1346" y="1923"/>
                    </a:cubicBezTo>
                    <a:cubicBezTo>
                      <a:pt x="1715" y="2602"/>
                      <a:pt x="1846" y="3292"/>
                      <a:pt x="2108" y="4019"/>
                    </a:cubicBezTo>
                    <a:cubicBezTo>
                      <a:pt x="2120" y="4064"/>
                      <a:pt x="2176" y="4095"/>
                      <a:pt x="2227" y="4095"/>
                    </a:cubicBezTo>
                    <a:cubicBezTo>
                      <a:pt x="2270" y="4095"/>
                      <a:pt x="2311" y="4073"/>
                      <a:pt x="2322" y="4019"/>
                    </a:cubicBezTo>
                    <a:cubicBezTo>
                      <a:pt x="2560" y="2578"/>
                      <a:pt x="1155" y="852"/>
                      <a:pt x="107" y="18"/>
                    </a:cubicBezTo>
                    <a:cubicBezTo>
                      <a:pt x="92" y="6"/>
                      <a:pt x="76" y="1"/>
                      <a:pt x="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3" name="Google Shape;12243;p44"/>
              <p:cNvSpPr/>
              <p:nvPr/>
            </p:nvSpPr>
            <p:spPr>
              <a:xfrm>
                <a:off x="3334950" y="3175350"/>
                <a:ext cx="59400" cy="117650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4706" extrusionOk="0">
                    <a:moveTo>
                      <a:pt x="94" y="0"/>
                    </a:moveTo>
                    <a:cubicBezTo>
                      <a:pt x="48" y="0"/>
                      <a:pt x="1" y="68"/>
                      <a:pt x="47" y="114"/>
                    </a:cubicBezTo>
                    <a:cubicBezTo>
                      <a:pt x="1428" y="1317"/>
                      <a:pt x="1655" y="3031"/>
                      <a:pt x="2250" y="4663"/>
                    </a:cubicBezTo>
                    <a:cubicBezTo>
                      <a:pt x="2261" y="4691"/>
                      <a:pt x="2292" y="4706"/>
                      <a:pt x="2319" y="4706"/>
                    </a:cubicBezTo>
                    <a:cubicBezTo>
                      <a:pt x="2349" y="4706"/>
                      <a:pt x="2375" y="4688"/>
                      <a:pt x="2369" y="4651"/>
                    </a:cubicBezTo>
                    <a:cubicBezTo>
                      <a:pt x="2274" y="2984"/>
                      <a:pt x="1452" y="1067"/>
                      <a:pt x="131" y="19"/>
                    </a:cubicBezTo>
                    <a:cubicBezTo>
                      <a:pt x="120" y="6"/>
                      <a:pt x="107" y="0"/>
                      <a:pt x="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4" name="Google Shape;12244;p44"/>
              <p:cNvSpPr/>
              <p:nvPr/>
            </p:nvSpPr>
            <p:spPr>
              <a:xfrm>
                <a:off x="3348325" y="3221175"/>
                <a:ext cx="21350" cy="5782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313" extrusionOk="0">
                    <a:moveTo>
                      <a:pt x="111" y="0"/>
                    </a:moveTo>
                    <a:cubicBezTo>
                      <a:pt x="57" y="0"/>
                      <a:pt x="0" y="67"/>
                      <a:pt x="24" y="139"/>
                    </a:cubicBezTo>
                    <a:cubicBezTo>
                      <a:pt x="346" y="817"/>
                      <a:pt x="429" y="1591"/>
                      <a:pt x="727" y="2282"/>
                    </a:cubicBezTo>
                    <a:cubicBezTo>
                      <a:pt x="740" y="2303"/>
                      <a:pt x="760" y="2313"/>
                      <a:pt x="781" y="2313"/>
                    </a:cubicBezTo>
                    <a:cubicBezTo>
                      <a:pt x="817" y="2313"/>
                      <a:pt x="853" y="2284"/>
                      <a:pt x="846" y="2246"/>
                    </a:cubicBezTo>
                    <a:cubicBezTo>
                      <a:pt x="786" y="1508"/>
                      <a:pt x="489" y="734"/>
                      <a:pt x="179" y="55"/>
                    </a:cubicBezTo>
                    <a:cubicBezTo>
                      <a:pt x="163" y="16"/>
                      <a:pt x="137" y="0"/>
                      <a:pt x="1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5" name="Google Shape;12245;p44"/>
              <p:cNvSpPr/>
              <p:nvPr/>
            </p:nvSpPr>
            <p:spPr>
              <a:xfrm>
                <a:off x="3359900" y="3285250"/>
                <a:ext cx="1405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015" extrusionOk="0">
                    <a:moveTo>
                      <a:pt x="227" y="0"/>
                    </a:moveTo>
                    <a:cubicBezTo>
                      <a:pt x="118" y="0"/>
                      <a:pt x="1" y="87"/>
                      <a:pt x="37" y="219"/>
                    </a:cubicBezTo>
                    <a:cubicBezTo>
                      <a:pt x="85" y="374"/>
                      <a:pt x="121" y="505"/>
                      <a:pt x="133" y="660"/>
                    </a:cubicBezTo>
                    <a:cubicBezTo>
                      <a:pt x="145" y="791"/>
                      <a:pt x="157" y="933"/>
                      <a:pt x="299" y="993"/>
                    </a:cubicBezTo>
                    <a:cubicBezTo>
                      <a:pt x="324" y="1008"/>
                      <a:pt x="345" y="1014"/>
                      <a:pt x="364" y="1014"/>
                    </a:cubicBezTo>
                    <a:cubicBezTo>
                      <a:pt x="391" y="1014"/>
                      <a:pt x="415" y="1002"/>
                      <a:pt x="442" y="981"/>
                    </a:cubicBezTo>
                    <a:cubicBezTo>
                      <a:pt x="561" y="874"/>
                      <a:pt x="514" y="719"/>
                      <a:pt x="490" y="576"/>
                    </a:cubicBezTo>
                    <a:cubicBezTo>
                      <a:pt x="454" y="433"/>
                      <a:pt x="430" y="267"/>
                      <a:pt x="383" y="112"/>
                    </a:cubicBezTo>
                    <a:cubicBezTo>
                      <a:pt x="360" y="34"/>
                      <a:pt x="295" y="0"/>
                      <a:pt x="2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6" name="Google Shape;12246;p44"/>
              <p:cNvSpPr/>
              <p:nvPr/>
            </p:nvSpPr>
            <p:spPr>
              <a:xfrm>
                <a:off x="3504900" y="3464800"/>
                <a:ext cx="1282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41" extrusionOk="0">
                    <a:moveTo>
                      <a:pt x="179" y="1"/>
                    </a:moveTo>
                    <a:cubicBezTo>
                      <a:pt x="91" y="1"/>
                      <a:pt x="0" y="88"/>
                      <a:pt x="60" y="181"/>
                    </a:cubicBezTo>
                    <a:cubicBezTo>
                      <a:pt x="119" y="264"/>
                      <a:pt x="167" y="336"/>
                      <a:pt x="191" y="419"/>
                    </a:cubicBezTo>
                    <a:cubicBezTo>
                      <a:pt x="226" y="514"/>
                      <a:pt x="238" y="597"/>
                      <a:pt x="286" y="681"/>
                    </a:cubicBezTo>
                    <a:cubicBezTo>
                      <a:pt x="298" y="705"/>
                      <a:pt x="345" y="740"/>
                      <a:pt x="393" y="740"/>
                    </a:cubicBezTo>
                    <a:cubicBezTo>
                      <a:pt x="417" y="740"/>
                      <a:pt x="429" y="740"/>
                      <a:pt x="453" y="717"/>
                    </a:cubicBezTo>
                    <a:cubicBezTo>
                      <a:pt x="488" y="705"/>
                      <a:pt x="512" y="657"/>
                      <a:pt x="512" y="621"/>
                    </a:cubicBezTo>
                    <a:cubicBezTo>
                      <a:pt x="512" y="419"/>
                      <a:pt x="393" y="216"/>
                      <a:pt x="274" y="50"/>
                    </a:cubicBezTo>
                    <a:cubicBezTo>
                      <a:pt x="250" y="15"/>
                      <a:pt x="215" y="1"/>
                      <a:pt x="1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7" name="Google Shape;12247;p44"/>
              <p:cNvSpPr/>
              <p:nvPr/>
            </p:nvSpPr>
            <p:spPr>
              <a:xfrm>
                <a:off x="3537325" y="3441200"/>
                <a:ext cx="9250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404" extrusionOk="0">
                    <a:moveTo>
                      <a:pt x="168" y="0"/>
                    </a:moveTo>
                    <a:cubicBezTo>
                      <a:pt x="81" y="0"/>
                      <a:pt x="1" y="84"/>
                      <a:pt x="60" y="196"/>
                    </a:cubicBezTo>
                    <a:cubicBezTo>
                      <a:pt x="104" y="261"/>
                      <a:pt x="108" y="403"/>
                      <a:pt x="205" y="403"/>
                    </a:cubicBezTo>
                    <a:cubicBezTo>
                      <a:pt x="215" y="403"/>
                      <a:pt x="227" y="402"/>
                      <a:pt x="239" y="398"/>
                    </a:cubicBezTo>
                    <a:cubicBezTo>
                      <a:pt x="370" y="375"/>
                      <a:pt x="322" y="196"/>
                      <a:pt x="299" y="101"/>
                    </a:cubicBezTo>
                    <a:cubicBezTo>
                      <a:pt x="272" y="30"/>
                      <a:pt x="219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8" name="Google Shape;12248;p44"/>
              <p:cNvSpPr/>
              <p:nvPr/>
            </p:nvSpPr>
            <p:spPr>
              <a:xfrm>
                <a:off x="3475400" y="3480775"/>
                <a:ext cx="11950" cy="12975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19" extrusionOk="0">
                    <a:moveTo>
                      <a:pt x="54" y="311"/>
                    </a:moveTo>
                    <a:cubicBezTo>
                      <a:pt x="63" y="325"/>
                      <a:pt x="73" y="338"/>
                      <a:pt x="85" y="351"/>
                    </a:cubicBezTo>
                    <a:cubicBezTo>
                      <a:pt x="70" y="344"/>
                      <a:pt x="60" y="328"/>
                      <a:pt x="54" y="311"/>
                    </a:cubicBezTo>
                    <a:close/>
                    <a:moveTo>
                      <a:pt x="220" y="0"/>
                    </a:moveTo>
                    <a:cubicBezTo>
                      <a:pt x="168" y="0"/>
                      <a:pt x="114" y="18"/>
                      <a:pt x="73" y="54"/>
                    </a:cubicBezTo>
                    <a:cubicBezTo>
                      <a:pt x="3" y="123"/>
                      <a:pt x="0" y="217"/>
                      <a:pt x="49" y="302"/>
                    </a:cubicBezTo>
                    <a:lnTo>
                      <a:pt x="49" y="302"/>
                    </a:lnTo>
                    <a:lnTo>
                      <a:pt x="49" y="304"/>
                    </a:lnTo>
                    <a:cubicBezTo>
                      <a:pt x="49" y="423"/>
                      <a:pt x="156" y="518"/>
                      <a:pt x="263" y="518"/>
                    </a:cubicBezTo>
                    <a:cubicBezTo>
                      <a:pt x="359" y="518"/>
                      <a:pt x="478" y="423"/>
                      <a:pt x="466" y="304"/>
                    </a:cubicBezTo>
                    <a:cubicBezTo>
                      <a:pt x="454" y="197"/>
                      <a:pt x="430" y="125"/>
                      <a:pt x="359" y="54"/>
                    </a:cubicBezTo>
                    <a:cubicBezTo>
                      <a:pt x="323" y="18"/>
                      <a:pt x="272" y="0"/>
                      <a:pt x="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9" name="Google Shape;12249;p44"/>
              <p:cNvSpPr/>
              <p:nvPr/>
            </p:nvSpPr>
            <p:spPr>
              <a:xfrm>
                <a:off x="3595750" y="3309825"/>
                <a:ext cx="42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3985" extrusionOk="0">
                    <a:moveTo>
                      <a:pt x="1694" y="1"/>
                    </a:moveTo>
                    <a:cubicBezTo>
                      <a:pt x="1685" y="1"/>
                      <a:pt x="1676" y="4"/>
                      <a:pt x="1676" y="10"/>
                    </a:cubicBezTo>
                    <a:cubicBezTo>
                      <a:pt x="1498" y="784"/>
                      <a:pt x="1236" y="1522"/>
                      <a:pt x="890" y="2236"/>
                    </a:cubicBezTo>
                    <a:cubicBezTo>
                      <a:pt x="605" y="2808"/>
                      <a:pt x="236" y="3344"/>
                      <a:pt x="9" y="3939"/>
                    </a:cubicBezTo>
                    <a:cubicBezTo>
                      <a:pt x="1" y="3965"/>
                      <a:pt x="23" y="3984"/>
                      <a:pt x="45" y="3984"/>
                    </a:cubicBezTo>
                    <a:cubicBezTo>
                      <a:pt x="54" y="3984"/>
                      <a:pt x="62" y="3981"/>
                      <a:pt x="69" y="3975"/>
                    </a:cubicBezTo>
                    <a:cubicBezTo>
                      <a:pt x="879" y="2927"/>
                      <a:pt x="1641" y="1343"/>
                      <a:pt x="1712" y="10"/>
                    </a:cubicBezTo>
                    <a:cubicBezTo>
                      <a:pt x="1712" y="4"/>
                      <a:pt x="1703" y="1"/>
                      <a:pt x="16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0" name="Google Shape;12250;p44"/>
              <p:cNvSpPr/>
              <p:nvPr/>
            </p:nvSpPr>
            <p:spPr>
              <a:xfrm>
                <a:off x="3454750" y="3447425"/>
                <a:ext cx="123400" cy="121125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4845" extrusionOk="0">
                    <a:moveTo>
                      <a:pt x="4903" y="1"/>
                    </a:moveTo>
                    <a:cubicBezTo>
                      <a:pt x="4894" y="1"/>
                      <a:pt x="4884" y="6"/>
                      <a:pt x="4876" y="19"/>
                    </a:cubicBezTo>
                    <a:cubicBezTo>
                      <a:pt x="4387" y="1102"/>
                      <a:pt x="3649" y="2031"/>
                      <a:pt x="2756" y="2805"/>
                    </a:cubicBezTo>
                    <a:cubicBezTo>
                      <a:pt x="1923" y="3519"/>
                      <a:pt x="863" y="3971"/>
                      <a:pt x="53" y="4710"/>
                    </a:cubicBezTo>
                    <a:cubicBezTo>
                      <a:pt x="0" y="4763"/>
                      <a:pt x="42" y="4844"/>
                      <a:pt x="111" y="4844"/>
                    </a:cubicBezTo>
                    <a:cubicBezTo>
                      <a:pt x="119" y="4844"/>
                      <a:pt x="128" y="4843"/>
                      <a:pt x="137" y="4841"/>
                    </a:cubicBezTo>
                    <a:cubicBezTo>
                      <a:pt x="1161" y="4483"/>
                      <a:pt x="2185" y="3602"/>
                      <a:pt x="2994" y="2876"/>
                    </a:cubicBezTo>
                    <a:cubicBezTo>
                      <a:pt x="3852" y="2090"/>
                      <a:pt x="4542" y="1150"/>
                      <a:pt x="4935" y="42"/>
                    </a:cubicBezTo>
                    <a:cubicBezTo>
                      <a:pt x="4935" y="19"/>
                      <a:pt x="4920" y="1"/>
                      <a:pt x="49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1" name="Google Shape;12251;p44"/>
              <p:cNvSpPr/>
              <p:nvPr/>
            </p:nvSpPr>
            <p:spPr>
              <a:xfrm>
                <a:off x="3606100" y="3404900"/>
                <a:ext cx="220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529" extrusionOk="0">
                    <a:moveTo>
                      <a:pt x="853" y="0"/>
                    </a:moveTo>
                    <a:cubicBezTo>
                      <a:pt x="849" y="0"/>
                      <a:pt x="846" y="2"/>
                      <a:pt x="846" y="5"/>
                    </a:cubicBezTo>
                    <a:cubicBezTo>
                      <a:pt x="572" y="517"/>
                      <a:pt x="286" y="1005"/>
                      <a:pt x="0" y="1505"/>
                    </a:cubicBezTo>
                    <a:cubicBezTo>
                      <a:pt x="0" y="1529"/>
                      <a:pt x="12" y="1529"/>
                      <a:pt x="12" y="1529"/>
                    </a:cubicBezTo>
                    <a:cubicBezTo>
                      <a:pt x="298" y="1017"/>
                      <a:pt x="596" y="529"/>
                      <a:pt x="881" y="17"/>
                    </a:cubicBezTo>
                    <a:cubicBezTo>
                      <a:pt x="881" y="8"/>
                      <a:pt x="863" y="0"/>
                      <a:pt x="8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2" name="Google Shape;12252;p44"/>
              <p:cNvSpPr/>
              <p:nvPr/>
            </p:nvSpPr>
            <p:spPr>
              <a:xfrm>
                <a:off x="3502000" y="3483475"/>
                <a:ext cx="82975" cy="82325"/>
              </a:xfrm>
              <a:custGeom>
                <a:avLst/>
                <a:gdLst/>
                <a:ahLst/>
                <a:cxnLst/>
                <a:rect l="l" t="t" r="r" b="b"/>
                <a:pathLst>
                  <a:path w="3319" h="3293" extrusionOk="0">
                    <a:moveTo>
                      <a:pt x="3301" y="0"/>
                    </a:moveTo>
                    <a:cubicBezTo>
                      <a:pt x="3296" y="0"/>
                      <a:pt x="3290" y="2"/>
                      <a:pt x="3283" y="5"/>
                    </a:cubicBezTo>
                    <a:cubicBezTo>
                      <a:pt x="2843" y="624"/>
                      <a:pt x="2378" y="1255"/>
                      <a:pt x="1843" y="1791"/>
                    </a:cubicBezTo>
                    <a:cubicBezTo>
                      <a:pt x="1295" y="2339"/>
                      <a:pt x="664" y="2732"/>
                      <a:pt x="57" y="3172"/>
                    </a:cubicBezTo>
                    <a:cubicBezTo>
                      <a:pt x="1" y="3217"/>
                      <a:pt x="18" y="3293"/>
                      <a:pt x="89" y="3293"/>
                    </a:cubicBezTo>
                    <a:cubicBezTo>
                      <a:pt x="94" y="3293"/>
                      <a:pt x="99" y="3292"/>
                      <a:pt x="104" y="3291"/>
                    </a:cubicBezTo>
                    <a:cubicBezTo>
                      <a:pt x="1473" y="2815"/>
                      <a:pt x="2747" y="1315"/>
                      <a:pt x="3319" y="17"/>
                    </a:cubicBezTo>
                    <a:cubicBezTo>
                      <a:pt x="3319" y="9"/>
                      <a:pt x="3313" y="0"/>
                      <a:pt x="3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3" name="Google Shape;12253;p44"/>
              <p:cNvSpPr/>
              <p:nvPr/>
            </p:nvSpPr>
            <p:spPr>
              <a:xfrm>
                <a:off x="3560475" y="3413275"/>
                <a:ext cx="91175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3647" h="6203" extrusionOk="0">
                    <a:moveTo>
                      <a:pt x="3613" y="1"/>
                    </a:moveTo>
                    <a:cubicBezTo>
                      <a:pt x="3603" y="1"/>
                      <a:pt x="3592" y="8"/>
                      <a:pt x="3587" y="27"/>
                    </a:cubicBezTo>
                    <a:cubicBezTo>
                      <a:pt x="3206" y="1158"/>
                      <a:pt x="2790" y="2266"/>
                      <a:pt x="2278" y="3337"/>
                    </a:cubicBezTo>
                    <a:cubicBezTo>
                      <a:pt x="1718" y="4468"/>
                      <a:pt x="992" y="5242"/>
                      <a:pt x="51" y="6076"/>
                    </a:cubicBezTo>
                    <a:cubicBezTo>
                      <a:pt x="1" y="6126"/>
                      <a:pt x="53" y="6202"/>
                      <a:pt x="114" y="6202"/>
                    </a:cubicBezTo>
                    <a:cubicBezTo>
                      <a:pt x="125" y="6202"/>
                      <a:pt x="136" y="6200"/>
                      <a:pt x="146" y="6195"/>
                    </a:cubicBezTo>
                    <a:cubicBezTo>
                      <a:pt x="1087" y="5575"/>
                      <a:pt x="1813" y="4468"/>
                      <a:pt x="2361" y="3516"/>
                    </a:cubicBezTo>
                    <a:cubicBezTo>
                      <a:pt x="2992" y="2444"/>
                      <a:pt x="3325" y="1230"/>
                      <a:pt x="3647" y="39"/>
                    </a:cubicBezTo>
                    <a:cubicBezTo>
                      <a:pt x="3647" y="18"/>
                      <a:pt x="3630" y="1"/>
                      <a:pt x="36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4" name="Google Shape;12254;p44"/>
              <p:cNvSpPr/>
              <p:nvPr/>
            </p:nvSpPr>
            <p:spPr>
              <a:xfrm>
                <a:off x="3641200" y="3453350"/>
                <a:ext cx="22825" cy="4850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940" extrusionOk="0">
                    <a:moveTo>
                      <a:pt x="806" y="0"/>
                    </a:moveTo>
                    <a:cubicBezTo>
                      <a:pt x="775" y="0"/>
                      <a:pt x="745" y="14"/>
                      <a:pt x="727" y="43"/>
                    </a:cubicBezTo>
                    <a:cubicBezTo>
                      <a:pt x="501" y="639"/>
                      <a:pt x="263" y="1258"/>
                      <a:pt x="25" y="1853"/>
                    </a:cubicBezTo>
                    <a:cubicBezTo>
                      <a:pt x="1" y="1902"/>
                      <a:pt x="54" y="1940"/>
                      <a:pt x="102" y="1940"/>
                    </a:cubicBezTo>
                    <a:cubicBezTo>
                      <a:pt x="124" y="1940"/>
                      <a:pt x="145" y="1932"/>
                      <a:pt x="156" y="1913"/>
                    </a:cubicBezTo>
                    <a:cubicBezTo>
                      <a:pt x="477" y="1341"/>
                      <a:pt x="668" y="722"/>
                      <a:pt x="882" y="103"/>
                    </a:cubicBezTo>
                    <a:cubicBezTo>
                      <a:pt x="913" y="42"/>
                      <a:pt x="860" y="0"/>
                      <a:pt x="8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5" name="Google Shape;12255;p44"/>
              <p:cNvSpPr/>
              <p:nvPr/>
            </p:nvSpPr>
            <p:spPr>
              <a:xfrm>
                <a:off x="3602850" y="3538350"/>
                <a:ext cx="2060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24" h="861" extrusionOk="0">
                    <a:moveTo>
                      <a:pt x="767" y="0"/>
                    </a:moveTo>
                    <a:cubicBezTo>
                      <a:pt x="757" y="0"/>
                      <a:pt x="746" y="4"/>
                      <a:pt x="737" y="13"/>
                    </a:cubicBezTo>
                    <a:cubicBezTo>
                      <a:pt x="523" y="275"/>
                      <a:pt x="202" y="501"/>
                      <a:pt x="11" y="799"/>
                    </a:cubicBezTo>
                    <a:cubicBezTo>
                      <a:pt x="1" y="830"/>
                      <a:pt x="17" y="861"/>
                      <a:pt x="53" y="861"/>
                    </a:cubicBezTo>
                    <a:cubicBezTo>
                      <a:pt x="58" y="861"/>
                      <a:pt x="64" y="860"/>
                      <a:pt x="71" y="858"/>
                    </a:cubicBezTo>
                    <a:cubicBezTo>
                      <a:pt x="380" y="680"/>
                      <a:pt x="606" y="358"/>
                      <a:pt x="797" y="61"/>
                    </a:cubicBezTo>
                    <a:cubicBezTo>
                      <a:pt x="824" y="34"/>
                      <a:pt x="797" y="0"/>
                      <a:pt x="7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6" name="Google Shape;12256;p44"/>
              <p:cNvSpPr/>
              <p:nvPr/>
            </p:nvSpPr>
            <p:spPr>
              <a:xfrm>
                <a:off x="3644275" y="3472325"/>
                <a:ext cx="45175" cy="86075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3443" extrusionOk="0">
                    <a:moveTo>
                      <a:pt x="1764" y="0"/>
                    </a:moveTo>
                    <a:cubicBezTo>
                      <a:pt x="1749" y="0"/>
                      <a:pt x="1736" y="12"/>
                      <a:pt x="1736" y="35"/>
                    </a:cubicBezTo>
                    <a:cubicBezTo>
                      <a:pt x="1569" y="1297"/>
                      <a:pt x="795" y="2416"/>
                      <a:pt x="21" y="3380"/>
                    </a:cubicBezTo>
                    <a:cubicBezTo>
                      <a:pt x="0" y="3411"/>
                      <a:pt x="16" y="3442"/>
                      <a:pt x="51" y="3442"/>
                    </a:cubicBezTo>
                    <a:cubicBezTo>
                      <a:pt x="56" y="3442"/>
                      <a:pt x="62" y="3441"/>
                      <a:pt x="69" y="3440"/>
                    </a:cubicBezTo>
                    <a:cubicBezTo>
                      <a:pt x="1069" y="2832"/>
                      <a:pt x="1700" y="1154"/>
                      <a:pt x="1807" y="46"/>
                    </a:cubicBezTo>
                    <a:cubicBezTo>
                      <a:pt x="1801" y="15"/>
                      <a:pt x="1781" y="0"/>
                      <a:pt x="17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7" name="Google Shape;12257;p44"/>
              <p:cNvSpPr/>
              <p:nvPr/>
            </p:nvSpPr>
            <p:spPr>
              <a:xfrm>
                <a:off x="3697350" y="3480775"/>
                <a:ext cx="24250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970" h="2307" extrusionOk="0">
                    <a:moveTo>
                      <a:pt x="851" y="0"/>
                    </a:moveTo>
                    <a:cubicBezTo>
                      <a:pt x="821" y="0"/>
                      <a:pt x="791" y="18"/>
                      <a:pt x="791" y="54"/>
                    </a:cubicBezTo>
                    <a:cubicBezTo>
                      <a:pt x="803" y="530"/>
                      <a:pt x="672" y="959"/>
                      <a:pt x="458" y="1375"/>
                    </a:cubicBezTo>
                    <a:cubicBezTo>
                      <a:pt x="315" y="1673"/>
                      <a:pt x="113" y="1935"/>
                      <a:pt x="17" y="2256"/>
                    </a:cubicBezTo>
                    <a:cubicBezTo>
                      <a:pt x="1" y="2282"/>
                      <a:pt x="25" y="2307"/>
                      <a:pt x="54" y="2307"/>
                    </a:cubicBezTo>
                    <a:cubicBezTo>
                      <a:pt x="66" y="2307"/>
                      <a:pt x="78" y="2303"/>
                      <a:pt x="89" y="2292"/>
                    </a:cubicBezTo>
                    <a:cubicBezTo>
                      <a:pt x="672" y="1780"/>
                      <a:pt x="970" y="792"/>
                      <a:pt x="910" y="54"/>
                    </a:cubicBezTo>
                    <a:cubicBezTo>
                      <a:pt x="910" y="18"/>
                      <a:pt x="881" y="0"/>
                      <a:pt x="8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8" name="Google Shape;12258;p44"/>
              <p:cNvSpPr/>
              <p:nvPr/>
            </p:nvSpPr>
            <p:spPr>
              <a:xfrm>
                <a:off x="3745425" y="3482375"/>
                <a:ext cx="22925" cy="54850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194" extrusionOk="0">
                    <a:moveTo>
                      <a:pt x="789" y="0"/>
                    </a:moveTo>
                    <a:cubicBezTo>
                      <a:pt x="756" y="0"/>
                      <a:pt x="726" y="21"/>
                      <a:pt x="726" y="61"/>
                    </a:cubicBezTo>
                    <a:cubicBezTo>
                      <a:pt x="749" y="847"/>
                      <a:pt x="309" y="1430"/>
                      <a:pt x="23" y="2133"/>
                    </a:cubicBezTo>
                    <a:cubicBezTo>
                      <a:pt x="1" y="2171"/>
                      <a:pt x="30" y="2194"/>
                      <a:pt x="67" y="2194"/>
                    </a:cubicBezTo>
                    <a:cubicBezTo>
                      <a:pt x="89" y="2194"/>
                      <a:pt x="113" y="2186"/>
                      <a:pt x="130" y="2169"/>
                    </a:cubicBezTo>
                    <a:cubicBezTo>
                      <a:pt x="571" y="1561"/>
                      <a:pt x="916" y="835"/>
                      <a:pt x="869" y="73"/>
                    </a:cubicBezTo>
                    <a:cubicBezTo>
                      <a:pt x="862" y="24"/>
                      <a:pt x="824" y="0"/>
                      <a:pt x="7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9" name="Google Shape;12259;p44"/>
              <p:cNvSpPr/>
              <p:nvPr/>
            </p:nvSpPr>
            <p:spPr>
              <a:xfrm>
                <a:off x="3791700" y="3500475"/>
                <a:ext cx="25150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1920" extrusionOk="0">
                    <a:moveTo>
                      <a:pt x="949" y="0"/>
                    </a:moveTo>
                    <a:cubicBezTo>
                      <a:pt x="926" y="0"/>
                      <a:pt x="904" y="13"/>
                      <a:pt x="899" y="40"/>
                    </a:cubicBezTo>
                    <a:cubicBezTo>
                      <a:pt x="768" y="706"/>
                      <a:pt x="315" y="1195"/>
                      <a:pt x="18" y="1814"/>
                    </a:cubicBezTo>
                    <a:cubicBezTo>
                      <a:pt x="0" y="1866"/>
                      <a:pt x="41" y="1919"/>
                      <a:pt x="87" y="1919"/>
                    </a:cubicBezTo>
                    <a:cubicBezTo>
                      <a:pt x="104" y="1919"/>
                      <a:pt x="121" y="1913"/>
                      <a:pt x="137" y="1897"/>
                    </a:cubicBezTo>
                    <a:cubicBezTo>
                      <a:pt x="613" y="1421"/>
                      <a:pt x="946" y="742"/>
                      <a:pt x="1006" y="52"/>
                    </a:cubicBezTo>
                    <a:cubicBezTo>
                      <a:pt x="1006" y="19"/>
                      <a:pt x="977" y="0"/>
                      <a:pt x="9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0" name="Google Shape;12260;p44"/>
              <p:cNvSpPr/>
              <p:nvPr/>
            </p:nvSpPr>
            <p:spPr>
              <a:xfrm>
                <a:off x="3851650" y="3489550"/>
                <a:ext cx="8550" cy="29925"/>
              </a:xfrm>
              <a:custGeom>
                <a:avLst/>
                <a:gdLst/>
                <a:ahLst/>
                <a:cxnLst/>
                <a:rect l="l" t="t" r="r" b="b"/>
                <a:pathLst>
                  <a:path w="342" h="1197" extrusionOk="0">
                    <a:moveTo>
                      <a:pt x="265" y="1"/>
                    </a:moveTo>
                    <a:cubicBezTo>
                      <a:pt x="242" y="1"/>
                      <a:pt x="220" y="15"/>
                      <a:pt x="215" y="48"/>
                    </a:cubicBezTo>
                    <a:cubicBezTo>
                      <a:pt x="168" y="239"/>
                      <a:pt x="120" y="429"/>
                      <a:pt x="96" y="619"/>
                    </a:cubicBezTo>
                    <a:cubicBezTo>
                      <a:pt x="60" y="786"/>
                      <a:pt x="1" y="965"/>
                      <a:pt x="1" y="1143"/>
                    </a:cubicBezTo>
                    <a:cubicBezTo>
                      <a:pt x="1" y="1175"/>
                      <a:pt x="33" y="1196"/>
                      <a:pt x="64" y="1196"/>
                    </a:cubicBezTo>
                    <a:cubicBezTo>
                      <a:pt x="80" y="1196"/>
                      <a:pt x="96" y="1191"/>
                      <a:pt x="108" y="1179"/>
                    </a:cubicBezTo>
                    <a:cubicBezTo>
                      <a:pt x="179" y="1024"/>
                      <a:pt x="191" y="834"/>
                      <a:pt x="227" y="667"/>
                    </a:cubicBezTo>
                    <a:cubicBezTo>
                      <a:pt x="251" y="477"/>
                      <a:pt x="299" y="286"/>
                      <a:pt x="334" y="84"/>
                    </a:cubicBezTo>
                    <a:cubicBezTo>
                      <a:pt x="341" y="33"/>
                      <a:pt x="301" y="1"/>
                      <a:pt x="2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1" name="Google Shape;12261;p44"/>
              <p:cNvSpPr/>
              <p:nvPr/>
            </p:nvSpPr>
            <p:spPr>
              <a:xfrm>
                <a:off x="3836775" y="3538625"/>
                <a:ext cx="10275" cy="1682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673" extrusionOk="0">
                    <a:moveTo>
                      <a:pt x="280" y="0"/>
                    </a:moveTo>
                    <a:cubicBezTo>
                      <a:pt x="252" y="0"/>
                      <a:pt x="226" y="15"/>
                      <a:pt x="215" y="50"/>
                    </a:cubicBezTo>
                    <a:cubicBezTo>
                      <a:pt x="167" y="133"/>
                      <a:pt x="120" y="240"/>
                      <a:pt x="96" y="347"/>
                    </a:cubicBezTo>
                    <a:cubicBezTo>
                      <a:pt x="60" y="431"/>
                      <a:pt x="1" y="526"/>
                      <a:pt x="12" y="621"/>
                    </a:cubicBezTo>
                    <a:cubicBezTo>
                      <a:pt x="31" y="657"/>
                      <a:pt x="56" y="673"/>
                      <a:pt x="83" y="673"/>
                    </a:cubicBezTo>
                    <a:cubicBezTo>
                      <a:pt x="91" y="673"/>
                      <a:pt x="99" y="671"/>
                      <a:pt x="108" y="669"/>
                    </a:cubicBezTo>
                    <a:cubicBezTo>
                      <a:pt x="191" y="621"/>
                      <a:pt x="215" y="538"/>
                      <a:pt x="251" y="442"/>
                    </a:cubicBezTo>
                    <a:cubicBezTo>
                      <a:pt x="298" y="335"/>
                      <a:pt x="334" y="252"/>
                      <a:pt x="370" y="157"/>
                    </a:cubicBezTo>
                    <a:cubicBezTo>
                      <a:pt x="410" y="68"/>
                      <a:pt x="340" y="0"/>
                      <a:pt x="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2" name="Google Shape;12262;p44"/>
              <p:cNvSpPr/>
              <p:nvPr/>
            </p:nvSpPr>
            <p:spPr>
              <a:xfrm>
                <a:off x="3875275" y="3509300"/>
                <a:ext cx="1350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100" extrusionOk="0">
                    <a:moveTo>
                      <a:pt x="467" y="1"/>
                    </a:moveTo>
                    <a:cubicBezTo>
                      <a:pt x="442" y="1"/>
                      <a:pt x="418" y="14"/>
                      <a:pt x="413" y="44"/>
                    </a:cubicBezTo>
                    <a:cubicBezTo>
                      <a:pt x="342" y="401"/>
                      <a:pt x="175" y="711"/>
                      <a:pt x="8" y="1044"/>
                    </a:cubicBezTo>
                    <a:cubicBezTo>
                      <a:pt x="0" y="1069"/>
                      <a:pt x="21" y="1100"/>
                      <a:pt x="42" y="1100"/>
                    </a:cubicBezTo>
                    <a:cubicBezTo>
                      <a:pt x="51" y="1100"/>
                      <a:pt x="61" y="1094"/>
                      <a:pt x="68" y="1080"/>
                    </a:cubicBezTo>
                    <a:cubicBezTo>
                      <a:pt x="330" y="818"/>
                      <a:pt x="449" y="425"/>
                      <a:pt x="532" y="68"/>
                    </a:cubicBezTo>
                    <a:cubicBezTo>
                      <a:pt x="539" y="26"/>
                      <a:pt x="502" y="1"/>
                      <a:pt x="4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3" name="Google Shape;12263;p44"/>
              <p:cNvSpPr/>
              <p:nvPr/>
            </p:nvSpPr>
            <p:spPr>
              <a:xfrm>
                <a:off x="3901125" y="3513800"/>
                <a:ext cx="1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299" extrusionOk="0">
                    <a:moveTo>
                      <a:pt x="433" y="1"/>
                    </a:moveTo>
                    <a:cubicBezTo>
                      <a:pt x="388" y="1"/>
                      <a:pt x="344" y="30"/>
                      <a:pt x="344" y="90"/>
                    </a:cubicBezTo>
                    <a:cubicBezTo>
                      <a:pt x="344" y="292"/>
                      <a:pt x="308" y="483"/>
                      <a:pt x="260" y="697"/>
                    </a:cubicBezTo>
                    <a:cubicBezTo>
                      <a:pt x="201" y="876"/>
                      <a:pt x="94" y="1043"/>
                      <a:pt x="10" y="1221"/>
                    </a:cubicBezTo>
                    <a:cubicBezTo>
                      <a:pt x="0" y="1251"/>
                      <a:pt x="41" y="1298"/>
                      <a:pt x="82" y="1298"/>
                    </a:cubicBezTo>
                    <a:cubicBezTo>
                      <a:pt x="90" y="1298"/>
                      <a:pt x="98" y="1296"/>
                      <a:pt x="105" y="1293"/>
                    </a:cubicBezTo>
                    <a:cubicBezTo>
                      <a:pt x="475" y="1019"/>
                      <a:pt x="534" y="519"/>
                      <a:pt x="522" y="90"/>
                    </a:cubicBezTo>
                    <a:cubicBezTo>
                      <a:pt x="522" y="30"/>
                      <a:pt x="478" y="1"/>
                      <a:pt x="4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4" name="Google Shape;12264;p44"/>
              <p:cNvSpPr/>
              <p:nvPr/>
            </p:nvSpPr>
            <p:spPr>
              <a:xfrm>
                <a:off x="3948100" y="3505125"/>
                <a:ext cx="9100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071" extrusionOk="0">
                    <a:moveTo>
                      <a:pt x="275" y="1"/>
                    </a:moveTo>
                    <a:cubicBezTo>
                      <a:pt x="233" y="1"/>
                      <a:pt x="191" y="28"/>
                      <a:pt x="191" y="80"/>
                    </a:cubicBezTo>
                    <a:cubicBezTo>
                      <a:pt x="191" y="235"/>
                      <a:pt x="167" y="413"/>
                      <a:pt x="120" y="580"/>
                    </a:cubicBezTo>
                    <a:cubicBezTo>
                      <a:pt x="84" y="735"/>
                      <a:pt x="24" y="866"/>
                      <a:pt x="1" y="1009"/>
                    </a:cubicBezTo>
                    <a:cubicBezTo>
                      <a:pt x="1" y="1043"/>
                      <a:pt x="31" y="1071"/>
                      <a:pt x="57" y="1071"/>
                    </a:cubicBezTo>
                    <a:cubicBezTo>
                      <a:pt x="67" y="1071"/>
                      <a:pt x="77" y="1066"/>
                      <a:pt x="84" y="1056"/>
                    </a:cubicBezTo>
                    <a:cubicBezTo>
                      <a:pt x="310" y="818"/>
                      <a:pt x="358" y="401"/>
                      <a:pt x="358" y="92"/>
                    </a:cubicBezTo>
                    <a:cubicBezTo>
                      <a:pt x="364" y="31"/>
                      <a:pt x="320" y="1"/>
                      <a:pt x="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5" name="Google Shape;12265;p44"/>
              <p:cNvSpPr/>
              <p:nvPr/>
            </p:nvSpPr>
            <p:spPr>
              <a:xfrm>
                <a:off x="3970725" y="3526525"/>
                <a:ext cx="925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37" h="171" extrusionOk="0">
                    <a:moveTo>
                      <a:pt x="18" y="1"/>
                    </a:moveTo>
                    <a:cubicBezTo>
                      <a:pt x="9" y="1"/>
                      <a:pt x="0" y="4"/>
                      <a:pt x="0" y="10"/>
                    </a:cubicBezTo>
                    <a:lnTo>
                      <a:pt x="0" y="153"/>
                    </a:lnTo>
                    <a:cubicBezTo>
                      <a:pt x="0" y="164"/>
                      <a:pt x="9" y="170"/>
                      <a:pt x="18" y="170"/>
                    </a:cubicBezTo>
                    <a:cubicBezTo>
                      <a:pt x="27" y="170"/>
                      <a:pt x="36" y="164"/>
                      <a:pt x="36" y="153"/>
                    </a:cubicBezTo>
                    <a:lnTo>
                      <a:pt x="36" y="10"/>
                    </a:lnTo>
                    <a:cubicBezTo>
                      <a:pt x="36" y="4"/>
                      <a:pt x="27" y="1"/>
                      <a:pt x="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6" name="Google Shape;12266;p44"/>
              <p:cNvSpPr/>
              <p:nvPr/>
            </p:nvSpPr>
            <p:spPr>
              <a:xfrm>
                <a:off x="3980850" y="3528625"/>
                <a:ext cx="8950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819" extrusionOk="0">
                    <a:moveTo>
                      <a:pt x="182" y="0"/>
                    </a:moveTo>
                    <a:cubicBezTo>
                      <a:pt x="104" y="0"/>
                      <a:pt x="24" y="51"/>
                      <a:pt x="24" y="152"/>
                    </a:cubicBezTo>
                    <a:cubicBezTo>
                      <a:pt x="24" y="342"/>
                      <a:pt x="0" y="557"/>
                      <a:pt x="72" y="747"/>
                    </a:cubicBezTo>
                    <a:cubicBezTo>
                      <a:pt x="95" y="795"/>
                      <a:pt x="137" y="819"/>
                      <a:pt x="179" y="819"/>
                    </a:cubicBezTo>
                    <a:cubicBezTo>
                      <a:pt x="220" y="819"/>
                      <a:pt x="262" y="795"/>
                      <a:pt x="286" y="747"/>
                    </a:cubicBezTo>
                    <a:cubicBezTo>
                      <a:pt x="357" y="545"/>
                      <a:pt x="322" y="342"/>
                      <a:pt x="322" y="152"/>
                    </a:cubicBezTo>
                    <a:cubicBezTo>
                      <a:pt x="334" y="51"/>
                      <a:pt x="259" y="0"/>
                      <a:pt x="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7" name="Google Shape;12267;p44"/>
              <p:cNvSpPr/>
              <p:nvPr/>
            </p:nvSpPr>
            <p:spPr>
              <a:xfrm>
                <a:off x="4023100" y="3517625"/>
                <a:ext cx="8975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359" h="497" extrusionOk="0">
                    <a:moveTo>
                      <a:pt x="282" y="1"/>
                    </a:moveTo>
                    <a:cubicBezTo>
                      <a:pt x="246" y="1"/>
                      <a:pt x="209" y="28"/>
                      <a:pt x="203" y="80"/>
                    </a:cubicBezTo>
                    <a:cubicBezTo>
                      <a:pt x="203" y="199"/>
                      <a:pt x="108" y="318"/>
                      <a:pt x="37" y="413"/>
                    </a:cubicBezTo>
                    <a:cubicBezTo>
                      <a:pt x="1" y="449"/>
                      <a:pt x="37" y="497"/>
                      <a:pt x="84" y="497"/>
                    </a:cubicBezTo>
                    <a:cubicBezTo>
                      <a:pt x="179" y="485"/>
                      <a:pt x="239" y="437"/>
                      <a:pt x="299" y="354"/>
                    </a:cubicBezTo>
                    <a:cubicBezTo>
                      <a:pt x="346" y="270"/>
                      <a:pt x="358" y="187"/>
                      <a:pt x="358" y="92"/>
                    </a:cubicBezTo>
                    <a:cubicBezTo>
                      <a:pt x="358" y="31"/>
                      <a:pt x="320" y="1"/>
                      <a:pt x="2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8" name="Google Shape;12268;p44"/>
              <p:cNvSpPr/>
              <p:nvPr/>
            </p:nvSpPr>
            <p:spPr>
              <a:xfrm>
                <a:off x="4061300" y="3510900"/>
                <a:ext cx="8275" cy="18925"/>
              </a:xfrm>
              <a:custGeom>
                <a:avLst/>
                <a:gdLst/>
                <a:ahLst/>
                <a:cxnLst/>
                <a:rect l="l" t="t" r="r" b="b"/>
                <a:pathLst>
                  <a:path w="331" h="757" extrusionOk="0">
                    <a:moveTo>
                      <a:pt x="262" y="1"/>
                    </a:moveTo>
                    <a:cubicBezTo>
                      <a:pt x="226" y="1"/>
                      <a:pt x="187" y="21"/>
                      <a:pt x="187" y="63"/>
                    </a:cubicBezTo>
                    <a:cubicBezTo>
                      <a:pt x="187" y="289"/>
                      <a:pt x="104" y="480"/>
                      <a:pt x="9" y="694"/>
                    </a:cubicBezTo>
                    <a:cubicBezTo>
                      <a:pt x="0" y="728"/>
                      <a:pt x="22" y="756"/>
                      <a:pt x="44" y="756"/>
                    </a:cubicBezTo>
                    <a:cubicBezTo>
                      <a:pt x="53" y="756"/>
                      <a:pt x="62" y="752"/>
                      <a:pt x="68" y="742"/>
                    </a:cubicBezTo>
                    <a:cubicBezTo>
                      <a:pt x="235" y="539"/>
                      <a:pt x="318" y="325"/>
                      <a:pt x="318" y="63"/>
                    </a:cubicBezTo>
                    <a:cubicBezTo>
                      <a:pt x="330" y="21"/>
                      <a:pt x="298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9" name="Google Shape;12269;p44"/>
              <p:cNvSpPr/>
              <p:nvPr/>
            </p:nvSpPr>
            <p:spPr>
              <a:xfrm>
                <a:off x="4121050" y="3485450"/>
                <a:ext cx="9675" cy="29725"/>
              </a:xfrm>
              <a:custGeom>
                <a:avLst/>
                <a:gdLst/>
                <a:ahLst/>
                <a:cxnLst/>
                <a:rect l="l" t="t" r="r" b="b"/>
                <a:pathLst>
                  <a:path w="387" h="1189" extrusionOk="0">
                    <a:moveTo>
                      <a:pt x="380" y="1"/>
                    </a:moveTo>
                    <a:cubicBezTo>
                      <a:pt x="375" y="1"/>
                      <a:pt x="369" y="4"/>
                      <a:pt x="369" y="10"/>
                    </a:cubicBezTo>
                    <a:cubicBezTo>
                      <a:pt x="333" y="200"/>
                      <a:pt x="262" y="403"/>
                      <a:pt x="191" y="581"/>
                    </a:cubicBezTo>
                    <a:cubicBezTo>
                      <a:pt x="119" y="772"/>
                      <a:pt x="36" y="950"/>
                      <a:pt x="0" y="1153"/>
                    </a:cubicBezTo>
                    <a:cubicBezTo>
                      <a:pt x="0" y="1176"/>
                      <a:pt x="15" y="1189"/>
                      <a:pt x="29" y="1189"/>
                    </a:cubicBezTo>
                    <a:cubicBezTo>
                      <a:pt x="36" y="1189"/>
                      <a:pt x="43" y="1185"/>
                      <a:pt x="48" y="1176"/>
                    </a:cubicBezTo>
                    <a:cubicBezTo>
                      <a:pt x="250" y="855"/>
                      <a:pt x="333" y="391"/>
                      <a:pt x="381" y="10"/>
                    </a:cubicBezTo>
                    <a:cubicBezTo>
                      <a:pt x="387" y="4"/>
                      <a:pt x="384" y="1"/>
                      <a:pt x="3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0" name="Google Shape;12270;p44"/>
              <p:cNvSpPr/>
              <p:nvPr/>
            </p:nvSpPr>
            <p:spPr>
              <a:xfrm>
                <a:off x="4119025" y="3518275"/>
                <a:ext cx="800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662" extrusionOk="0">
                    <a:moveTo>
                      <a:pt x="249" y="0"/>
                    </a:moveTo>
                    <a:cubicBezTo>
                      <a:pt x="218" y="0"/>
                      <a:pt x="188" y="18"/>
                      <a:pt x="188" y="54"/>
                    </a:cubicBezTo>
                    <a:cubicBezTo>
                      <a:pt x="188" y="280"/>
                      <a:pt x="81" y="411"/>
                      <a:pt x="10" y="602"/>
                    </a:cubicBezTo>
                    <a:cubicBezTo>
                      <a:pt x="1" y="628"/>
                      <a:pt x="19" y="662"/>
                      <a:pt x="43" y="662"/>
                    </a:cubicBezTo>
                    <a:cubicBezTo>
                      <a:pt x="51" y="662"/>
                      <a:pt x="60" y="658"/>
                      <a:pt x="69" y="649"/>
                    </a:cubicBezTo>
                    <a:cubicBezTo>
                      <a:pt x="212" y="483"/>
                      <a:pt x="307" y="280"/>
                      <a:pt x="319" y="54"/>
                    </a:cubicBezTo>
                    <a:cubicBezTo>
                      <a:pt x="313" y="18"/>
                      <a:pt x="280" y="0"/>
                      <a:pt x="2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1" name="Google Shape;12271;p44"/>
              <p:cNvSpPr/>
              <p:nvPr/>
            </p:nvSpPr>
            <p:spPr>
              <a:xfrm>
                <a:off x="4158775" y="3489025"/>
                <a:ext cx="13050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522" h="1210" extrusionOk="0">
                    <a:moveTo>
                      <a:pt x="448" y="1"/>
                    </a:moveTo>
                    <a:cubicBezTo>
                      <a:pt x="411" y="1"/>
                      <a:pt x="372" y="27"/>
                      <a:pt x="372" y="81"/>
                    </a:cubicBezTo>
                    <a:cubicBezTo>
                      <a:pt x="372" y="271"/>
                      <a:pt x="325" y="462"/>
                      <a:pt x="253" y="664"/>
                    </a:cubicBezTo>
                    <a:cubicBezTo>
                      <a:pt x="194" y="819"/>
                      <a:pt x="86" y="974"/>
                      <a:pt x="27" y="1141"/>
                    </a:cubicBezTo>
                    <a:cubicBezTo>
                      <a:pt x="0" y="1185"/>
                      <a:pt x="46" y="1209"/>
                      <a:pt x="91" y="1209"/>
                    </a:cubicBezTo>
                    <a:cubicBezTo>
                      <a:pt x="106" y="1209"/>
                      <a:pt x="122" y="1206"/>
                      <a:pt x="134" y="1200"/>
                    </a:cubicBezTo>
                    <a:cubicBezTo>
                      <a:pt x="432" y="962"/>
                      <a:pt x="515" y="438"/>
                      <a:pt x="515" y="81"/>
                    </a:cubicBezTo>
                    <a:cubicBezTo>
                      <a:pt x="521" y="27"/>
                      <a:pt x="485" y="1"/>
                      <a:pt x="4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2" name="Google Shape;12272;p44"/>
              <p:cNvSpPr/>
              <p:nvPr/>
            </p:nvSpPr>
            <p:spPr>
              <a:xfrm>
                <a:off x="4249425" y="3490150"/>
                <a:ext cx="9150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206" extrusionOk="0">
                    <a:moveTo>
                      <a:pt x="326" y="0"/>
                    </a:moveTo>
                    <a:cubicBezTo>
                      <a:pt x="309" y="0"/>
                      <a:pt x="294" y="12"/>
                      <a:pt x="294" y="36"/>
                    </a:cubicBezTo>
                    <a:cubicBezTo>
                      <a:pt x="282" y="453"/>
                      <a:pt x="140" y="798"/>
                      <a:pt x="9" y="1167"/>
                    </a:cubicBezTo>
                    <a:cubicBezTo>
                      <a:pt x="0" y="1184"/>
                      <a:pt x="27" y="1206"/>
                      <a:pt x="47" y="1206"/>
                    </a:cubicBezTo>
                    <a:cubicBezTo>
                      <a:pt x="56" y="1206"/>
                      <a:pt x="64" y="1202"/>
                      <a:pt x="68" y="1191"/>
                    </a:cubicBezTo>
                    <a:cubicBezTo>
                      <a:pt x="259" y="834"/>
                      <a:pt x="354" y="441"/>
                      <a:pt x="366" y="36"/>
                    </a:cubicBezTo>
                    <a:cubicBezTo>
                      <a:pt x="360" y="12"/>
                      <a:pt x="342" y="0"/>
                      <a:pt x="3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3" name="Google Shape;12273;p44"/>
              <p:cNvSpPr/>
              <p:nvPr/>
            </p:nvSpPr>
            <p:spPr>
              <a:xfrm>
                <a:off x="4238625" y="3534175"/>
                <a:ext cx="8300" cy="15175"/>
              </a:xfrm>
              <a:custGeom>
                <a:avLst/>
                <a:gdLst/>
                <a:ahLst/>
                <a:cxnLst/>
                <a:rect l="l" t="t" r="r" b="b"/>
                <a:pathLst>
                  <a:path w="332" h="607" extrusionOk="0">
                    <a:moveTo>
                      <a:pt x="247" y="0"/>
                    </a:moveTo>
                    <a:cubicBezTo>
                      <a:pt x="229" y="0"/>
                      <a:pt x="213" y="8"/>
                      <a:pt x="202" y="25"/>
                    </a:cubicBezTo>
                    <a:cubicBezTo>
                      <a:pt x="167" y="120"/>
                      <a:pt x="131" y="192"/>
                      <a:pt x="95" y="287"/>
                    </a:cubicBezTo>
                    <a:cubicBezTo>
                      <a:pt x="60" y="370"/>
                      <a:pt x="0" y="466"/>
                      <a:pt x="0" y="561"/>
                    </a:cubicBezTo>
                    <a:cubicBezTo>
                      <a:pt x="0" y="587"/>
                      <a:pt x="25" y="606"/>
                      <a:pt x="43" y="606"/>
                    </a:cubicBezTo>
                    <a:cubicBezTo>
                      <a:pt x="50" y="606"/>
                      <a:pt x="56" y="603"/>
                      <a:pt x="60" y="597"/>
                    </a:cubicBezTo>
                    <a:cubicBezTo>
                      <a:pt x="119" y="537"/>
                      <a:pt x="155" y="418"/>
                      <a:pt x="179" y="323"/>
                    </a:cubicBezTo>
                    <a:cubicBezTo>
                      <a:pt x="214" y="251"/>
                      <a:pt x="250" y="168"/>
                      <a:pt x="298" y="85"/>
                    </a:cubicBezTo>
                    <a:cubicBezTo>
                      <a:pt x="331" y="43"/>
                      <a:pt x="288" y="0"/>
                      <a:pt x="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4" name="Google Shape;12274;p44"/>
              <p:cNvSpPr/>
              <p:nvPr/>
            </p:nvSpPr>
            <p:spPr>
              <a:xfrm>
                <a:off x="4283650" y="3498325"/>
                <a:ext cx="1570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382" extrusionOk="0">
                    <a:moveTo>
                      <a:pt x="387" y="0"/>
                    </a:moveTo>
                    <a:cubicBezTo>
                      <a:pt x="346" y="0"/>
                      <a:pt x="305" y="35"/>
                      <a:pt x="318" y="90"/>
                    </a:cubicBezTo>
                    <a:cubicBezTo>
                      <a:pt x="354" y="316"/>
                      <a:pt x="330" y="542"/>
                      <a:pt x="259" y="745"/>
                    </a:cubicBezTo>
                    <a:cubicBezTo>
                      <a:pt x="187" y="923"/>
                      <a:pt x="56" y="1078"/>
                      <a:pt x="21" y="1269"/>
                    </a:cubicBezTo>
                    <a:cubicBezTo>
                      <a:pt x="0" y="1329"/>
                      <a:pt x="57" y="1381"/>
                      <a:pt x="118" y="1381"/>
                    </a:cubicBezTo>
                    <a:cubicBezTo>
                      <a:pt x="130" y="1381"/>
                      <a:pt x="141" y="1379"/>
                      <a:pt x="152" y="1376"/>
                    </a:cubicBezTo>
                    <a:cubicBezTo>
                      <a:pt x="568" y="1126"/>
                      <a:pt x="628" y="483"/>
                      <a:pt x="461" y="66"/>
                    </a:cubicBezTo>
                    <a:cubicBezTo>
                      <a:pt x="451" y="20"/>
                      <a:pt x="419" y="0"/>
                      <a:pt x="3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5" name="Google Shape;12275;p44"/>
              <p:cNvSpPr/>
              <p:nvPr/>
            </p:nvSpPr>
            <p:spPr>
              <a:xfrm>
                <a:off x="4312850" y="3506875"/>
                <a:ext cx="1300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520" h="998" extrusionOk="0">
                    <a:moveTo>
                      <a:pt x="439" y="1"/>
                    </a:moveTo>
                    <a:cubicBezTo>
                      <a:pt x="398" y="1"/>
                      <a:pt x="353" y="28"/>
                      <a:pt x="353" y="81"/>
                    </a:cubicBezTo>
                    <a:cubicBezTo>
                      <a:pt x="353" y="403"/>
                      <a:pt x="198" y="641"/>
                      <a:pt x="19" y="915"/>
                    </a:cubicBezTo>
                    <a:cubicBezTo>
                      <a:pt x="1" y="952"/>
                      <a:pt x="34" y="997"/>
                      <a:pt x="72" y="997"/>
                    </a:cubicBezTo>
                    <a:cubicBezTo>
                      <a:pt x="82" y="997"/>
                      <a:pt x="93" y="994"/>
                      <a:pt x="103" y="986"/>
                    </a:cubicBezTo>
                    <a:cubicBezTo>
                      <a:pt x="377" y="796"/>
                      <a:pt x="496" y="427"/>
                      <a:pt x="508" y="81"/>
                    </a:cubicBezTo>
                    <a:cubicBezTo>
                      <a:pt x="520" y="28"/>
                      <a:pt x="481" y="1"/>
                      <a:pt x="4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6" name="Google Shape;12276;p44"/>
              <p:cNvSpPr/>
              <p:nvPr/>
            </p:nvSpPr>
            <p:spPr>
              <a:xfrm>
                <a:off x="4181475" y="3500200"/>
                <a:ext cx="8350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866" extrusionOk="0">
                    <a:moveTo>
                      <a:pt x="177" y="0"/>
                    </a:moveTo>
                    <a:cubicBezTo>
                      <a:pt x="107" y="0"/>
                      <a:pt x="36" y="45"/>
                      <a:pt x="36" y="134"/>
                    </a:cubicBezTo>
                    <a:lnTo>
                      <a:pt x="36" y="479"/>
                    </a:lnTo>
                    <a:cubicBezTo>
                      <a:pt x="24" y="586"/>
                      <a:pt x="0" y="694"/>
                      <a:pt x="24" y="813"/>
                    </a:cubicBezTo>
                    <a:cubicBezTo>
                      <a:pt x="31" y="847"/>
                      <a:pt x="58" y="866"/>
                      <a:pt x="89" y="866"/>
                    </a:cubicBezTo>
                    <a:cubicBezTo>
                      <a:pt x="111" y="866"/>
                      <a:pt x="135" y="856"/>
                      <a:pt x="155" y="836"/>
                    </a:cubicBezTo>
                    <a:cubicBezTo>
                      <a:pt x="333" y="694"/>
                      <a:pt x="310" y="348"/>
                      <a:pt x="310" y="134"/>
                    </a:cubicBezTo>
                    <a:cubicBezTo>
                      <a:pt x="316" y="45"/>
                      <a:pt x="247" y="0"/>
                      <a:pt x="1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7" name="Google Shape;12277;p44"/>
              <p:cNvSpPr/>
              <p:nvPr/>
            </p:nvSpPr>
            <p:spPr>
              <a:xfrm>
                <a:off x="4379475" y="3491150"/>
                <a:ext cx="11025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768" extrusionOk="0">
                    <a:moveTo>
                      <a:pt x="348" y="0"/>
                    </a:moveTo>
                    <a:cubicBezTo>
                      <a:pt x="317" y="0"/>
                      <a:pt x="286" y="17"/>
                      <a:pt x="272" y="55"/>
                    </a:cubicBezTo>
                    <a:cubicBezTo>
                      <a:pt x="200" y="282"/>
                      <a:pt x="81" y="484"/>
                      <a:pt x="10" y="710"/>
                    </a:cubicBezTo>
                    <a:cubicBezTo>
                      <a:pt x="1" y="745"/>
                      <a:pt x="30" y="767"/>
                      <a:pt x="61" y="767"/>
                    </a:cubicBezTo>
                    <a:cubicBezTo>
                      <a:pt x="72" y="767"/>
                      <a:pt x="83" y="764"/>
                      <a:pt x="93" y="758"/>
                    </a:cubicBezTo>
                    <a:cubicBezTo>
                      <a:pt x="295" y="567"/>
                      <a:pt x="355" y="341"/>
                      <a:pt x="426" y="103"/>
                    </a:cubicBezTo>
                    <a:cubicBezTo>
                      <a:pt x="441" y="39"/>
                      <a:pt x="395" y="0"/>
                      <a:pt x="3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8" name="Google Shape;12278;p44"/>
              <p:cNvSpPr/>
              <p:nvPr/>
            </p:nvSpPr>
            <p:spPr>
              <a:xfrm>
                <a:off x="4365125" y="3528050"/>
                <a:ext cx="995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398" h="645" extrusionOk="0">
                    <a:moveTo>
                      <a:pt x="272" y="1"/>
                    </a:moveTo>
                    <a:cubicBezTo>
                      <a:pt x="241" y="1"/>
                      <a:pt x="210" y="17"/>
                      <a:pt x="191" y="56"/>
                    </a:cubicBezTo>
                    <a:cubicBezTo>
                      <a:pt x="155" y="139"/>
                      <a:pt x="119" y="234"/>
                      <a:pt x="72" y="318"/>
                    </a:cubicBezTo>
                    <a:cubicBezTo>
                      <a:pt x="48" y="413"/>
                      <a:pt x="0" y="496"/>
                      <a:pt x="0" y="580"/>
                    </a:cubicBezTo>
                    <a:cubicBezTo>
                      <a:pt x="0" y="620"/>
                      <a:pt x="28" y="644"/>
                      <a:pt x="60" y="644"/>
                    </a:cubicBezTo>
                    <a:cubicBezTo>
                      <a:pt x="76" y="644"/>
                      <a:pt x="92" y="639"/>
                      <a:pt x="107" y="627"/>
                    </a:cubicBezTo>
                    <a:cubicBezTo>
                      <a:pt x="179" y="568"/>
                      <a:pt x="214" y="484"/>
                      <a:pt x="238" y="401"/>
                    </a:cubicBezTo>
                    <a:cubicBezTo>
                      <a:pt x="286" y="318"/>
                      <a:pt x="310" y="222"/>
                      <a:pt x="357" y="139"/>
                    </a:cubicBezTo>
                    <a:cubicBezTo>
                      <a:pt x="397" y="67"/>
                      <a:pt x="335" y="1"/>
                      <a:pt x="2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9" name="Google Shape;12279;p44"/>
              <p:cNvSpPr/>
              <p:nvPr/>
            </p:nvSpPr>
            <p:spPr>
              <a:xfrm>
                <a:off x="4440025" y="3470875"/>
                <a:ext cx="9650" cy="28775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151" extrusionOk="0">
                    <a:moveTo>
                      <a:pt x="304" y="0"/>
                    </a:moveTo>
                    <a:cubicBezTo>
                      <a:pt x="257" y="0"/>
                      <a:pt x="207" y="30"/>
                      <a:pt x="207" y="93"/>
                    </a:cubicBezTo>
                    <a:cubicBezTo>
                      <a:pt x="207" y="283"/>
                      <a:pt x="171" y="474"/>
                      <a:pt x="136" y="652"/>
                    </a:cubicBezTo>
                    <a:cubicBezTo>
                      <a:pt x="100" y="807"/>
                      <a:pt x="28" y="938"/>
                      <a:pt x="16" y="1081"/>
                    </a:cubicBezTo>
                    <a:cubicBezTo>
                      <a:pt x="0" y="1121"/>
                      <a:pt x="39" y="1150"/>
                      <a:pt x="80" y="1150"/>
                    </a:cubicBezTo>
                    <a:cubicBezTo>
                      <a:pt x="100" y="1150"/>
                      <a:pt x="120" y="1144"/>
                      <a:pt x="136" y="1128"/>
                    </a:cubicBezTo>
                    <a:cubicBezTo>
                      <a:pt x="374" y="878"/>
                      <a:pt x="386" y="402"/>
                      <a:pt x="386" y="69"/>
                    </a:cubicBezTo>
                    <a:cubicBezTo>
                      <a:pt x="386" y="24"/>
                      <a:pt x="346" y="0"/>
                      <a:pt x="3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0" name="Google Shape;12280;p44"/>
              <p:cNvSpPr/>
              <p:nvPr/>
            </p:nvSpPr>
            <p:spPr>
              <a:xfrm>
                <a:off x="4432525" y="3512300"/>
                <a:ext cx="1877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989" extrusionOk="0">
                    <a:moveTo>
                      <a:pt x="652" y="0"/>
                    </a:moveTo>
                    <a:cubicBezTo>
                      <a:pt x="629" y="0"/>
                      <a:pt x="605" y="13"/>
                      <a:pt x="590" y="43"/>
                    </a:cubicBezTo>
                    <a:cubicBezTo>
                      <a:pt x="519" y="186"/>
                      <a:pt x="436" y="352"/>
                      <a:pt x="328" y="483"/>
                    </a:cubicBezTo>
                    <a:cubicBezTo>
                      <a:pt x="233" y="626"/>
                      <a:pt x="114" y="757"/>
                      <a:pt x="31" y="900"/>
                    </a:cubicBezTo>
                    <a:cubicBezTo>
                      <a:pt x="1" y="940"/>
                      <a:pt x="38" y="989"/>
                      <a:pt x="79" y="989"/>
                    </a:cubicBezTo>
                    <a:cubicBezTo>
                      <a:pt x="87" y="989"/>
                      <a:pt x="95" y="987"/>
                      <a:pt x="102" y="983"/>
                    </a:cubicBezTo>
                    <a:cubicBezTo>
                      <a:pt x="400" y="817"/>
                      <a:pt x="578" y="400"/>
                      <a:pt x="709" y="114"/>
                    </a:cubicBezTo>
                    <a:cubicBezTo>
                      <a:pt x="750" y="57"/>
                      <a:pt x="702" y="0"/>
                      <a:pt x="6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1" name="Google Shape;12281;p44"/>
              <p:cNvSpPr/>
              <p:nvPr/>
            </p:nvSpPr>
            <p:spPr>
              <a:xfrm>
                <a:off x="4497575" y="3466850"/>
                <a:ext cx="11625" cy="331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27" extrusionOk="0">
                    <a:moveTo>
                      <a:pt x="424" y="1"/>
                    </a:moveTo>
                    <a:cubicBezTo>
                      <a:pt x="410" y="1"/>
                      <a:pt x="398" y="8"/>
                      <a:pt x="393" y="27"/>
                    </a:cubicBezTo>
                    <a:cubicBezTo>
                      <a:pt x="334" y="254"/>
                      <a:pt x="239" y="480"/>
                      <a:pt x="167" y="694"/>
                    </a:cubicBezTo>
                    <a:cubicBezTo>
                      <a:pt x="108" y="873"/>
                      <a:pt x="0" y="1075"/>
                      <a:pt x="0" y="1266"/>
                    </a:cubicBezTo>
                    <a:cubicBezTo>
                      <a:pt x="0" y="1303"/>
                      <a:pt x="29" y="1327"/>
                      <a:pt x="62" y="1327"/>
                    </a:cubicBezTo>
                    <a:cubicBezTo>
                      <a:pt x="81" y="1327"/>
                      <a:pt x="102" y="1319"/>
                      <a:pt x="120" y="1301"/>
                    </a:cubicBezTo>
                    <a:cubicBezTo>
                      <a:pt x="250" y="1158"/>
                      <a:pt x="310" y="932"/>
                      <a:pt x="358" y="742"/>
                    </a:cubicBezTo>
                    <a:cubicBezTo>
                      <a:pt x="417" y="515"/>
                      <a:pt x="453" y="265"/>
                      <a:pt x="465" y="39"/>
                    </a:cubicBezTo>
                    <a:cubicBezTo>
                      <a:pt x="465" y="18"/>
                      <a:pt x="443" y="1"/>
                      <a:pt x="4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2" name="Google Shape;12282;p44"/>
              <p:cNvSpPr/>
              <p:nvPr/>
            </p:nvSpPr>
            <p:spPr>
              <a:xfrm>
                <a:off x="4472275" y="3514750"/>
                <a:ext cx="19475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779" h="898" extrusionOk="0">
                    <a:moveTo>
                      <a:pt x="717" y="1"/>
                    </a:moveTo>
                    <a:cubicBezTo>
                      <a:pt x="701" y="1"/>
                      <a:pt x="683" y="9"/>
                      <a:pt x="667" y="28"/>
                    </a:cubicBezTo>
                    <a:cubicBezTo>
                      <a:pt x="584" y="195"/>
                      <a:pt x="465" y="350"/>
                      <a:pt x="346" y="481"/>
                    </a:cubicBezTo>
                    <a:cubicBezTo>
                      <a:pt x="239" y="600"/>
                      <a:pt x="72" y="671"/>
                      <a:pt x="12" y="814"/>
                    </a:cubicBezTo>
                    <a:cubicBezTo>
                      <a:pt x="0" y="850"/>
                      <a:pt x="24" y="897"/>
                      <a:pt x="72" y="897"/>
                    </a:cubicBezTo>
                    <a:cubicBezTo>
                      <a:pt x="250" y="874"/>
                      <a:pt x="370" y="707"/>
                      <a:pt x="477" y="564"/>
                    </a:cubicBezTo>
                    <a:cubicBezTo>
                      <a:pt x="596" y="421"/>
                      <a:pt x="691" y="254"/>
                      <a:pt x="762" y="76"/>
                    </a:cubicBezTo>
                    <a:cubicBezTo>
                      <a:pt x="778" y="36"/>
                      <a:pt x="751" y="1"/>
                      <a:pt x="7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3" name="Google Shape;12283;p44"/>
              <p:cNvSpPr/>
              <p:nvPr/>
            </p:nvSpPr>
            <p:spPr>
              <a:xfrm>
                <a:off x="4544000" y="3464700"/>
                <a:ext cx="134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991" extrusionOk="0">
                    <a:moveTo>
                      <a:pt x="429" y="0"/>
                    </a:moveTo>
                    <a:cubicBezTo>
                      <a:pt x="406" y="0"/>
                      <a:pt x="382" y="18"/>
                      <a:pt x="382" y="54"/>
                    </a:cubicBezTo>
                    <a:cubicBezTo>
                      <a:pt x="298" y="685"/>
                      <a:pt x="37" y="1292"/>
                      <a:pt x="1" y="1911"/>
                    </a:cubicBezTo>
                    <a:cubicBezTo>
                      <a:pt x="1" y="1967"/>
                      <a:pt x="38" y="1990"/>
                      <a:pt x="75" y="1990"/>
                    </a:cubicBezTo>
                    <a:cubicBezTo>
                      <a:pt x="102" y="1990"/>
                      <a:pt x="129" y="1979"/>
                      <a:pt x="144" y="1959"/>
                    </a:cubicBezTo>
                    <a:cubicBezTo>
                      <a:pt x="525" y="1435"/>
                      <a:pt x="537" y="697"/>
                      <a:pt x="477" y="54"/>
                    </a:cubicBezTo>
                    <a:cubicBezTo>
                      <a:pt x="477" y="18"/>
                      <a:pt x="453" y="0"/>
                      <a:pt x="4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4" name="Google Shape;12284;p44"/>
              <p:cNvSpPr/>
              <p:nvPr/>
            </p:nvSpPr>
            <p:spPr>
              <a:xfrm>
                <a:off x="4533900" y="3525650"/>
                <a:ext cx="627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581" extrusionOk="0">
                    <a:moveTo>
                      <a:pt x="196" y="0"/>
                    </a:moveTo>
                    <a:cubicBezTo>
                      <a:pt x="170" y="0"/>
                      <a:pt x="143" y="15"/>
                      <a:pt x="143" y="45"/>
                    </a:cubicBezTo>
                    <a:cubicBezTo>
                      <a:pt x="143" y="152"/>
                      <a:pt x="107" y="235"/>
                      <a:pt x="83" y="330"/>
                    </a:cubicBezTo>
                    <a:cubicBezTo>
                      <a:pt x="48" y="402"/>
                      <a:pt x="0" y="473"/>
                      <a:pt x="0" y="545"/>
                    </a:cubicBezTo>
                    <a:cubicBezTo>
                      <a:pt x="0" y="580"/>
                      <a:pt x="36" y="580"/>
                      <a:pt x="71" y="580"/>
                    </a:cubicBezTo>
                    <a:cubicBezTo>
                      <a:pt x="143" y="533"/>
                      <a:pt x="167" y="414"/>
                      <a:pt x="191" y="342"/>
                    </a:cubicBezTo>
                    <a:cubicBezTo>
                      <a:pt x="214" y="247"/>
                      <a:pt x="226" y="152"/>
                      <a:pt x="250" y="45"/>
                    </a:cubicBezTo>
                    <a:cubicBezTo>
                      <a:pt x="250" y="15"/>
                      <a:pt x="223" y="0"/>
                      <a:pt x="1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5" name="Google Shape;12285;p44"/>
              <p:cNvSpPr/>
              <p:nvPr/>
            </p:nvSpPr>
            <p:spPr>
              <a:xfrm>
                <a:off x="4585675" y="3473050"/>
                <a:ext cx="7775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1186" extrusionOk="0">
                    <a:moveTo>
                      <a:pt x="201" y="1"/>
                    </a:moveTo>
                    <a:cubicBezTo>
                      <a:pt x="158" y="1"/>
                      <a:pt x="113" y="38"/>
                      <a:pt x="120" y="89"/>
                    </a:cubicBezTo>
                    <a:cubicBezTo>
                      <a:pt x="179" y="470"/>
                      <a:pt x="36" y="779"/>
                      <a:pt x="1" y="1149"/>
                    </a:cubicBezTo>
                    <a:cubicBezTo>
                      <a:pt x="1" y="1174"/>
                      <a:pt x="18" y="1186"/>
                      <a:pt x="37" y="1186"/>
                    </a:cubicBezTo>
                    <a:cubicBezTo>
                      <a:pt x="54" y="1186"/>
                      <a:pt x="73" y="1177"/>
                      <a:pt x="84" y="1160"/>
                    </a:cubicBezTo>
                    <a:cubicBezTo>
                      <a:pt x="298" y="863"/>
                      <a:pt x="310" y="410"/>
                      <a:pt x="263" y="53"/>
                    </a:cubicBezTo>
                    <a:cubicBezTo>
                      <a:pt x="253" y="16"/>
                      <a:pt x="228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6" name="Google Shape;12286;p44"/>
              <p:cNvSpPr/>
              <p:nvPr/>
            </p:nvSpPr>
            <p:spPr>
              <a:xfrm>
                <a:off x="4633525" y="3469375"/>
                <a:ext cx="203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1921" extrusionOk="0">
                    <a:moveTo>
                      <a:pt x="718" y="1"/>
                    </a:moveTo>
                    <a:cubicBezTo>
                      <a:pt x="676" y="1"/>
                      <a:pt x="635" y="28"/>
                      <a:pt x="635" y="81"/>
                    </a:cubicBezTo>
                    <a:cubicBezTo>
                      <a:pt x="587" y="736"/>
                      <a:pt x="325" y="1272"/>
                      <a:pt x="27" y="1831"/>
                    </a:cubicBezTo>
                    <a:cubicBezTo>
                      <a:pt x="1" y="1876"/>
                      <a:pt x="40" y="1920"/>
                      <a:pt x="77" y="1920"/>
                    </a:cubicBezTo>
                    <a:cubicBezTo>
                      <a:pt x="89" y="1920"/>
                      <a:pt x="102" y="1915"/>
                      <a:pt x="111" y="1903"/>
                    </a:cubicBezTo>
                    <a:cubicBezTo>
                      <a:pt x="647" y="1462"/>
                      <a:pt x="813" y="748"/>
                      <a:pt x="801" y="81"/>
                    </a:cubicBezTo>
                    <a:cubicBezTo>
                      <a:pt x="801" y="28"/>
                      <a:pt x="760" y="1"/>
                      <a:pt x="7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7" name="Google Shape;12287;p44"/>
              <p:cNvSpPr/>
              <p:nvPr/>
            </p:nvSpPr>
            <p:spPr>
              <a:xfrm>
                <a:off x="4623825" y="3531750"/>
                <a:ext cx="3200" cy="2850"/>
              </a:xfrm>
              <a:custGeom>
                <a:avLst/>
                <a:gdLst/>
                <a:ahLst/>
                <a:cxnLst/>
                <a:rect l="l" t="t" r="r" b="b"/>
                <a:pathLst>
                  <a:path w="128" h="114" extrusionOk="0">
                    <a:moveTo>
                      <a:pt x="92" y="1"/>
                    </a:moveTo>
                    <a:cubicBezTo>
                      <a:pt x="89" y="1"/>
                      <a:pt x="85" y="1"/>
                      <a:pt x="82" y="3"/>
                    </a:cubicBezTo>
                    <a:lnTo>
                      <a:pt x="11" y="86"/>
                    </a:lnTo>
                    <a:cubicBezTo>
                      <a:pt x="1" y="96"/>
                      <a:pt x="15" y="113"/>
                      <a:pt x="33" y="113"/>
                    </a:cubicBezTo>
                    <a:cubicBezTo>
                      <a:pt x="37" y="113"/>
                      <a:pt x="42" y="112"/>
                      <a:pt x="46" y="110"/>
                    </a:cubicBezTo>
                    <a:lnTo>
                      <a:pt x="118" y="39"/>
                    </a:lnTo>
                    <a:cubicBezTo>
                      <a:pt x="128" y="29"/>
                      <a:pt x="112" y="1"/>
                      <a:pt x="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8" name="Google Shape;12288;p44"/>
              <p:cNvSpPr/>
              <p:nvPr/>
            </p:nvSpPr>
            <p:spPr>
              <a:xfrm>
                <a:off x="4692325" y="3440275"/>
                <a:ext cx="13025" cy="489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1956" extrusionOk="0">
                    <a:moveTo>
                      <a:pt x="374" y="1"/>
                    </a:moveTo>
                    <a:cubicBezTo>
                      <a:pt x="363" y="1"/>
                      <a:pt x="348" y="7"/>
                      <a:pt x="342" y="19"/>
                    </a:cubicBezTo>
                    <a:cubicBezTo>
                      <a:pt x="283" y="293"/>
                      <a:pt x="283" y="555"/>
                      <a:pt x="235" y="828"/>
                    </a:cubicBezTo>
                    <a:cubicBezTo>
                      <a:pt x="188" y="1186"/>
                      <a:pt x="104" y="1519"/>
                      <a:pt x="9" y="1876"/>
                    </a:cubicBezTo>
                    <a:cubicBezTo>
                      <a:pt x="1" y="1919"/>
                      <a:pt x="35" y="1955"/>
                      <a:pt x="72" y="1955"/>
                    </a:cubicBezTo>
                    <a:cubicBezTo>
                      <a:pt x="87" y="1955"/>
                      <a:pt x="103" y="1949"/>
                      <a:pt x="116" y="1936"/>
                    </a:cubicBezTo>
                    <a:cubicBezTo>
                      <a:pt x="521" y="1507"/>
                      <a:pt x="497" y="566"/>
                      <a:pt x="378" y="19"/>
                    </a:cubicBezTo>
                    <a:cubicBezTo>
                      <a:pt x="390" y="7"/>
                      <a:pt x="384" y="1"/>
                      <a:pt x="3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9" name="Google Shape;12289;p44"/>
              <p:cNvSpPr/>
              <p:nvPr/>
            </p:nvSpPr>
            <p:spPr>
              <a:xfrm>
                <a:off x="4674750" y="3508425"/>
                <a:ext cx="14725" cy="2287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915" extrusionOk="0">
                    <a:moveTo>
                      <a:pt x="571" y="0"/>
                    </a:moveTo>
                    <a:cubicBezTo>
                      <a:pt x="564" y="0"/>
                      <a:pt x="555" y="5"/>
                      <a:pt x="545" y="19"/>
                    </a:cubicBezTo>
                    <a:cubicBezTo>
                      <a:pt x="510" y="186"/>
                      <a:pt x="462" y="341"/>
                      <a:pt x="355" y="484"/>
                    </a:cubicBezTo>
                    <a:cubicBezTo>
                      <a:pt x="272" y="615"/>
                      <a:pt x="141" y="722"/>
                      <a:pt x="21" y="853"/>
                    </a:cubicBezTo>
                    <a:cubicBezTo>
                      <a:pt x="0" y="874"/>
                      <a:pt x="17" y="914"/>
                      <a:pt x="55" y="914"/>
                    </a:cubicBezTo>
                    <a:cubicBezTo>
                      <a:pt x="59" y="914"/>
                      <a:pt x="64" y="914"/>
                      <a:pt x="69" y="912"/>
                    </a:cubicBezTo>
                    <a:cubicBezTo>
                      <a:pt x="379" y="757"/>
                      <a:pt x="522" y="341"/>
                      <a:pt x="581" y="19"/>
                    </a:cubicBezTo>
                    <a:cubicBezTo>
                      <a:pt x="588" y="12"/>
                      <a:pt x="582" y="0"/>
                      <a:pt x="5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0" name="Google Shape;12290;p44"/>
              <p:cNvSpPr/>
              <p:nvPr/>
            </p:nvSpPr>
            <p:spPr>
              <a:xfrm>
                <a:off x="4726850" y="3481650"/>
                <a:ext cx="13400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536" h="1068" extrusionOk="0">
                    <a:moveTo>
                      <a:pt x="411" y="0"/>
                    </a:moveTo>
                    <a:cubicBezTo>
                      <a:pt x="371" y="0"/>
                      <a:pt x="333" y="19"/>
                      <a:pt x="319" y="66"/>
                    </a:cubicBezTo>
                    <a:cubicBezTo>
                      <a:pt x="283" y="209"/>
                      <a:pt x="247" y="376"/>
                      <a:pt x="188" y="519"/>
                    </a:cubicBezTo>
                    <a:cubicBezTo>
                      <a:pt x="128" y="685"/>
                      <a:pt x="57" y="840"/>
                      <a:pt x="9" y="995"/>
                    </a:cubicBezTo>
                    <a:cubicBezTo>
                      <a:pt x="0" y="1031"/>
                      <a:pt x="25" y="1067"/>
                      <a:pt x="53" y="1067"/>
                    </a:cubicBezTo>
                    <a:cubicBezTo>
                      <a:pt x="62" y="1067"/>
                      <a:pt x="72" y="1063"/>
                      <a:pt x="81" y="1055"/>
                    </a:cubicBezTo>
                    <a:cubicBezTo>
                      <a:pt x="378" y="852"/>
                      <a:pt x="426" y="435"/>
                      <a:pt x="521" y="102"/>
                    </a:cubicBezTo>
                    <a:cubicBezTo>
                      <a:pt x="536" y="45"/>
                      <a:pt x="472" y="0"/>
                      <a:pt x="4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1" name="Google Shape;12291;p44"/>
              <p:cNvSpPr/>
              <p:nvPr/>
            </p:nvSpPr>
            <p:spPr>
              <a:xfrm>
                <a:off x="4736025" y="3500025"/>
                <a:ext cx="2165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866" h="1191" extrusionOk="0">
                    <a:moveTo>
                      <a:pt x="782" y="1"/>
                    </a:moveTo>
                    <a:cubicBezTo>
                      <a:pt x="751" y="1"/>
                      <a:pt x="717" y="18"/>
                      <a:pt x="702" y="58"/>
                    </a:cubicBezTo>
                    <a:cubicBezTo>
                      <a:pt x="630" y="248"/>
                      <a:pt x="523" y="439"/>
                      <a:pt x="416" y="617"/>
                    </a:cubicBezTo>
                    <a:cubicBezTo>
                      <a:pt x="297" y="796"/>
                      <a:pt x="118" y="939"/>
                      <a:pt x="11" y="1105"/>
                    </a:cubicBezTo>
                    <a:cubicBezTo>
                      <a:pt x="1" y="1148"/>
                      <a:pt x="28" y="1191"/>
                      <a:pt x="60" y="1191"/>
                    </a:cubicBezTo>
                    <a:cubicBezTo>
                      <a:pt x="63" y="1191"/>
                      <a:pt x="67" y="1190"/>
                      <a:pt x="71" y="1189"/>
                    </a:cubicBezTo>
                    <a:cubicBezTo>
                      <a:pt x="273" y="1129"/>
                      <a:pt x="416" y="891"/>
                      <a:pt x="535" y="724"/>
                    </a:cubicBezTo>
                    <a:cubicBezTo>
                      <a:pt x="666" y="534"/>
                      <a:pt x="761" y="308"/>
                      <a:pt x="845" y="81"/>
                    </a:cubicBezTo>
                    <a:cubicBezTo>
                      <a:pt x="865" y="33"/>
                      <a:pt x="826" y="1"/>
                      <a:pt x="7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2" name="Google Shape;12292;p44"/>
              <p:cNvSpPr/>
              <p:nvPr/>
            </p:nvSpPr>
            <p:spPr>
              <a:xfrm>
                <a:off x="4764700" y="3437825"/>
                <a:ext cx="33525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3727" extrusionOk="0">
                    <a:moveTo>
                      <a:pt x="1110" y="0"/>
                    </a:moveTo>
                    <a:cubicBezTo>
                      <a:pt x="1051" y="0"/>
                      <a:pt x="995" y="37"/>
                      <a:pt x="995" y="117"/>
                    </a:cubicBezTo>
                    <a:cubicBezTo>
                      <a:pt x="1031" y="1415"/>
                      <a:pt x="1007" y="2724"/>
                      <a:pt x="31" y="3677"/>
                    </a:cubicBezTo>
                    <a:cubicBezTo>
                      <a:pt x="0" y="3697"/>
                      <a:pt x="32" y="3727"/>
                      <a:pt x="56" y="3727"/>
                    </a:cubicBezTo>
                    <a:cubicBezTo>
                      <a:pt x="60" y="3727"/>
                      <a:pt x="64" y="3726"/>
                      <a:pt x="67" y="3724"/>
                    </a:cubicBezTo>
                    <a:cubicBezTo>
                      <a:pt x="1055" y="2974"/>
                      <a:pt x="1341" y="1260"/>
                      <a:pt x="1257" y="117"/>
                    </a:cubicBezTo>
                    <a:cubicBezTo>
                      <a:pt x="1245" y="43"/>
                      <a:pt x="1175" y="0"/>
                      <a:pt x="1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3" name="Google Shape;12293;p44"/>
              <p:cNvSpPr/>
              <p:nvPr/>
            </p:nvSpPr>
            <p:spPr>
              <a:xfrm>
                <a:off x="4834925" y="3438800"/>
                <a:ext cx="735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294" h="912" extrusionOk="0">
                    <a:moveTo>
                      <a:pt x="252" y="0"/>
                    </a:moveTo>
                    <a:cubicBezTo>
                      <a:pt x="243" y="0"/>
                      <a:pt x="234" y="6"/>
                      <a:pt x="234" y="18"/>
                    </a:cubicBezTo>
                    <a:cubicBezTo>
                      <a:pt x="199" y="316"/>
                      <a:pt x="80" y="578"/>
                      <a:pt x="8" y="864"/>
                    </a:cubicBezTo>
                    <a:cubicBezTo>
                      <a:pt x="0" y="895"/>
                      <a:pt x="24" y="911"/>
                      <a:pt x="44" y="911"/>
                    </a:cubicBezTo>
                    <a:cubicBezTo>
                      <a:pt x="54" y="911"/>
                      <a:pt x="64" y="907"/>
                      <a:pt x="68" y="899"/>
                    </a:cubicBezTo>
                    <a:cubicBezTo>
                      <a:pt x="258" y="649"/>
                      <a:pt x="294" y="328"/>
                      <a:pt x="270" y="18"/>
                    </a:cubicBezTo>
                    <a:cubicBezTo>
                      <a:pt x="270" y="6"/>
                      <a:pt x="261" y="0"/>
                      <a:pt x="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4" name="Google Shape;12294;p44"/>
              <p:cNvSpPr/>
              <p:nvPr/>
            </p:nvSpPr>
            <p:spPr>
              <a:xfrm>
                <a:off x="4801525" y="3474700"/>
                <a:ext cx="29450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2021" extrusionOk="0">
                    <a:moveTo>
                      <a:pt x="1087" y="1"/>
                    </a:moveTo>
                    <a:cubicBezTo>
                      <a:pt x="1053" y="1"/>
                      <a:pt x="1021" y="18"/>
                      <a:pt x="1011" y="59"/>
                    </a:cubicBezTo>
                    <a:cubicBezTo>
                      <a:pt x="951" y="440"/>
                      <a:pt x="761" y="785"/>
                      <a:pt x="535" y="1094"/>
                    </a:cubicBezTo>
                    <a:cubicBezTo>
                      <a:pt x="356" y="1356"/>
                      <a:pt x="94" y="1606"/>
                      <a:pt x="11" y="1916"/>
                    </a:cubicBezTo>
                    <a:cubicBezTo>
                      <a:pt x="1" y="1964"/>
                      <a:pt x="54" y="2021"/>
                      <a:pt x="94" y="2021"/>
                    </a:cubicBezTo>
                    <a:cubicBezTo>
                      <a:pt x="103" y="2021"/>
                      <a:pt x="111" y="2018"/>
                      <a:pt x="118" y="2011"/>
                    </a:cubicBezTo>
                    <a:cubicBezTo>
                      <a:pt x="404" y="1797"/>
                      <a:pt x="594" y="1416"/>
                      <a:pt x="796" y="1118"/>
                    </a:cubicBezTo>
                    <a:cubicBezTo>
                      <a:pt x="987" y="785"/>
                      <a:pt x="1130" y="463"/>
                      <a:pt x="1177" y="71"/>
                    </a:cubicBezTo>
                    <a:cubicBezTo>
                      <a:pt x="1177" y="30"/>
                      <a:pt x="1131" y="1"/>
                      <a:pt x="10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5" name="Google Shape;12295;p44"/>
              <p:cNvSpPr/>
              <p:nvPr/>
            </p:nvSpPr>
            <p:spPr>
              <a:xfrm>
                <a:off x="4876800" y="3423950"/>
                <a:ext cx="68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1335" extrusionOk="0">
                    <a:moveTo>
                      <a:pt x="153" y="0"/>
                    </a:moveTo>
                    <a:cubicBezTo>
                      <a:pt x="131" y="0"/>
                      <a:pt x="113" y="9"/>
                      <a:pt x="119" y="29"/>
                    </a:cubicBezTo>
                    <a:cubicBezTo>
                      <a:pt x="179" y="469"/>
                      <a:pt x="83" y="898"/>
                      <a:pt x="0" y="1315"/>
                    </a:cubicBezTo>
                    <a:cubicBezTo>
                      <a:pt x="0" y="1329"/>
                      <a:pt x="8" y="1334"/>
                      <a:pt x="20" y="1334"/>
                    </a:cubicBezTo>
                    <a:cubicBezTo>
                      <a:pt x="28" y="1334"/>
                      <a:pt x="38" y="1332"/>
                      <a:pt x="48" y="1327"/>
                    </a:cubicBezTo>
                    <a:cubicBezTo>
                      <a:pt x="226" y="898"/>
                      <a:pt x="274" y="481"/>
                      <a:pt x="202" y="17"/>
                    </a:cubicBezTo>
                    <a:cubicBezTo>
                      <a:pt x="192" y="6"/>
                      <a:pt x="171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6" name="Google Shape;12296;p44"/>
              <p:cNvSpPr/>
              <p:nvPr/>
            </p:nvSpPr>
            <p:spPr>
              <a:xfrm>
                <a:off x="4843825" y="3485025"/>
                <a:ext cx="2495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561" extrusionOk="0">
                    <a:moveTo>
                      <a:pt x="968" y="1"/>
                    </a:moveTo>
                    <a:cubicBezTo>
                      <a:pt x="958" y="1"/>
                      <a:pt x="950" y="5"/>
                      <a:pt x="950" y="15"/>
                    </a:cubicBezTo>
                    <a:cubicBezTo>
                      <a:pt x="867" y="360"/>
                      <a:pt x="664" y="622"/>
                      <a:pt x="438" y="896"/>
                    </a:cubicBezTo>
                    <a:cubicBezTo>
                      <a:pt x="271" y="1086"/>
                      <a:pt x="81" y="1265"/>
                      <a:pt x="9" y="1515"/>
                    </a:cubicBezTo>
                    <a:cubicBezTo>
                      <a:pt x="1" y="1541"/>
                      <a:pt x="17" y="1560"/>
                      <a:pt x="40" y="1560"/>
                    </a:cubicBezTo>
                    <a:cubicBezTo>
                      <a:pt x="49" y="1560"/>
                      <a:pt x="59" y="1557"/>
                      <a:pt x="69" y="1551"/>
                    </a:cubicBezTo>
                    <a:cubicBezTo>
                      <a:pt x="295" y="1324"/>
                      <a:pt x="486" y="1039"/>
                      <a:pt x="664" y="789"/>
                    </a:cubicBezTo>
                    <a:cubicBezTo>
                      <a:pt x="819" y="550"/>
                      <a:pt x="962" y="312"/>
                      <a:pt x="998" y="15"/>
                    </a:cubicBezTo>
                    <a:cubicBezTo>
                      <a:pt x="998" y="8"/>
                      <a:pt x="982" y="1"/>
                      <a:pt x="9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7" name="Google Shape;12297;p44"/>
              <p:cNvSpPr/>
              <p:nvPr/>
            </p:nvSpPr>
            <p:spPr>
              <a:xfrm>
                <a:off x="4905850" y="3406050"/>
                <a:ext cx="22150" cy="5907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2363" extrusionOk="0">
                    <a:moveTo>
                      <a:pt x="853" y="1"/>
                    </a:moveTo>
                    <a:cubicBezTo>
                      <a:pt x="838" y="1"/>
                      <a:pt x="820" y="7"/>
                      <a:pt x="814" y="19"/>
                    </a:cubicBezTo>
                    <a:cubicBezTo>
                      <a:pt x="707" y="435"/>
                      <a:pt x="588" y="840"/>
                      <a:pt x="433" y="1245"/>
                    </a:cubicBezTo>
                    <a:cubicBezTo>
                      <a:pt x="279" y="1578"/>
                      <a:pt x="100" y="1935"/>
                      <a:pt x="17" y="2293"/>
                    </a:cubicBezTo>
                    <a:cubicBezTo>
                      <a:pt x="1" y="2333"/>
                      <a:pt x="34" y="2362"/>
                      <a:pt x="64" y="2362"/>
                    </a:cubicBezTo>
                    <a:cubicBezTo>
                      <a:pt x="78" y="2362"/>
                      <a:pt x="92" y="2356"/>
                      <a:pt x="100" y="2340"/>
                    </a:cubicBezTo>
                    <a:cubicBezTo>
                      <a:pt x="493" y="1674"/>
                      <a:pt x="886" y="804"/>
                      <a:pt x="874" y="19"/>
                    </a:cubicBezTo>
                    <a:cubicBezTo>
                      <a:pt x="880" y="7"/>
                      <a:pt x="868" y="1"/>
                      <a:pt x="8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8" name="Google Shape;12298;p44"/>
              <p:cNvSpPr/>
              <p:nvPr/>
            </p:nvSpPr>
            <p:spPr>
              <a:xfrm>
                <a:off x="4872100" y="3501075"/>
                <a:ext cx="18400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1007" extrusionOk="0">
                    <a:moveTo>
                      <a:pt x="695" y="1"/>
                    </a:moveTo>
                    <a:cubicBezTo>
                      <a:pt x="687" y="1"/>
                      <a:pt x="680" y="5"/>
                      <a:pt x="676" y="16"/>
                    </a:cubicBezTo>
                    <a:cubicBezTo>
                      <a:pt x="557" y="158"/>
                      <a:pt x="438" y="325"/>
                      <a:pt x="331" y="480"/>
                    </a:cubicBezTo>
                    <a:cubicBezTo>
                      <a:pt x="236" y="623"/>
                      <a:pt x="81" y="778"/>
                      <a:pt x="9" y="956"/>
                    </a:cubicBezTo>
                    <a:cubicBezTo>
                      <a:pt x="1" y="981"/>
                      <a:pt x="28" y="1007"/>
                      <a:pt x="58" y="1007"/>
                    </a:cubicBezTo>
                    <a:cubicBezTo>
                      <a:pt x="70" y="1007"/>
                      <a:pt x="82" y="1002"/>
                      <a:pt x="93" y="992"/>
                    </a:cubicBezTo>
                    <a:cubicBezTo>
                      <a:pt x="236" y="897"/>
                      <a:pt x="319" y="694"/>
                      <a:pt x="402" y="551"/>
                    </a:cubicBezTo>
                    <a:cubicBezTo>
                      <a:pt x="509" y="385"/>
                      <a:pt x="617" y="206"/>
                      <a:pt x="736" y="39"/>
                    </a:cubicBezTo>
                    <a:cubicBezTo>
                      <a:pt x="736" y="23"/>
                      <a:pt x="713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9" name="Google Shape;12299;p44"/>
              <p:cNvSpPr/>
              <p:nvPr/>
            </p:nvSpPr>
            <p:spPr>
              <a:xfrm>
                <a:off x="4944125" y="3388725"/>
                <a:ext cx="28525" cy="81600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3264" extrusionOk="0">
                    <a:moveTo>
                      <a:pt x="1113" y="0"/>
                    </a:moveTo>
                    <a:cubicBezTo>
                      <a:pt x="1108" y="0"/>
                      <a:pt x="1105" y="3"/>
                      <a:pt x="1105" y="9"/>
                    </a:cubicBezTo>
                    <a:cubicBezTo>
                      <a:pt x="1022" y="1164"/>
                      <a:pt x="629" y="2259"/>
                      <a:pt x="10" y="3224"/>
                    </a:cubicBezTo>
                    <a:cubicBezTo>
                      <a:pt x="1" y="3251"/>
                      <a:pt x="19" y="3264"/>
                      <a:pt x="38" y="3264"/>
                    </a:cubicBezTo>
                    <a:cubicBezTo>
                      <a:pt x="45" y="3264"/>
                      <a:pt x="51" y="3262"/>
                      <a:pt x="57" y="3259"/>
                    </a:cubicBezTo>
                    <a:cubicBezTo>
                      <a:pt x="831" y="2426"/>
                      <a:pt x="1141" y="1128"/>
                      <a:pt x="1129" y="9"/>
                    </a:cubicBezTo>
                    <a:cubicBezTo>
                      <a:pt x="1123" y="3"/>
                      <a:pt x="1117" y="0"/>
                      <a:pt x="1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0" name="Google Shape;12300;p44"/>
              <p:cNvSpPr/>
              <p:nvPr/>
            </p:nvSpPr>
            <p:spPr>
              <a:xfrm>
                <a:off x="4911700" y="3484550"/>
                <a:ext cx="294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739" extrusionOk="0">
                    <a:moveTo>
                      <a:pt x="1109" y="0"/>
                    </a:moveTo>
                    <a:cubicBezTo>
                      <a:pt x="1095" y="0"/>
                      <a:pt x="1080" y="7"/>
                      <a:pt x="1069" y="22"/>
                    </a:cubicBezTo>
                    <a:cubicBezTo>
                      <a:pt x="878" y="272"/>
                      <a:pt x="735" y="581"/>
                      <a:pt x="557" y="855"/>
                    </a:cubicBezTo>
                    <a:cubicBezTo>
                      <a:pt x="366" y="1117"/>
                      <a:pt x="188" y="1403"/>
                      <a:pt x="21" y="1689"/>
                    </a:cubicBezTo>
                    <a:cubicBezTo>
                      <a:pt x="0" y="1709"/>
                      <a:pt x="33" y="1739"/>
                      <a:pt x="65" y="1739"/>
                    </a:cubicBezTo>
                    <a:cubicBezTo>
                      <a:pt x="70" y="1739"/>
                      <a:pt x="76" y="1738"/>
                      <a:pt x="80" y="1736"/>
                    </a:cubicBezTo>
                    <a:cubicBezTo>
                      <a:pt x="533" y="1296"/>
                      <a:pt x="997" y="689"/>
                      <a:pt x="1176" y="81"/>
                    </a:cubicBezTo>
                    <a:cubicBezTo>
                      <a:pt x="1176" y="32"/>
                      <a:pt x="1142" y="0"/>
                      <a:pt x="11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1" name="Google Shape;12301;p44"/>
              <p:cNvSpPr/>
              <p:nvPr/>
            </p:nvSpPr>
            <p:spPr>
              <a:xfrm>
                <a:off x="5006375" y="3360150"/>
                <a:ext cx="19850" cy="60200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408" extrusionOk="0">
                    <a:moveTo>
                      <a:pt x="693" y="0"/>
                    </a:moveTo>
                    <a:cubicBezTo>
                      <a:pt x="684" y="0"/>
                      <a:pt x="675" y="3"/>
                      <a:pt x="675" y="9"/>
                    </a:cubicBezTo>
                    <a:cubicBezTo>
                      <a:pt x="675" y="854"/>
                      <a:pt x="318" y="1605"/>
                      <a:pt x="8" y="2367"/>
                    </a:cubicBezTo>
                    <a:cubicBezTo>
                      <a:pt x="0" y="2390"/>
                      <a:pt x="23" y="2408"/>
                      <a:pt x="46" y="2408"/>
                    </a:cubicBezTo>
                    <a:cubicBezTo>
                      <a:pt x="59" y="2408"/>
                      <a:pt x="71" y="2403"/>
                      <a:pt x="80" y="2390"/>
                    </a:cubicBezTo>
                    <a:cubicBezTo>
                      <a:pt x="568" y="1688"/>
                      <a:pt x="794" y="854"/>
                      <a:pt x="711" y="9"/>
                    </a:cubicBezTo>
                    <a:cubicBezTo>
                      <a:pt x="711" y="3"/>
                      <a:pt x="702" y="0"/>
                      <a:pt x="6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2" name="Google Shape;12302;p44"/>
              <p:cNvSpPr/>
              <p:nvPr/>
            </p:nvSpPr>
            <p:spPr>
              <a:xfrm>
                <a:off x="4945050" y="3467150"/>
                <a:ext cx="4025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2213" extrusionOk="0">
                    <a:moveTo>
                      <a:pt x="1570" y="0"/>
                    </a:moveTo>
                    <a:cubicBezTo>
                      <a:pt x="1565" y="0"/>
                      <a:pt x="1561" y="1"/>
                      <a:pt x="1556" y="3"/>
                    </a:cubicBezTo>
                    <a:cubicBezTo>
                      <a:pt x="1247" y="265"/>
                      <a:pt x="1020" y="623"/>
                      <a:pt x="782" y="956"/>
                    </a:cubicBezTo>
                    <a:cubicBezTo>
                      <a:pt x="509" y="1337"/>
                      <a:pt x="247" y="1730"/>
                      <a:pt x="20" y="2147"/>
                    </a:cubicBezTo>
                    <a:cubicBezTo>
                      <a:pt x="1" y="2176"/>
                      <a:pt x="37" y="2212"/>
                      <a:pt x="70" y="2212"/>
                    </a:cubicBezTo>
                    <a:cubicBezTo>
                      <a:pt x="78" y="2212"/>
                      <a:pt x="85" y="2211"/>
                      <a:pt x="92" y="2206"/>
                    </a:cubicBezTo>
                    <a:cubicBezTo>
                      <a:pt x="378" y="1885"/>
                      <a:pt x="616" y="1527"/>
                      <a:pt x="854" y="1194"/>
                    </a:cubicBezTo>
                    <a:cubicBezTo>
                      <a:pt x="1104" y="825"/>
                      <a:pt x="1401" y="444"/>
                      <a:pt x="1580" y="39"/>
                    </a:cubicBezTo>
                    <a:cubicBezTo>
                      <a:pt x="1609" y="20"/>
                      <a:pt x="1591" y="0"/>
                      <a:pt x="15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3" name="Google Shape;12303;p44"/>
              <p:cNvSpPr/>
              <p:nvPr/>
            </p:nvSpPr>
            <p:spPr>
              <a:xfrm>
                <a:off x="5030900" y="3327925"/>
                <a:ext cx="37600" cy="1070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4281" extrusionOk="0">
                    <a:moveTo>
                      <a:pt x="1504" y="0"/>
                    </a:moveTo>
                    <a:cubicBezTo>
                      <a:pt x="1230" y="631"/>
                      <a:pt x="1111" y="1286"/>
                      <a:pt x="968" y="1953"/>
                    </a:cubicBezTo>
                    <a:cubicBezTo>
                      <a:pt x="789" y="2774"/>
                      <a:pt x="492" y="3489"/>
                      <a:pt x="27" y="4203"/>
                    </a:cubicBezTo>
                    <a:cubicBezTo>
                      <a:pt x="1" y="4238"/>
                      <a:pt x="40" y="4280"/>
                      <a:pt x="71" y="4280"/>
                    </a:cubicBezTo>
                    <a:cubicBezTo>
                      <a:pt x="82" y="4280"/>
                      <a:pt x="93" y="4275"/>
                      <a:pt x="99" y="4263"/>
                    </a:cubicBezTo>
                    <a:cubicBezTo>
                      <a:pt x="1218" y="3191"/>
                      <a:pt x="1182" y="1417"/>
                      <a:pt x="15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4" name="Google Shape;12304;p44"/>
              <p:cNvSpPr/>
              <p:nvPr/>
            </p:nvSpPr>
            <p:spPr>
              <a:xfrm>
                <a:off x="4952775" y="3459325"/>
                <a:ext cx="63725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3239" extrusionOk="0">
                    <a:moveTo>
                      <a:pt x="2477" y="0"/>
                    </a:moveTo>
                    <a:cubicBezTo>
                      <a:pt x="2459" y="0"/>
                      <a:pt x="2442" y="9"/>
                      <a:pt x="2438" y="31"/>
                    </a:cubicBezTo>
                    <a:cubicBezTo>
                      <a:pt x="2033" y="1388"/>
                      <a:pt x="1033" y="2269"/>
                      <a:pt x="21" y="3174"/>
                    </a:cubicBezTo>
                    <a:cubicBezTo>
                      <a:pt x="1" y="3194"/>
                      <a:pt x="23" y="3239"/>
                      <a:pt x="51" y="3239"/>
                    </a:cubicBezTo>
                    <a:cubicBezTo>
                      <a:pt x="57" y="3239"/>
                      <a:pt x="63" y="3237"/>
                      <a:pt x="69" y="3233"/>
                    </a:cubicBezTo>
                    <a:cubicBezTo>
                      <a:pt x="1176" y="2460"/>
                      <a:pt x="2152" y="1388"/>
                      <a:pt x="2533" y="66"/>
                    </a:cubicBezTo>
                    <a:cubicBezTo>
                      <a:pt x="2548" y="28"/>
                      <a:pt x="2510" y="0"/>
                      <a:pt x="24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5" name="Google Shape;12305;p44"/>
              <p:cNvSpPr/>
              <p:nvPr/>
            </p:nvSpPr>
            <p:spPr>
              <a:xfrm>
                <a:off x="5084950" y="3325475"/>
                <a:ext cx="19575" cy="6320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2528" extrusionOk="0">
                    <a:moveTo>
                      <a:pt x="625" y="0"/>
                    </a:moveTo>
                    <a:cubicBezTo>
                      <a:pt x="571" y="0"/>
                      <a:pt x="520" y="33"/>
                      <a:pt x="532" y="98"/>
                    </a:cubicBezTo>
                    <a:cubicBezTo>
                      <a:pt x="568" y="956"/>
                      <a:pt x="211" y="1646"/>
                      <a:pt x="8" y="2456"/>
                    </a:cubicBezTo>
                    <a:cubicBezTo>
                      <a:pt x="1" y="2494"/>
                      <a:pt x="32" y="2527"/>
                      <a:pt x="65" y="2527"/>
                    </a:cubicBezTo>
                    <a:cubicBezTo>
                      <a:pt x="84" y="2527"/>
                      <a:pt x="103" y="2517"/>
                      <a:pt x="116" y="2491"/>
                    </a:cubicBezTo>
                    <a:cubicBezTo>
                      <a:pt x="508" y="1789"/>
                      <a:pt x="782" y="932"/>
                      <a:pt x="735" y="98"/>
                    </a:cubicBezTo>
                    <a:cubicBezTo>
                      <a:pt x="735" y="33"/>
                      <a:pt x="678" y="0"/>
                      <a:pt x="6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6" name="Google Shape;12306;p44"/>
              <p:cNvSpPr/>
              <p:nvPr/>
            </p:nvSpPr>
            <p:spPr>
              <a:xfrm>
                <a:off x="5039600" y="3427975"/>
                <a:ext cx="31275" cy="3392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357" extrusionOk="0">
                    <a:moveTo>
                      <a:pt x="1224" y="1"/>
                    </a:moveTo>
                    <a:cubicBezTo>
                      <a:pt x="1217" y="1"/>
                      <a:pt x="1210" y="4"/>
                      <a:pt x="1203" y="11"/>
                    </a:cubicBezTo>
                    <a:cubicBezTo>
                      <a:pt x="1013" y="249"/>
                      <a:pt x="834" y="487"/>
                      <a:pt x="632" y="701"/>
                    </a:cubicBezTo>
                    <a:cubicBezTo>
                      <a:pt x="453" y="916"/>
                      <a:pt x="191" y="1082"/>
                      <a:pt x="36" y="1285"/>
                    </a:cubicBezTo>
                    <a:cubicBezTo>
                      <a:pt x="1" y="1320"/>
                      <a:pt x="48" y="1356"/>
                      <a:pt x="96" y="1356"/>
                    </a:cubicBezTo>
                    <a:cubicBezTo>
                      <a:pt x="346" y="1273"/>
                      <a:pt x="572" y="999"/>
                      <a:pt x="727" y="797"/>
                    </a:cubicBezTo>
                    <a:cubicBezTo>
                      <a:pt x="929" y="558"/>
                      <a:pt x="1072" y="285"/>
                      <a:pt x="1251" y="35"/>
                    </a:cubicBezTo>
                    <a:cubicBezTo>
                      <a:pt x="1251" y="18"/>
                      <a:pt x="1239" y="1"/>
                      <a:pt x="1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7" name="Google Shape;12307;p44"/>
              <p:cNvSpPr/>
              <p:nvPr/>
            </p:nvSpPr>
            <p:spPr>
              <a:xfrm>
                <a:off x="5091625" y="3342350"/>
                <a:ext cx="30925" cy="69500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2780" extrusionOk="0">
                    <a:moveTo>
                      <a:pt x="1148" y="1"/>
                    </a:moveTo>
                    <a:cubicBezTo>
                      <a:pt x="1119" y="1"/>
                      <a:pt x="1089" y="16"/>
                      <a:pt x="1075" y="54"/>
                    </a:cubicBezTo>
                    <a:cubicBezTo>
                      <a:pt x="777" y="971"/>
                      <a:pt x="468" y="1828"/>
                      <a:pt x="27" y="2686"/>
                    </a:cubicBezTo>
                    <a:cubicBezTo>
                      <a:pt x="1" y="2729"/>
                      <a:pt x="32" y="2779"/>
                      <a:pt x="75" y="2779"/>
                    </a:cubicBezTo>
                    <a:cubicBezTo>
                      <a:pt x="90" y="2779"/>
                      <a:pt x="107" y="2773"/>
                      <a:pt x="122" y="2757"/>
                    </a:cubicBezTo>
                    <a:cubicBezTo>
                      <a:pt x="813" y="2102"/>
                      <a:pt x="980" y="959"/>
                      <a:pt x="1230" y="78"/>
                    </a:cubicBezTo>
                    <a:cubicBezTo>
                      <a:pt x="1237" y="35"/>
                      <a:pt x="1193" y="1"/>
                      <a:pt x="11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8" name="Google Shape;12308;p44"/>
              <p:cNvSpPr/>
              <p:nvPr/>
            </p:nvSpPr>
            <p:spPr>
              <a:xfrm>
                <a:off x="3435250" y="1987950"/>
                <a:ext cx="1230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844" extrusionOk="0">
                    <a:moveTo>
                      <a:pt x="392" y="1"/>
                    </a:moveTo>
                    <a:cubicBezTo>
                      <a:pt x="376" y="1"/>
                      <a:pt x="360" y="7"/>
                      <a:pt x="345" y="21"/>
                    </a:cubicBezTo>
                    <a:cubicBezTo>
                      <a:pt x="155" y="224"/>
                      <a:pt x="0" y="545"/>
                      <a:pt x="179" y="819"/>
                    </a:cubicBezTo>
                    <a:cubicBezTo>
                      <a:pt x="194" y="835"/>
                      <a:pt x="219" y="843"/>
                      <a:pt x="242" y="843"/>
                    </a:cubicBezTo>
                    <a:cubicBezTo>
                      <a:pt x="271" y="843"/>
                      <a:pt x="298" y="829"/>
                      <a:pt x="298" y="795"/>
                    </a:cubicBezTo>
                    <a:cubicBezTo>
                      <a:pt x="345" y="569"/>
                      <a:pt x="357" y="331"/>
                      <a:pt x="464" y="117"/>
                    </a:cubicBezTo>
                    <a:cubicBezTo>
                      <a:pt x="492" y="62"/>
                      <a:pt x="443" y="1"/>
                      <a:pt x="3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9" name="Google Shape;12309;p44"/>
              <p:cNvSpPr/>
              <p:nvPr/>
            </p:nvSpPr>
            <p:spPr>
              <a:xfrm>
                <a:off x="3452800" y="1993750"/>
                <a:ext cx="1312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77" extrusionOk="0">
                    <a:moveTo>
                      <a:pt x="156" y="1"/>
                    </a:moveTo>
                    <a:cubicBezTo>
                      <a:pt x="97" y="1"/>
                      <a:pt x="27" y="51"/>
                      <a:pt x="12" y="123"/>
                    </a:cubicBezTo>
                    <a:cubicBezTo>
                      <a:pt x="1" y="254"/>
                      <a:pt x="12" y="420"/>
                      <a:pt x="60" y="527"/>
                    </a:cubicBezTo>
                    <a:cubicBezTo>
                      <a:pt x="112" y="611"/>
                      <a:pt x="201" y="776"/>
                      <a:pt x="318" y="776"/>
                    </a:cubicBezTo>
                    <a:cubicBezTo>
                      <a:pt x="335" y="776"/>
                      <a:pt x="352" y="773"/>
                      <a:pt x="370" y="766"/>
                    </a:cubicBezTo>
                    <a:cubicBezTo>
                      <a:pt x="524" y="718"/>
                      <a:pt x="477" y="539"/>
                      <a:pt x="417" y="432"/>
                    </a:cubicBezTo>
                    <a:cubicBezTo>
                      <a:pt x="358" y="313"/>
                      <a:pt x="274" y="206"/>
                      <a:pt x="239" y="75"/>
                    </a:cubicBezTo>
                    <a:cubicBezTo>
                      <a:pt x="229" y="23"/>
                      <a:pt x="195" y="1"/>
                      <a:pt x="1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0" name="Google Shape;12310;p44"/>
              <p:cNvSpPr/>
              <p:nvPr/>
            </p:nvSpPr>
            <p:spPr>
              <a:xfrm>
                <a:off x="3475300" y="1989775"/>
                <a:ext cx="11000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718" extrusionOk="0">
                    <a:moveTo>
                      <a:pt x="147" y="1"/>
                    </a:moveTo>
                    <a:cubicBezTo>
                      <a:pt x="73" y="1"/>
                      <a:pt x="1" y="59"/>
                      <a:pt x="29" y="151"/>
                    </a:cubicBezTo>
                    <a:cubicBezTo>
                      <a:pt x="89" y="353"/>
                      <a:pt x="124" y="567"/>
                      <a:pt x="303" y="698"/>
                    </a:cubicBezTo>
                    <a:cubicBezTo>
                      <a:pt x="317" y="712"/>
                      <a:pt x="334" y="718"/>
                      <a:pt x="352" y="718"/>
                    </a:cubicBezTo>
                    <a:cubicBezTo>
                      <a:pt x="395" y="718"/>
                      <a:pt x="439" y="681"/>
                      <a:pt x="422" y="639"/>
                    </a:cubicBezTo>
                    <a:cubicBezTo>
                      <a:pt x="386" y="448"/>
                      <a:pt x="327" y="270"/>
                      <a:pt x="267" y="91"/>
                    </a:cubicBezTo>
                    <a:cubicBezTo>
                      <a:pt x="248" y="28"/>
                      <a:pt x="197" y="1"/>
                      <a:pt x="1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1" name="Google Shape;12311;p44"/>
              <p:cNvSpPr/>
              <p:nvPr/>
            </p:nvSpPr>
            <p:spPr>
              <a:xfrm>
                <a:off x="3507575" y="1987500"/>
                <a:ext cx="20550" cy="224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99" extrusionOk="0">
                    <a:moveTo>
                      <a:pt x="199" y="1"/>
                    </a:moveTo>
                    <a:cubicBezTo>
                      <a:pt x="171" y="1"/>
                      <a:pt x="143" y="8"/>
                      <a:pt x="119" y="27"/>
                    </a:cubicBezTo>
                    <a:cubicBezTo>
                      <a:pt x="48" y="75"/>
                      <a:pt x="0" y="182"/>
                      <a:pt x="60" y="242"/>
                    </a:cubicBezTo>
                    <a:cubicBezTo>
                      <a:pt x="131" y="325"/>
                      <a:pt x="179" y="432"/>
                      <a:pt x="226" y="539"/>
                    </a:cubicBezTo>
                    <a:cubicBezTo>
                      <a:pt x="262" y="635"/>
                      <a:pt x="250" y="754"/>
                      <a:pt x="346" y="849"/>
                    </a:cubicBezTo>
                    <a:cubicBezTo>
                      <a:pt x="383" y="880"/>
                      <a:pt x="433" y="898"/>
                      <a:pt x="483" y="898"/>
                    </a:cubicBezTo>
                    <a:cubicBezTo>
                      <a:pt x="528" y="898"/>
                      <a:pt x="573" y="883"/>
                      <a:pt x="607" y="849"/>
                    </a:cubicBezTo>
                    <a:cubicBezTo>
                      <a:pt x="822" y="599"/>
                      <a:pt x="536" y="206"/>
                      <a:pt x="322" y="39"/>
                    </a:cubicBezTo>
                    <a:cubicBezTo>
                      <a:pt x="286" y="18"/>
                      <a:pt x="242" y="1"/>
                      <a:pt x="1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2" name="Google Shape;12312;p44"/>
              <p:cNvSpPr/>
              <p:nvPr/>
            </p:nvSpPr>
            <p:spPr>
              <a:xfrm>
                <a:off x="3532875" y="1979850"/>
                <a:ext cx="10425" cy="231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924" extrusionOk="0">
                    <a:moveTo>
                      <a:pt x="149" y="0"/>
                    </a:moveTo>
                    <a:cubicBezTo>
                      <a:pt x="78" y="0"/>
                      <a:pt x="6" y="48"/>
                      <a:pt x="0" y="143"/>
                    </a:cubicBezTo>
                    <a:cubicBezTo>
                      <a:pt x="0" y="286"/>
                      <a:pt x="12" y="441"/>
                      <a:pt x="24" y="583"/>
                    </a:cubicBezTo>
                    <a:cubicBezTo>
                      <a:pt x="48" y="738"/>
                      <a:pt x="72" y="857"/>
                      <a:pt x="203" y="917"/>
                    </a:cubicBezTo>
                    <a:cubicBezTo>
                      <a:pt x="219" y="921"/>
                      <a:pt x="234" y="923"/>
                      <a:pt x="249" y="923"/>
                    </a:cubicBezTo>
                    <a:cubicBezTo>
                      <a:pt x="279" y="923"/>
                      <a:pt x="306" y="913"/>
                      <a:pt x="322" y="881"/>
                    </a:cubicBezTo>
                    <a:cubicBezTo>
                      <a:pt x="417" y="786"/>
                      <a:pt x="381" y="679"/>
                      <a:pt x="357" y="548"/>
                    </a:cubicBezTo>
                    <a:cubicBezTo>
                      <a:pt x="322" y="405"/>
                      <a:pt x="298" y="274"/>
                      <a:pt x="298" y="143"/>
                    </a:cubicBezTo>
                    <a:cubicBezTo>
                      <a:pt x="292" y="48"/>
                      <a:pt x="221" y="0"/>
                      <a:pt x="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3" name="Google Shape;12313;p44"/>
              <p:cNvSpPr/>
              <p:nvPr/>
            </p:nvSpPr>
            <p:spPr>
              <a:xfrm>
                <a:off x="3562350" y="1972275"/>
                <a:ext cx="155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048" extrusionOk="0">
                    <a:moveTo>
                      <a:pt x="216" y="0"/>
                    </a:moveTo>
                    <a:cubicBezTo>
                      <a:pt x="109" y="0"/>
                      <a:pt x="0" y="84"/>
                      <a:pt x="36" y="220"/>
                    </a:cubicBezTo>
                    <a:cubicBezTo>
                      <a:pt x="83" y="398"/>
                      <a:pt x="119" y="565"/>
                      <a:pt x="155" y="744"/>
                    </a:cubicBezTo>
                    <a:cubicBezTo>
                      <a:pt x="187" y="852"/>
                      <a:pt x="259" y="1048"/>
                      <a:pt x="405" y="1048"/>
                    </a:cubicBezTo>
                    <a:cubicBezTo>
                      <a:pt x="420" y="1048"/>
                      <a:pt x="436" y="1046"/>
                      <a:pt x="452" y="1041"/>
                    </a:cubicBezTo>
                    <a:cubicBezTo>
                      <a:pt x="619" y="994"/>
                      <a:pt x="560" y="767"/>
                      <a:pt x="536" y="672"/>
                    </a:cubicBezTo>
                    <a:cubicBezTo>
                      <a:pt x="476" y="494"/>
                      <a:pt x="429" y="315"/>
                      <a:pt x="381" y="124"/>
                    </a:cubicBezTo>
                    <a:cubicBezTo>
                      <a:pt x="357" y="38"/>
                      <a:pt x="287" y="0"/>
                      <a:pt x="2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4" name="Google Shape;12314;p44"/>
              <p:cNvSpPr/>
              <p:nvPr/>
            </p:nvSpPr>
            <p:spPr>
              <a:xfrm>
                <a:off x="3595375" y="1968900"/>
                <a:ext cx="119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203" extrusionOk="0">
                    <a:moveTo>
                      <a:pt x="222" y="0"/>
                    </a:moveTo>
                    <a:cubicBezTo>
                      <a:pt x="146" y="0"/>
                      <a:pt x="72" y="51"/>
                      <a:pt x="72" y="152"/>
                    </a:cubicBezTo>
                    <a:cubicBezTo>
                      <a:pt x="72" y="450"/>
                      <a:pt x="1" y="998"/>
                      <a:pt x="298" y="1188"/>
                    </a:cubicBezTo>
                    <a:cubicBezTo>
                      <a:pt x="308" y="1198"/>
                      <a:pt x="321" y="1203"/>
                      <a:pt x="335" y="1203"/>
                    </a:cubicBezTo>
                    <a:cubicBezTo>
                      <a:pt x="370" y="1203"/>
                      <a:pt x="409" y="1175"/>
                      <a:pt x="417" y="1140"/>
                    </a:cubicBezTo>
                    <a:cubicBezTo>
                      <a:pt x="477" y="998"/>
                      <a:pt x="417" y="831"/>
                      <a:pt x="394" y="664"/>
                    </a:cubicBezTo>
                    <a:cubicBezTo>
                      <a:pt x="382" y="486"/>
                      <a:pt x="382" y="331"/>
                      <a:pt x="382" y="152"/>
                    </a:cubicBezTo>
                    <a:cubicBezTo>
                      <a:pt x="376" y="51"/>
                      <a:pt x="298" y="0"/>
                      <a:pt x="2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5" name="Google Shape;12315;p44"/>
              <p:cNvSpPr/>
              <p:nvPr/>
            </p:nvSpPr>
            <p:spPr>
              <a:xfrm>
                <a:off x="3620500" y="1968025"/>
                <a:ext cx="18350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734" h="747" extrusionOk="0">
                    <a:moveTo>
                      <a:pt x="188" y="0"/>
                    </a:moveTo>
                    <a:cubicBezTo>
                      <a:pt x="96" y="0"/>
                      <a:pt x="0" y="130"/>
                      <a:pt x="91" y="211"/>
                    </a:cubicBezTo>
                    <a:cubicBezTo>
                      <a:pt x="198" y="318"/>
                      <a:pt x="293" y="425"/>
                      <a:pt x="377" y="521"/>
                    </a:cubicBezTo>
                    <a:cubicBezTo>
                      <a:pt x="448" y="616"/>
                      <a:pt x="543" y="735"/>
                      <a:pt x="662" y="747"/>
                    </a:cubicBezTo>
                    <a:cubicBezTo>
                      <a:pt x="710" y="747"/>
                      <a:pt x="734" y="723"/>
                      <a:pt x="734" y="675"/>
                    </a:cubicBezTo>
                    <a:cubicBezTo>
                      <a:pt x="734" y="556"/>
                      <a:pt x="615" y="449"/>
                      <a:pt x="543" y="366"/>
                    </a:cubicBezTo>
                    <a:cubicBezTo>
                      <a:pt x="448" y="259"/>
                      <a:pt x="365" y="140"/>
                      <a:pt x="270" y="44"/>
                    </a:cubicBezTo>
                    <a:cubicBezTo>
                      <a:pt x="247" y="13"/>
                      <a:pt x="218" y="0"/>
                      <a:pt x="1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6" name="Google Shape;12316;p44"/>
              <p:cNvSpPr/>
              <p:nvPr/>
            </p:nvSpPr>
            <p:spPr>
              <a:xfrm>
                <a:off x="3651525" y="1962150"/>
                <a:ext cx="1802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21" h="811" extrusionOk="0">
                    <a:moveTo>
                      <a:pt x="194" y="0"/>
                    </a:moveTo>
                    <a:cubicBezTo>
                      <a:pt x="93" y="0"/>
                      <a:pt x="0" y="99"/>
                      <a:pt x="64" y="220"/>
                    </a:cubicBezTo>
                    <a:cubicBezTo>
                      <a:pt x="148" y="422"/>
                      <a:pt x="267" y="672"/>
                      <a:pt x="457" y="791"/>
                    </a:cubicBezTo>
                    <a:cubicBezTo>
                      <a:pt x="484" y="804"/>
                      <a:pt x="509" y="810"/>
                      <a:pt x="534" y="810"/>
                    </a:cubicBezTo>
                    <a:cubicBezTo>
                      <a:pt x="642" y="810"/>
                      <a:pt x="720" y="694"/>
                      <a:pt x="672" y="577"/>
                    </a:cubicBezTo>
                    <a:cubicBezTo>
                      <a:pt x="624" y="494"/>
                      <a:pt x="553" y="422"/>
                      <a:pt x="493" y="339"/>
                    </a:cubicBezTo>
                    <a:cubicBezTo>
                      <a:pt x="434" y="256"/>
                      <a:pt x="374" y="160"/>
                      <a:pt x="326" y="77"/>
                    </a:cubicBezTo>
                    <a:cubicBezTo>
                      <a:pt x="292" y="23"/>
                      <a:pt x="242" y="0"/>
                      <a:pt x="1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7" name="Google Shape;12317;p44"/>
              <p:cNvSpPr/>
              <p:nvPr/>
            </p:nvSpPr>
            <p:spPr>
              <a:xfrm>
                <a:off x="3681400" y="1954825"/>
                <a:ext cx="154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62" extrusionOk="0">
                    <a:moveTo>
                      <a:pt x="157" y="0"/>
                    </a:moveTo>
                    <a:cubicBezTo>
                      <a:pt x="80" y="0"/>
                      <a:pt x="1" y="63"/>
                      <a:pt x="36" y="156"/>
                    </a:cubicBezTo>
                    <a:cubicBezTo>
                      <a:pt x="155" y="453"/>
                      <a:pt x="239" y="858"/>
                      <a:pt x="501" y="1049"/>
                    </a:cubicBezTo>
                    <a:cubicBezTo>
                      <a:pt x="512" y="1057"/>
                      <a:pt x="525" y="1061"/>
                      <a:pt x="538" y="1061"/>
                    </a:cubicBezTo>
                    <a:cubicBezTo>
                      <a:pt x="578" y="1061"/>
                      <a:pt x="617" y="1025"/>
                      <a:pt x="608" y="989"/>
                    </a:cubicBezTo>
                    <a:cubicBezTo>
                      <a:pt x="596" y="822"/>
                      <a:pt x="536" y="715"/>
                      <a:pt x="477" y="560"/>
                    </a:cubicBezTo>
                    <a:cubicBezTo>
                      <a:pt x="417" y="418"/>
                      <a:pt x="358" y="251"/>
                      <a:pt x="274" y="96"/>
                    </a:cubicBezTo>
                    <a:cubicBezTo>
                      <a:pt x="260" y="29"/>
                      <a:pt x="209" y="0"/>
                      <a:pt x="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8" name="Google Shape;12318;p44"/>
              <p:cNvSpPr/>
              <p:nvPr/>
            </p:nvSpPr>
            <p:spPr>
              <a:xfrm>
                <a:off x="3716750" y="1960925"/>
                <a:ext cx="18200" cy="3117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1247" extrusionOk="0">
                    <a:moveTo>
                      <a:pt x="169" y="0"/>
                    </a:moveTo>
                    <a:cubicBezTo>
                      <a:pt x="91" y="0"/>
                      <a:pt x="1" y="78"/>
                      <a:pt x="15" y="186"/>
                    </a:cubicBezTo>
                    <a:cubicBezTo>
                      <a:pt x="75" y="567"/>
                      <a:pt x="206" y="1102"/>
                      <a:pt x="611" y="1245"/>
                    </a:cubicBezTo>
                    <a:cubicBezTo>
                      <a:pt x="616" y="1246"/>
                      <a:pt x="621" y="1247"/>
                      <a:pt x="626" y="1247"/>
                    </a:cubicBezTo>
                    <a:cubicBezTo>
                      <a:pt x="680" y="1247"/>
                      <a:pt x="728" y="1192"/>
                      <a:pt x="706" y="1138"/>
                    </a:cubicBezTo>
                    <a:cubicBezTo>
                      <a:pt x="646" y="959"/>
                      <a:pt x="563" y="828"/>
                      <a:pt x="468" y="674"/>
                    </a:cubicBezTo>
                    <a:cubicBezTo>
                      <a:pt x="384" y="495"/>
                      <a:pt x="325" y="305"/>
                      <a:pt x="277" y="114"/>
                    </a:cubicBezTo>
                    <a:cubicBezTo>
                      <a:pt x="268" y="34"/>
                      <a:pt x="221" y="0"/>
                      <a:pt x="1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9" name="Google Shape;12319;p44"/>
              <p:cNvSpPr/>
              <p:nvPr/>
            </p:nvSpPr>
            <p:spPr>
              <a:xfrm>
                <a:off x="3747400" y="1962175"/>
                <a:ext cx="19375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065" extrusionOk="0">
                    <a:moveTo>
                      <a:pt x="106" y="0"/>
                    </a:moveTo>
                    <a:cubicBezTo>
                      <a:pt x="48" y="0"/>
                      <a:pt x="0" y="65"/>
                      <a:pt x="39" y="136"/>
                    </a:cubicBezTo>
                    <a:cubicBezTo>
                      <a:pt x="123" y="314"/>
                      <a:pt x="230" y="481"/>
                      <a:pt x="349" y="659"/>
                    </a:cubicBezTo>
                    <a:cubicBezTo>
                      <a:pt x="456" y="802"/>
                      <a:pt x="539" y="957"/>
                      <a:pt x="670" y="1052"/>
                    </a:cubicBezTo>
                    <a:cubicBezTo>
                      <a:pt x="682" y="1061"/>
                      <a:pt x="694" y="1065"/>
                      <a:pt x="706" y="1065"/>
                    </a:cubicBezTo>
                    <a:cubicBezTo>
                      <a:pt x="743" y="1065"/>
                      <a:pt x="775" y="1029"/>
                      <a:pt x="766" y="993"/>
                    </a:cubicBezTo>
                    <a:cubicBezTo>
                      <a:pt x="718" y="814"/>
                      <a:pt x="599" y="683"/>
                      <a:pt x="492" y="528"/>
                    </a:cubicBezTo>
                    <a:cubicBezTo>
                      <a:pt x="397" y="386"/>
                      <a:pt x="289" y="219"/>
                      <a:pt x="194" y="64"/>
                    </a:cubicBezTo>
                    <a:cubicBezTo>
                      <a:pt x="169" y="19"/>
                      <a:pt x="136" y="0"/>
                      <a:pt x="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0" name="Google Shape;12320;p44"/>
              <p:cNvSpPr/>
              <p:nvPr/>
            </p:nvSpPr>
            <p:spPr>
              <a:xfrm>
                <a:off x="3789000" y="1962075"/>
                <a:ext cx="15350" cy="30025"/>
              </a:xfrm>
              <a:custGeom>
                <a:avLst/>
                <a:gdLst/>
                <a:ahLst/>
                <a:cxnLst/>
                <a:rect l="l" t="t" r="r" b="b"/>
                <a:pathLst>
                  <a:path w="614" h="1201" extrusionOk="0">
                    <a:moveTo>
                      <a:pt x="104" y="1"/>
                    </a:moveTo>
                    <a:cubicBezTo>
                      <a:pt x="53" y="1"/>
                      <a:pt x="0" y="34"/>
                      <a:pt x="7" y="92"/>
                    </a:cubicBezTo>
                    <a:cubicBezTo>
                      <a:pt x="42" y="318"/>
                      <a:pt x="78" y="521"/>
                      <a:pt x="173" y="735"/>
                    </a:cubicBezTo>
                    <a:cubicBezTo>
                      <a:pt x="245" y="925"/>
                      <a:pt x="316" y="1104"/>
                      <a:pt x="519" y="1199"/>
                    </a:cubicBezTo>
                    <a:cubicBezTo>
                      <a:pt x="525" y="1200"/>
                      <a:pt x="531" y="1201"/>
                      <a:pt x="537" y="1201"/>
                    </a:cubicBezTo>
                    <a:cubicBezTo>
                      <a:pt x="585" y="1201"/>
                      <a:pt x="614" y="1158"/>
                      <a:pt x="614" y="1116"/>
                    </a:cubicBezTo>
                    <a:cubicBezTo>
                      <a:pt x="614" y="937"/>
                      <a:pt x="519" y="806"/>
                      <a:pt x="423" y="663"/>
                    </a:cubicBezTo>
                    <a:cubicBezTo>
                      <a:pt x="316" y="485"/>
                      <a:pt x="245" y="282"/>
                      <a:pt x="197" y="80"/>
                    </a:cubicBezTo>
                    <a:cubicBezTo>
                      <a:pt x="192" y="25"/>
                      <a:pt x="148" y="1"/>
                      <a:pt x="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1" name="Google Shape;12321;p44"/>
              <p:cNvSpPr/>
              <p:nvPr/>
            </p:nvSpPr>
            <p:spPr>
              <a:xfrm>
                <a:off x="3817350" y="1954350"/>
                <a:ext cx="1767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987" extrusionOk="0">
                    <a:moveTo>
                      <a:pt x="156" y="1"/>
                    </a:moveTo>
                    <a:cubicBezTo>
                      <a:pt x="73" y="1"/>
                      <a:pt x="0" y="75"/>
                      <a:pt x="16" y="175"/>
                    </a:cubicBezTo>
                    <a:cubicBezTo>
                      <a:pt x="51" y="353"/>
                      <a:pt x="123" y="508"/>
                      <a:pt x="218" y="651"/>
                    </a:cubicBezTo>
                    <a:cubicBezTo>
                      <a:pt x="301" y="806"/>
                      <a:pt x="397" y="925"/>
                      <a:pt x="551" y="984"/>
                    </a:cubicBezTo>
                    <a:cubicBezTo>
                      <a:pt x="558" y="986"/>
                      <a:pt x="564" y="987"/>
                      <a:pt x="571" y="987"/>
                    </a:cubicBezTo>
                    <a:cubicBezTo>
                      <a:pt x="614" y="987"/>
                      <a:pt x="660" y="956"/>
                      <a:pt x="670" y="925"/>
                    </a:cubicBezTo>
                    <a:cubicBezTo>
                      <a:pt x="706" y="758"/>
                      <a:pt x="647" y="639"/>
                      <a:pt x="551" y="496"/>
                    </a:cubicBezTo>
                    <a:cubicBezTo>
                      <a:pt x="468" y="341"/>
                      <a:pt x="373" y="210"/>
                      <a:pt x="289" y="79"/>
                    </a:cubicBezTo>
                    <a:cubicBezTo>
                      <a:pt x="251" y="24"/>
                      <a:pt x="202" y="1"/>
                      <a:pt x="1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2" name="Google Shape;12322;p44"/>
              <p:cNvSpPr/>
              <p:nvPr/>
            </p:nvSpPr>
            <p:spPr>
              <a:xfrm>
                <a:off x="3852075" y="1954425"/>
                <a:ext cx="15675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32" extrusionOk="0">
                    <a:moveTo>
                      <a:pt x="174" y="0"/>
                    </a:moveTo>
                    <a:cubicBezTo>
                      <a:pt x="91" y="0"/>
                      <a:pt x="0" y="78"/>
                      <a:pt x="32" y="172"/>
                    </a:cubicBezTo>
                    <a:lnTo>
                      <a:pt x="210" y="672"/>
                    </a:lnTo>
                    <a:cubicBezTo>
                      <a:pt x="258" y="803"/>
                      <a:pt x="293" y="946"/>
                      <a:pt x="436" y="1017"/>
                    </a:cubicBezTo>
                    <a:cubicBezTo>
                      <a:pt x="453" y="1027"/>
                      <a:pt x="470" y="1032"/>
                      <a:pt x="486" y="1032"/>
                    </a:cubicBezTo>
                    <a:cubicBezTo>
                      <a:pt x="527" y="1032"/>
                      <a:pt x="562" y="1003"/>
                      <a:pt x="579" y="969"/>
                    </a:cubicBezTo>
                    <a:cubicBezTo>
                      <a:pt x="627" y="815"/>
                      <a:pt x="555" y="684"/>
                      <a:pt x="496" y="541"/>
                    </a:cubicBezTo>
                    <a:cubicBezTo>
                      <a:pt x="413" y="386"/>
                      <a:pt x="353" y="219"/>
                      <a:pt x="282" y="76"/>
                    </a:cubicBezTo>
                    <a:cubicBezTo>
                      <a:pt x="261" y="23"/>
                      <a:pt x="219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3" name="Google Shape;12323;p44"/>
              <p:cNvSpPr/>
              <p:nvPr/>
            </p:nvSpPr>
            <p:spPr>
              <a:xfrm>
                <a:off x="3891025" y="1951650"/>
                <a:ext cx="14525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581" h="871" extrusionOk="0">
                    <a:moveTo>
                      <a:pt x="121" y="1"/>
                    </a:moveTo>
                    <a:cubicBezTo>
                      <a:pt x="63" y="1"/>
                      <a:pt x="0" y="47"/>
                      <a:pt x="33" y="104"/>
                    </a:cubicBezTo>
                    <a:cubicBezTo>
                      <a:pt x="81" y="259"/>
                      <a:pt x="128" y="402"/>
                      <a:pt x="164" y="533"/>
                    </a:cubicBezTo>
                    <a:cubicBezTo>
                      <a:pt x="224" y="676"/>
                      <a:pt x="259" y="818"/>
                      <a:pt x="402" y="866"/>
                    </a:cubicBezTo>
                    <a:cubicBezTo>
                      <a:pt x="411" y="869"/>
                      <a:pt x="420" y="870"/>
                      <a:pt x="429" y="870"/>
                    </a:cubicBezTo>
                    <a:cubicBezTo>
                      <a:pt x="459" y="870"/>
                      <a:pt x="491" y="855"/>
                      <a:pt x="509" y="818"/>
                    </a:cubicBezTo>
                    <a:cubicBezTo>
                      <a:pt x="581" y="676"/>
                      <a:pt x="509" y="557"/>
                      <a:pt x="438" y="414"/>
                    </a:cubicBezTo>
                    <a:cubicBezTo>
                      <a:pt x="367" y="283"/>
                      <a:pt x="259" y="164"/>
                      <a:pt x="188" y="33"/>
                    </a:cubicBezTo>
                    <a:cubicBezTo>
                      <a:pt x="173" y="10"/>
                      <a:pt x="148" y="1"/>
                      <a:pt x="1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4" name="Google Shape;12324;p44"/>
              <p:cNvSpPr/>
              <p:nvPr/>
            </p:nvSpPr>
            <p:spPr>
              <a:xfrm>
                <a:off x="3930250" y="1949225"/>
                <a:ext cx="14000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026" extrusionOk="0">
                    <a:moveTo>
                      <a:pt x="157" y="1"/>
                    </a:moveTo>
                    <a:cubicBezTo>
                      <a:pt x="86" y="1"/>
                      <a:pt x="0" y="67"/>
                      <a:pt x="24" y="153"/>
                    </a:cubicBezTo>
                    <a:cubicBezTo>
                      <a:pt x="83" y="332"/>
                      <a:pt x="131" y="499"/>
                      <a:pt x="179" y="677"/>
                    </a:cubicBezTo>
                    <a:cubicBezTo>
                      <a:pt x="226" y="832"/>
                      <a:pt x="238" y="963"/>
                      <a:pt x="381" y="1023"/>
                    </a:cubicBezTo>
                    <a:cubicBezTo>
                      <a:pt x="390" y="1025"/>
                      <a:pt x="398" y="1026"/>
                      <a:pt x="406" y="1026"/>
                    </a:cubicBezTo>
                    <a:cubicBezTo>
                      <a:pt x="445" y="1026"/>
                      <a:pt x="478" y="1004"/>
                      <a:pt x="488" y="975"/>
                    </a:cubicBezTo>
                    <a:cubicBezTo>
                      <a:pt x="560" y="832"/>
                      <a:pt x="476" y="701"/>
                      <a:pt x="417" y="546"/>
                    </a:cubicBezTo>
                    <a:cubicBezTo>
                      <a:pt x="357" y="380"/>
                      <a:pt x="310" y="225"/>
                      <a:pt x="238" y="58"/>
                    </a:cubicBezTo>
                    <a:cubicBezTo>
                      <a:pt x="226" y="18"/>
                      <a:pt x="194" y="1"/>
                      <a:pt x="1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5" name="Google Shape;12325;p44"/>
              <p:cNvSpPr/>
              <p:nvPr/>
            </p:nvSpPr>
            <p:spPr>
              <a:xfrm>
                <a:off x="3960525" y="1944875"/>
                <a:ext cx="149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599" h="1254" extrusionOk="0">
                    <a:moveTo>
                      <a:pt x="102" y="1"/>
                    </a:moveTo>
                    <a:cubicBezTo>
                      <a:pt x="48" y="1"/>
                      <a:pt x="1" y="55"/>
                      <a:pt x="39" y="125"/>
                    </a:cubicBezTo>
                    <a:cubicBezTo>
                      <a:pt x="146" y="316"/>
                      <a:pt x="206" y="518"/>
                      <a:pt x="242" y="732"/>
                    </a:cubicBezTo>
                    <a:cubicBezTo>
                      <a:pt x="277" y="899"/>
                      <a:pt x="266" y="1089"/>
                      <a:pt x="385" y="1232"/>
                    </a:cubicBezTo>
                    <a:cubicBezTo>
                      <a:pt x="399" y="1246"/>
                      <a:pt x="420" y="1253"/>
                      <a:pt x="442" y="1253"/>
                    </a:cubicBezTo>
                    <a:cubicBezTo>
                      <a:pt x="475" y="1253"/>
                      <a:pt x="508" y="1237"/>
                      <a:pt x="516" y="1209"/>
                    </a:cubicBezTo>
                    <a:cubicBezTo>
                      <a:pt x="599" y="1030"/>
                      <a:pt x="527" y="828"/>
                      <a:pt x="468" y="649"/>
                    </a:cubicBezTo>
                    <a:cubicBezTo>
                      <a:pt x="408" y="435"/>
                      <a:pt x="325" y="232"/>
                      <a:pt x="182" y="54"/>
                    </a:cubicBezTo>
                    <a:cubicBezTo>
                      <a:pt x="161" y="16"/>
                      <a:pt x="131" y="1"/>
                      <a:pt x="1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6" name="Google Shape;12326;p44"/>
              <p:cNvSpPr/>
              <p:nvPr/>
            </p:nvSpPr>
            <p:spPr>
              <a:xfrm>
                <a:off x="4005125" y="1945750"/>
                <a:ext cx="146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999" extrusionOk="0">
                    <a:moveTo>
                      <a:pt x="185" y="0"/>
                    </a:moveTo>
                    <a:cubicBezTo>
                      <a:pt x="98" y="0"/>
                      <a:pt x="0" y="75"/>
                      <a:pt x="29" y="197"/>
                    </a:cubicBezTo>
                    <a:cubicBezTo>
                      <a:pt x="89" y="459"/>
                      <a:pt x="184" y="852"/>
                      <a:pt x="446" y="983"/>
                    </a:cubicBezTo>
                    <a:cubicBezTo>
                      <a:pt x="462" y="994"/>
                      <a:pt x="478" y="998"/>
                      <a:pt x="493" y="998"/>
                    </a:cubicBezTo>
                    <a:cubicBezTo>
                      <a:pt x="545" y="998"/>
                      <a:pt x="586" y="941"/>
                      <a:pt x="577" y="876"/>
                    </a:cubicBezTo>
                    <a:cubicBezTo>
                      <a:pt x="565" y="745"/>
                      <a:pt x="482" y="626"/>
                      <a:pt x="422" y="507"/>
                    </a:cubicBezTo>
                    <a:cubicBezTo>
                      <a:pt x="363" y="376"/>
                      <a:pt x="339" y="245"/>
                      <a:pt x="303" y="102"/>
                    </a:cubicBezTo>
                    <a:cubicBezTo>
                      <a:pt x="294" y="32"/>
                      <a:pt x="242" y="0"/>
                      <a:pt x="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7" name="Google Shape;12327;p44"/>
              <p:cNvSpPr/>
              <p:nvPr/>
            </p:nvSpPr>
            <p:spPr>
              <a:xfrm>
                <a:off x="4047825" y="1943300"/>
                <a:ext cx="15500" cy="2287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915" extrusionOk="0">
                    <a:moveTo>
                      <a:pt x="132" y="0"/>
                    </a:moveTo>
                    <a:cubicBezTo>
                      <a:pt x="72" y="0"/>
                      <a:pt x="0" y="53"/>
                      <a:pt x="24" y="117"/>
                    </a:cubicBezTo>
                    <a:cubicBezTo>
                      <a:pt x="83" y="259"/>
                      <a:pt x="167" y="414"/>
                      <a:pt x="238" y="557"/>
                    </a:cubicBezTo>
                    <a:cubicBezTo>
                      <a:pt x="310" y="688"/>
                      <a:pt x="369" y="831"/>
                      <a:pt x="524" y="902"/>
                    </a:cubicBezTo>
                    <a:cubicBezTo>
                      <a:pt x="538" y="911"/>
                      <a:pt x="551" y="915"/>
                      <a:pt x="562" y="915"/>
                    </a:cubicBezTo>
                    <a:cubicBezTo>
                      <a:pt x="599" y="915"/>
                      <a:pt x="619" y="876"/>
                      <a:pt x="619" y="831"/>
                    </a:cubicBezTo>
                    <a:cubicBezTo>
                      <a:pt x="595" y="676"/>
                      <a:pt x="500" y="581"/>
                      <a:pt x="429" y="462"/>
                    </a:cubicBezTo>
                    <a:cubicBezTo>
                      <a:pt x="345" y="319"/>
                      <a:pt x="286" y="188"/>
                      <a:pt x="203" y="45"/>
                    </a:cubicBezTo>
                    <a:cubicBezTo>
                      <a:pt x="191" y="13"/>
                      <a:pt x="163" y="0"/>
                      <a:pt x="1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8" name="Google Shape;12328;p44"/>
              <p:cNvSpPr/>
              <p:nvPr/>
            </p:nvSpPr>
            <p:spPr>
              <a:xfrm>
                <a:off x="4077275" y="1935375"/>
                <a:ext cx="14325" cy="2795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1118" extrusionOk="0">
                    <a:moveTo>
                      <a:pt x="184" y="1"/>
                    </a:moveTo>
                    <a:cubicBezTo>
                      <a:pt x="93" y="1"/>
                      <a:pt x="0" y="74"/>
                      <a:pt x="37" y="184"/>
                    </a:cubicBezTo>
                    <a:cubicBezTo>
                      <a:pt x="144" y="493"/>
                      <a:pt x="179" y="898"/>
                      <a:pt x="453" y="1100"/>
                    </a:cubicBezTo>
                    <a:cubicBezTo>
                      <a:pt x="469" y="1112"/>
                      <a:pt x="486" y="1117"/>
                      <a:pt x="503" y="1117"/>
                    </a:cubicBezTo>
                    <a:cubicBezTo>
                      <a:pt x="539" y="1117"/>
                      <a:pt x="572" y="1093"/>
                      <a:pt x="572" y="1053"/>
                    </a:cubicBezTo>
                    <a:cubicBezTo>
                      <a:pt x="525" y="731"/>
                      <a:pt x="429" y="410"/>
                      <a:pt x="322" y="100"/>
                    </a:cubicBezTo>
                    <a:cubicBezTo>
                      <a:pt x="299" y="31"/>
                      <a:pt x="242" y="1"/>
                      <a:pt x="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9" name="Google Shape;12329;p44"/>
              <p:cNvSpPr/>
              <p:nvPr/>
            </p:nvSpPr>
            <p:spPr>
              <a:xfrm>
                <a:off x="4111900" y="1943575"/>
                <a:ext cx="15000" cy="240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962" extrusionOk="0">
                    <a:moveTo>
                      <a:pt x="40" y="1"/>
                    </a:moveTo>
                    <a:cubicBezTo>
                      <a:pt x="23" y="1"/>
                      <a:pt x="0" y="20"/>
                      <a:pt x="9" y="46"/>
                    </a:cubicBezTo>
                    <a:cubicBezTo>
                      <a:pt x="80" y="356"/>
                      <a:pt x="176" y="784"/>
                      <a:pt x="485" y="951"/>
                    </a:cubicBezTo>
                    <a:cubicBezTo>
                      <a:pt x="498" y="958"/>
                      <a:pt x="510" y="962"/>
                      <a:pt x="522" y="962"/>
                    </a:cubicBezTo>
                    <a:cubicBezTo>
                      <a:pt x="566" y="962"/>
                      <a:pt x="599" y="915"/>
                      <a:pt x="580" y="868"/>
                    </a:cubicBezTo>
                    <a:cubicBezTo>
                      <a:pt x="497" y="713"/>
                      <a:pt x="366" y="594"/>
                      <a:pt x="283" y="451"/>
                    </a:cubicBezTo>
                    <a:cubicBezTo>
                      <a:pt x="187" y="308"/>
                      <a:pt x="116" y="165"/>
                      <a:pt x="56" y="10"/>
                    </a:cubicBezTo>
                    <a:cubicBezTo>
                      <a:pt x="53" y="4"/>
                      <a:pt x="47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0" name="Google Shape;12330;p44"/>
              <p:cNvSpPr/>
              <p:nvPr/>
            </p:nvSpPr>
            <p:spPr>
              <a:xfrm>
                <a:off x="4136675" y="1939375"/>
                <a:ext cx="1595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1024" extrusionOk="0">
                    <a:moveTo>
                      <a:pt x="179" y="1"/>
                    </a:moveTo>
                    <a:cubicBezTo>
                      <a:pt x="91" y="1"/>
                      <a:pt x="1" y="70"/>
                      <a:pt x="30" y="178"/>
                    </a:cubicBezTo>
                    <a:cubicBezTo>
                      <a:pt x="66" y="357"/>
                      <a:pt x="113" y="536"/>
                      <a:pt x="197" y="702"/>
                    </a:cubicBezTo>
                    <a:cubicBezTo>
                      <a:pt x="256" y="845"/>
                      <a:pt x="316" y="1012"/>
                      <a:pt x="494" y="1024"/>
                    </a:cubicBezTo>
                    <a:cubicBezTo>
                      <a:pt x="530" y="1024"/>
                      <a:pt x="566" y="1000"/>
                      <a:pt x="578" y="976"/>
                    </a:cubicBezTo>
                    <a:cubicBezTo>
                      <a:pt x="637" y="821"/>
                      <a:pt x="530" y="702"/>
                      <a:pt x="470" y="571"/>
                    </a:cubicBezTo>
                    <a:cubicBezTo>
                      <a:pt x="399" y="416"/>
                      <a:pt x="351" y="250"/>
                      <a:pt x="316" y="95"/>
                    </a:cubicBezTo>
                    <a:cubicBezTo>
                      <a:pt x="292" y="30"/>
                      <a:pt x="236" y="1"/>
                      <a:pt x="1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1" name="Google Shape;12331;p44"/>
              <p:cNvSpPr/>
              <p:nvPr/>
            </p:nvSpPr>
            <p:spPr>
              <a:xfrm>
                <a:off x="4163175" y="1933375"/>
                <a:ext cx="14750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1178" extrusionOk="0">
                    <a:moveTo>
                      <a:pt x="87" y="1"/>
                    </a:moveTo>
                    <a:cubicBezTo>
                      <a:pt x="43" y="1"/>
                      <a:pt x="1" y="43"/>
                      <a:pt x="18" y="85"/>
                    </a:cubicBezTo>
                    <a:cubicBezTo>
                      <a:pt x="53" y="287"/>
                      <a:pt x="89" y="478"/>
                      <a:pt x="137" y="692"/>
                    </a:cubicBezTo>
                    <a:cubicBezTo>
                      <a:pt x="172" y="871"/>
                      <a:pt x="220" y="1073"/>
                      <a:pt x="399" y="1168"/>
                    </a:cubicBezTo>
                    <a:cubicBezTo>
                      <a:pt x="414" y="1175"/>
                      <a:pt x="429" y="1178"/>
                      <a:pt x="444" y="1178"/>
                    </a:cubicBezTo>
                    <a:cubicBezTo>
                      <a:pt x="487" y="1178"/>
                      <a:pt x="524" y="1153"/>
                      <a:pt x="542" y="1109"/>
                    </a:cubicBezTo>
                    <a:cubicBezTo>
                      <a:pt x="589" y="918"/>
                      <a:pt x="482" y="740"/>
                      <a:pt x="399" y="573"/>
                    </a:cubicBezTo>
                    <a:cubicBezTo>
                      <a:pt x="315" y="395"/>
                      <a:pt x="220" y="216"/>
                      <a:pt x="137" y="25"/>
                    </a:cubicBezTo>
                    <a:cubicBezTo>
                      <a:pt x="123" y="8"/>
                      <a:pt x="105" y="1"/>
                      <a:pt x="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2" name="Google Shape;12332;p44"/>
              <p:cNvSpPr/>
              <p:nvPr/>
            </p:nvSpPr>
            <p:spPr>
              <a:xfrm>
                <a:off x="4191825" y="1930700"/>
                <a:ext cx="1972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1270" extrusionOk="0">
                    <a:moveTo>
                      <a:pt x="149" y="0"/>
                    </a:moveTo>
                    <a:cubicBezTo>
                      <a:pt x="54" y="0"/>
                      <a:pt x="1" y="148"/>
                      <a:pt x="98" y="216"/>
                    </a:cubicBezTo>
                    <a:cubicBezTo>
                      <a:pt x="277" y="335"/>
                      <a:pt x="324" y="585"/>
                      <a:pt x="396" y="787"/>
                    </a:cubicBezTo>
                    <a:cubicBezTo>
                      <a:pt x="455" y="930"/>
                      <a:pt x="503" y="1180"/>
                      <a:pt x="658" y="1264"/>
                    </a:cubicBezTo>
                    <a:cubicBezTo>
                      <a:pt x="669" y="1267"/>
                      <a:pt x="684" y="1270"/>
                      <a:pt x="700" y="1270"/>
                    </a:cubicBezTo>
                    <a:cubicBezTo>
                      <a:pt x="737" y="1270"/>
                      <a:pt x="777" y="1257"/>
                      <a:pt x="777" y="1216"/>
                    </a:cubicBezTo>
                    <a:cubicBezTo>
                      <a:pt x="789" y="1085"/>
                      <a:pt x="741" y="1025"/>
                      <a:pt x="681" y="894"/>
                    </a:cubicBezTo>
                    <a:cubicBezTo>
                      <a:pt x="634" y="763"/>
                      <a:pt x="598" y="644"/>
                      <a:pt x="550" y="513"/>
                    </a:cubicBezTo>
                    <a:cubicBezTo>
                      <a:pt x="479" y="323"/>
                      <a:pt x="384" y="144"/>
                      <a:pt x="217" y="25"/>
                    </a:cubicBezTo>
                    <a:cubicBezTo>
                      <a:pt x="193" y="8"/>
                      <a:pt x="170" y="0"/>
                      <a:pt x="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3" name="Google Shape;12333;p44"/>
              <p:cNvSpPr/>
              <p:nvPr/>
            </p:nvSpPr>
            <p:spPr>
              <a:xfrm>
                <a:off x="4235925" y="1938125"/>
                <a:ext cx="158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929" extrusionOk="0">
                    <a:moveTo>
                      <a:pt x="116" y="1"/>
                    </a:moveTo>
                    <a:cubicBezTo>
                      <a:pt x="59" y="1"/>
                      <a:pt x="1" y="70"/>
                      <a:pt x="37" y="133"/>
                    </a:cubicBezTo>
                    <a:cubicBezTo>
                      <a:pt x="120" y="264"/>
                      <a:pt x="179" y="407"/>
                      <a:pt x="239" y="574"/>
                    </a:cubicBezTo>
                    <a:cubicBezTo>
                      <a:pt x="287" y="693"/>
                      <a:pt x="322" y="859"/>
                      <a:pt x="441" y="919"/>
                    </a:cubicBezTo>
                    <a:cubicBezTo>
                      <a:pt x="457" y="925"/>
                      <a:pt x="471" y="928"/>
                      <a:pt x="483" y="928"/>
                    </a:cubicBezTo>
                    <a:cubicBezTo>
                      <a:pt x="519" y="928"/>
                      <a:pt x="546" y="904"/>
                      <a:pt x="572" y="859"/>
                    </a:cubicBezTo>
                    <a:cubicBezTo>
                      <a:pt x="632" y="728"/>
                      <a:pt x="513" y="550"/>
                      <a:pt x="441" y="431"/>
                    </a:cubicBezTo>
                    <a:cubicBezTo>
                      <a:pt x="358" y="276"/>
                      <a:pt x="275" y="145"/>
                      <a:pt x="168" y="26"/>
                    </a:cubicBezTo>
                    <a:cubicBezTo>
                      <a:pt x="153" y="8"/>
                      <a:pt x="135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4" name="Google Shape;12334;p44"/>
              <p:cNvSpPr/>
              <p:nvPr/>
            </p:nvSpPr>
            <p:spPr>
              <a:xfrm>
                <a:off x="4290700" y="1938750"/>
                <a:ext cx="62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" extrusionOk="0">
                    <a:moveTo>
                      <a:pt x="13" y="1"/>
                    </a:moveTo>
                    <a:cubicBezTo>
                      <a:pt x="1" y="1"/>
                      <a:pt x="1" y="25"/>
                      <a:pt x="13" y="25"/>
                    </a:cubicBezTo>
                    <a:cubicBezTo>
                      <a:pt x="24" y="25"/>
                      <a:pt x="24" y="1"/>
                      <a:pt x="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5" name="Google Shape;12335;p44"/>
              <p:cNvSpPr/>
              <p:nvPr/>
            </p:nvSpPr>
            <p:spPr>
              <a:xfrm>
                <a:off x="4282075" y="1934925"/>
                <a:ext cx="17275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988" extrusionOk="0">
                    <a:moveTo>
                      <a:pt x="160" y="1"/>
                    </a:moveTo>
                    <a:cubicBezTo>
                      <a:pt x="116" y="1"/>
                      <a:pt x="68" y="28"/>
                      <a:pt x="48" y="83"/>
                    </a:cubicBezTo>
                    <a:cubicBezTo>
                      <a:pt x="0" y="261"/>
                      <a:pt x="96" y="452"/>
                      <a:pt x="167" y="618"/>
                    </a:cubicBezTo>
                    <a:cubicBezTo>
                      <a:pt x="238" y="761"/>
                      <a:pt x="334" y="975"/>
                      <a:pt x="524" y="987"/>
                    </a:cubicBezTo>
                    <a:cubicBezTo>
                      <a:pt x="572" y="987"/>
                      <a:pt x="631" y="940"/>
                      <a:pt x="643" y="892"/>
                    </a:cubicBezTo>
                    <a:cubicBezTo>
                      <a:pt x="691" y="725"/>
                      <a:pt x="560" y="594"/>
                      <a:pt x="477" y="464"/>
                    </a:cubicBezTo>
                    <a:cubicBezTo>
                      <a:pt x="428" y="387"/>
                      <a:pt x="392" y="295"/>
                      <a:pt x="349" y="208"/>
                    </a:cubicBezTo>
                    <a:lnTo>
                      <a:pt x="349" y="208"/>
                    </a:lnTo>
                    <a:cubicBezTo>
                      <a:pt x="363" y="211"/>
                      <a:pt x="375" y="213"/>
                      <a:pt x="381" y="213"/>
                    </a:cubicBezTo>
                    <a:cubicBezTo>
                      <a:pt x="383" y="214"/>
                      <a:pt x="385" y="214"/>
                      <a:pt x="387" y="214"/>
                    </a:cubicBezTo>
                    <a:cubicBezTo>
                      <a:pt x="419" y="214"/>
                      <a:pt x="438" y="118"/>
                      <a:pt x="381" y="106"/>
                    </a:cubicBezTo>
                    <a:cubicBezTo>
                      <a:pt x="357" y="106"/>
                      <a:pt x="311" y="101"/>
                      <a:pt x="276" y="82"/>
                    </a:cubicBezTo>
                    <a:lnTo>
                      <a:pt x="276" y="82"/>
                    </a:lnTo>
                    <a:cubicBezTo>
                      <a:pt x="264" y="66"/>
                      <a:pt x="252" y="50"/>
                      <a:pt x="238" y="35"/>
                    </a:cubicBezTo>
                    <a:lnTo>
                      <a:pt x="238" y="47"/>
                    </a:lnTo>
                    <a:cubicBezTo>
                      <a:pt x="223" y="16"/>
                      <a:pt x="193" y="1"/>
                      <a:pt x="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6" name="Google Shape;12336;p44"/>
              <p:cNvSpPr/>
              <p:nvPr/>
            </p:nvSpPr>
            <p:spPr>
              <a:xfrm>
                <a:off x="4311650" y="1930150"/>
                <a:ext cx="2635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569" extrusionOk="0">
                    <a:moveTo>
                      <a:pt x="261" y="1"/>
                    </a:moveTo>
                    <a:cubicBezTo>
                      <a:pt x="132" y="1"/>
                      <a:pt x="1" y="138"/>
                      <a:pt x="91" y="285"/>
                    </a:cubicBezTo>
                    <a:cubicBezTo>
                      <a:pt x="341" y="702"/>
                      <a:pt x="425" y="1381"/>
                      <a:pt x="925" y="1559"/>
                    </a:cubicBezTo>
                    <a:cubicBezTo>
                      <a:pt x="938" y="1566"/>
                      <a:pt x="950" y="1569"/>
                      <a:pt x="962" y="1569"/>
                    </a:cubicBezTo>
                    <a:cubicBezTo>
                      <a:pt x="1015" y="1569"/>
                      <a:pt x="1054" y="1509"/>
                      <a:pt x="1044" y="1440"/>
                    </a:cubicBezTo>
                    <a:cubicBezTo>
                      <a:pt x="960" y="1202"/>
                      <a:pt x="829" y="1000"/>
                      <a:pt x="722" y="774"/>
                    </a:cubicBezTo>
                    <a:cubicBezTo>
                      <a:pt x="627" y="535"/>
                      <a:pt x="544" y="297"/>
                      <a:pt x="413" y="95"/>
                    </a:cubicBezTo>
                    <a:cubicBezTo>
                      <a:pt x="376" y="28"/>
                      <a:pt x="318" y="1"/>
                      <a:pt x="2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7" name="Google Shape;12337;p44"/>
              <p:cNvSpPr/>
              <p:nvPr/>
            </p:nvSpPr>
            <p:spPr>
              <a:xfrm>
                <a:off x="4358075" y="1931550"/>
                <a:ext cx="21350" cy="2562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1025" extrusionOk="0">
                    <a:moveTo>
                      <a:pt x="294" y="0"/>
                    </a:moveTo>
                    <a:cubicBezTo>
                      <a:pt x="147" y="0"/>
                      <a:pt x="0" y="151"/>
                      <a:pt x="104" y="289"/>
                    </a:cubicBezTo>
                    <a:cubicBezTo>
                      <a:pt x="282" y="527"/>
                      <a:pt x="401" y="837"/>
                      <a:pt x="651" y="1015"/>
                    </a:cubicBezTo>
                    <a:cubicBezTo>
                      <a:pt x="664" y="1021"/>
                      <a:pt x="677" y="1024"/>
                      <a:pt x="692" y="1024"/>
                    </a:cubicBezTo>
                    <a:cubicBezTo>
                      <a:pt x="733" y="1024"/>
                      <a:pt x="776" y="1000"/>
                      <a:pt x="794" y="956"/>
                    </a:cubicBezTo>
                    <a:cubicBezTo>
                      <a:pt x="854" y="634"/>
                      <a:pt x="627" y="337"/>
                      <a:pt x="449" y="75"/>
                    </a:cubicBezTo>
                    <a:cubicBezTo>
                      <a:pt x="406" y="22"/>
                      <a:pt x="350" y="0"/>
                      <a:pt x="2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8" name="Google Shape;12338;p44"/>
              <p:cNvSpPr/>
              <p:nvPr/>
            </p:nvSpPr>
            <p:spPr>
              <a:xfrm>
                <a:off x="4401550" y="1923925"/>
                <a:ext cx="21325" cy="3377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351" extrusionOk="0">
                    <a:moveTo>
                      <a:pt x="159" y="0"/>
                    </a:moveTo>
                    <a:cubicBezTo>
                      <a:pt x="82" y="0"/>
                      <a:pt x="0" y="63"/>
                      <a:pt x="31" y="142"/>
                    </a:cubicBezTo>
                    <a:cubicBezTo>
                      <a:pt x="127" y="380"/>
                      <a:pt x="198" y="618"/>
                      <a:pt x="317" y="844"/>
                    </a:cubicBezTo>
                    <a:cubicBezTo>
                      <a:pt x="401" y="1023"/>
                      <a:pt x="508" y="1296"/>
                      <a:pt x="722" y="1344"/>
                    </a:cubicBezTo>
                    <a:cubicBezTo>
                      <a:pt x="733" y="1348"/>
                      <a:pt x="743" y="1350"/>
                      <a:pt x="754" y="1350"/>
                    </a:cubicBezTo>
                    <a:cubicBezTo>
                      <a:pt x="805" y="1350"/>
                      <a:pt x="853" y="1308"/>
                      <a:pt x="853" y="1249"/>
                    </a:cubicBezTo>
                    <a:cubicBezTo>
                      <a:pt x="853" y="1046"/>
                      <a:pt x="662" y="868"/>
                      <a:pt x="567" y="701"/>
                    </a:cubicBezTo>
                    <a:cubicBezTo>
                      <a:pt x="448" y="487"/>
                      <a:pt x="365" y="261"/>
                      <a:pt x="258" y="58"/>
                    </a:cubicBezTo>
                    <a:cubicBezTo>
                      <a:pt x="237" y="17"/>
                      <a:pt x="199" y="0"/>
                      <a:pt x="1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9" name="Google Shape;12339;p44"/>
              <p:cNvSpPr/>
              <p:nvPr/>
            </p:nvSpPr>
            <p:spPr>
              <a:xfrm>
                <a:off x="4438600" y="1929000"/>
                <a:ext cx="21425" cy="3397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1359" extrusionOk="0">
                    <a:moveTo>
                      <a:pt x="176" y="0"/>
                    </a:moveTo>
                    <a:cubicBezTo>
                      <a:pt x="91" y="0"/>
                      <a:pt x="1" y="95"/>
                      <a:pt x="50" y="200"/>
                    </a:cubicBezTo>
                    <a:cubicBezTo>
                      <a:pt x="240" y="570"/>
                      <a:pt x="359" y="1070"/>
                      <a:pt x="704" y="1343"/>
                    </a:cubicBezTo>
                    <a:cubicBezTo>
                      <a:pt x="718" y="1354"/>
                      <a:pt x="734" y="1359"/>
                      <a:pt x="749" y="1359"/>
                    </a:cubicBezTo>
                    <a:cubicBezTo>
                      <a:pt x="802" y="1359"/>
                      <a:pt x="857" y="1306"/>
                      <a:pt x="847" y="1260"/>
                    </a:cubicBezTo>
                    <a:cubicBezTo>
                      <a:pt x="800" y="831"/>
                      <a:pt x="502" y="427"/>
                      <a:pt x="276" y="69"/>
                    </a:cubicBezTo>
                    <a:cubicBezTo>
                      <a:pt x="253" y="20"/>
                      <a:pt x="215" y="0"/>
                      <a:pt x="1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0" name="Google Shape;12340;p44"/>
              <p:cNvSpPr/>
              <p:nvPr/>
            </p:nvSpPr>
            <p:spPr>
              <a:xfrm>
                <a:off x="4471675" y="1929000"/>
                <a:ext cx="17175" cy="454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1818" extrusionOk="0">
                    <a:moveTo>
                      <a:pt x="23" y="0"/>
                    </a:moveTo>
                    <a:cubicBezTo>
                      <a:pt x="13" y="0"/>
                      <a:pt x="1" y="13"/>
                      <a:pt x="1" y="34"/>
                    </a:cubicBezTo>
                    <a:cubicBezTo>
                      <a:pt x="203" y="593"/>
                      <a:pt x="251" y="1272"/>
                      <a:pt x="548" y="1784"/>
                    </a:cubicBezTo>
                    <a:cubicBezTo>
                      <a:pt x="558" y="1807"/>
                      <a:pt x="581" y="1818"/>
                      <a:pt x="606" y="1818"/>
                    </a:cubicBezTo>
                    <a:cubicBezTo>
                      <a:pt x="645" y="1818"/>
                      <a:pt x="687" y="1792"/>
                      <a:pt x="679" y="1748"/>
                    </a:cubicBezTo>
                    <a:cubicBezTo>
                      <a:pt x="667" y="1153"/>
                      <a:pt x="358" y="510"/>
                      <a:pt x="36" y="22"/>
                    </a:cubicBezTo>
                    <a:cubicBezTo>
                      <a:pt x="36" y="7"/>
                      <a:pt x="30" y="0"/>
                      <a:pt x="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1" name="Google Shape;12341;p44"/>
              <p:cNvSpPr/>
              <p:nvPr/>
            </p:nvSpPr>
            <p:spPr>
              <a:xfrm>
                <a:off x="4492500" y="1928200"/>
                <a:ext cx="32050" cy="73200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2928" extrusionOk="0">
                    <a:moveTo>
                      <a:pt x="169" y="0"/>
                    </a:moveTo>
                    <a:cubicBezTo>
                      <a:pt x="84" y="0"/>
                      <a:pt x="1" y="111"/>
                      <a:pt x="84" y="185"/>
                    </a:cubicBezTo>
                    <a:cubicBezTo>
                      <a:pt x="846" y="863"/>
                      <a:pt x="513" y="2114"/>
                      <a:pt x="1108" y="2888"/>
                    </a:cubicBezTo>
                    <a:cubicBezTo>
                      <a:pt x="1129" y="2913"/>
                      <a:pt x="1164" y="2928"/>
                      <a:pt x="1197" y="2928"/>
                    </a:cubicBezTo>
                    <a:cubicBezTo>
                      <a:pt x="1242" y="2928"/>
                      <a:pt x="1282" y="2901"/>
                      <a:pt x="1275" y="2840"/>
                    </a:cubicBezTo>
                    <a:cubicBezTo>
                      <a:pt x="1215" y="2328"/>
                      <a:pt x="1049" y="1768"/>
                      <a:pt x="894" y="1268"/>
                    </a:cubicBezTo>
                    <a:cubicBezTo>
                      <a:pt x="751" y="840"/>
                      <a:pt x="573" y="340"/>
                      <a:pt x="239" y="30"/>
                    </a:cubicBezTo>
                    <a:cubicBezTo>
                      <a:pt x="218" y="9"/>
                      <a:pt x="194" y="0"/>
                      <a:pt x="1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2" name="Google Shape;12342;p44"/>
              <p:cNvSpPr/>
              <p:nvPr/>
            </p:nvSpPr>
            <p:spPr>
              <a:xfrm>
                <a:off x="4519725" y="1920525"/>
                <a:ext cx="19850" cy="5287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115" extrusionOk="0">
                    <a:moveTo>
                      <a:pt x="40" y="1"/>
                    </a:moveTo>
                    <a:cubicBezTo>
                      <a:pt x="19" y="1"/>
                      <a:pt x="0" y="18"/>
                      <a:pt x="7" y="39"/>
                    </a:cubicBezTo>
                    <a:cubicBezTo>
                      <a:pt x="115" y="397"/>
                      <a:pt x="222" y="766"/>
                      <a:pt x="317" y="1135"/>
                    </a:cubicBezTo>
                    <a:cubicBezTo>
                      <a:pt x="412" y="1456"/>
                      <a:pt x="496" y="1825"/>
                      <a:pt x="710" y="2099"/>
                    </a:cubicBezTo>
                    <a:cubicBezTo>
                      <a:pt x="719" y="2108"/>
                      <a:pt x="734" y="2114"/>
                      <a:pt x="748" y="2114"/>
                    </a:cubicBezTo>
                    <a:cubicBezTo>
                      <a:pt x="771" y="2114"/>
                      <a:pt x="793" y="2100"/>
                      <a:pt x="793" y="2063"/>
                    </a:cubicBezTo>
                    <a:cubicBezTo>
                      <a:pt x="769" y="1730"/>
                      <a:pt x="603" y="1397"/>
                      <a:pt x="484" y="1087"/>
                    </a:cubicBezTo>
                    <a:cubicBezTo>
                      <a:pt x="353" y="730"/>
                      <a:pt x="210" y="373"/>
                      <a:pt x="79" y="27"/>
                    </a:cubicBezTo>
                    <a:cubicBezTo>
                      <a:pt x="69" y="8"/>
                      <a:pt x="54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3" name="Google Shape;12343;p44"/>
              <p:cNvSpPr/>
              <p:nvPr/>
            </p:nvSpPr>
            <p:spPr>
              <a:xfrm>
                <a:off x="4542375" y="1983850"/>
                <a:ext cx="20325" cy="4272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709" extrusionOk="0">
                    <a:moveTo>
                      <a:pt x="80" y="1"/>
                    </a:moveTo>
                    <a:cubicBezTo>
                      <a:pt x="38" y="1"/>
                      <a:pt x="1" y="28"/>
                      <a:pt x="6" y="90"/>
                    </a:cubicBezTo>
                    <a:cubicBezTo>
                      <a:pt x="42" y="364"/>
                      <a:pt x="125" y="638"/>
                      <a:pt x="268" y="900"/>
                    </a:cubicBezTo>
                    <a:cubicBezTo>
                      <a:pt x="387" y="1150"/>
                      <a:pt x="518" y="1483"/>
                      <a:pt x="697" y="1697"/>
                    </a:cubicBezTo>
                    <a:cubicBezTo>
                      <a:pt x="704" y="1705"/>
                      <a:pt x="719" y="1709"/>
                      <a:pt x="735" y="1709"/>
                    </a:cubicBezTo>
                    <a:cubicBezTo>
                      <a:pt x="770" y="1709"/>
                      <a:pt x="812" y="1690"/>
                      <a:pt x="804" y="1650"/>
                    </a:cubicBezTo>
                    <a:cubicBezTo>
                      <a:pt x="768" y="1424"/>
                      <a:pt x="637" y="1233"/>
                      <a:pt x="530" y="1031"/>
                    </a:cubicBezTo>
                    <a:cubicBezTo>
                      <a:pt x="363" y="733"/>
                      <a:pt x="233" y="423"/>
                      <a:pt x="185" y="90"/>
                    </a:cubicBezTo>
                    <a:cubicBezTo>
                      <a:pt x="179" y="34"/>
                      <a:pt x="126" y="1"/>
                      <a:pt x="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4" name="Google Shape;12344;p44"/>
              <p:cNvSpPr/>
              <p:nvPr/>
            </p:nvSpPr>
            <p:spPr>
              <a:xfrm>
                <a:off x="4551825" y="1937075"/>
                <a:ext cx="37950" cy="78825"/>
              </a:xfrm>
              <a:custGeom>
                <a:avLst/>
                <a:gdLst/>
                <a:ahLst/>
                <a:cxnLst/>
                <a:rect l="l" t="t" r="r" b="b"/>
                <a:pathLst>
                  <a:path w="1518" h="3153" extrusionOk="0">
                    <a:moveTo>
                      <a:pt x="99" y="1"/>
                    </a:moveTo>
                    <a:cubicBezTo>
                      <a:pt x="47" y="1"/>
                      <a:pt x="0" y="50"/>
                      <a:pt x="33" y="116"/>
                    </a:cubicBezTo>
                    <a:cubicBezTo>
                      <a:pt x="509" y="1080"/>
                      <a:pt x="712" y="2282"/>
                      <a:pt x="1402" y="3128"/>
                    </a:cubicBezTo>
                    <a:cubicBezTo>
                      <a:pt x="1416" y="3145"/>
                      <a:pt x="1432" y="3153"/>
                      <a:pt x="1448" y="3153"/>
                    </a:cubicBezTo>
                    <a:cubicBezTo>
                      <a:pt x="1485" y="3153"/>
                      <a:pt x="1518" y="3110"/>
                      <a:pt x="1509" y="3068"/>
                    </a:cubicBezTo>
                    <a:cubicBezTo>
                      <a:pt x="1271" y="2044"/>
                      <a:pt x="747" y="925"/>
                      <a:pt x="164" y="32"/>
                    </a:cubicBezTo>
                    <a:cubicBezTo>
                      <a:pt x="146" y="10"/>
                      <a:pt x="122" y="1"/>
                      <a:pt x="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5" name="Google Shape;12345;p44"/>
              <p:cNvSpPr/>
              <p:nvPr/>
            </p:nvSpPr>
            <p:spPr>
              <a:xfrm>
                <a:off x="4576450" y="1937225"/>
                <a:ext cx="50075" cy="93800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3752" extrusionOk="0">
                    <a:moveTo>
                      <a:pt x="25" y="1"/>
                    </a:moveTo>
                    <a:cubicBezTo>
                      <a:pt x="13" y="1"/>
                      <a:pt x="1" y="7"/>
                      <a:pt x="1" y="14"/>
                    </a:cubicBezTo>
                    <a:cubicBezTo>
                      <a:pt x="227" y="681"/>
                      <a:pt x="489" y="1300"/>
                      <a:pt x="822" y="1919"/>
                    </a:cubicBezTo>
                    <a:cubicBezTo>
                      <a:pt x="1132" y="2515"/>
                      <a:pt x="1406" y="3217"/>
                      <a:pt x="1846" y="3717"/>
                    </a:cubicBezTo>
                    <a:cubicBezTo>
                      <a:pt x="1864" y="3742"/>
                      <a:pt x="1886" y="3752"/>
                      <a:pt x="1907" y="3752"/>
                    </a:cubicBezTo>
                    <a:cubicBezTo>
                      <a:pt x="1957" y="3752"/>
                      <a:pt x="2002" y="3696"/>
                      <a:pt x="1977" y="3646"/>
                    </a:cubicBezTo>
                    <a:cubicBezTo>
                      <a:pt x="1834" y="3038"/>
                      <a:pt x="1406" y="2467"/>
                      <a:pt x="1084" y="1919"/>
                    </a:cubicBezTo>
                    <a:cubicBezTo>
                      <a:pt x="727" y="1300"/>
                      <a:pt x="358" y="657"/>
                      <a:pt x="48" y="14"/>
                    </a:cubicBezTo>
                    <a:cubicBezTo>
                      <a:pt x="43" y="4"/>
                      <a:pt x="34" y="1"/>
                      <a:pt x="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6" name="Google Shape;12346;p44"/>
              <p:cNvSpPr/>
              <p:nvPr/>
            </p:nvSpPr>
            <p:spPr>
              <a:xfrm>
                <a:off x="4594600" y="1931225"/>
                <a:ext cx="42475" cy="8975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3590" extrusionOk="0">
                    <a:moveTo>
                      <a:pt x="125" y="0"/>
                    </a:moveTo>
                    <a:cubicBezTo>
                      <a:pt x="62" y="0"/>
                      <a:pt x="0" y="89"/>
                      <a:pt x="49" y="147"/>
                    </a:cubicBezTo>
                    <a:cubicBezTo>
                      <a:pt x="477" y="707"/>
                      <a:pt x="715" y="1397"/>
                      <a:pt x="941" y="2040"/>
                    </a:cubicBezTo>
                    <a:cubicBezTo>
                      <a:pt x="1120" y="2540"/>
                      <a:pt x="1215" y="3124"/>
                      <a:pt x="1549" y="3552"/>
                    </a:cubicBezTo>
                    <a:cubicBezTo>
                      <a:pt x="1569" y="3577"/>
                      <a:pt x="1599" y="3590"/>
                      <a:pt x="1626" y="3590"/>
                    </a:cubicBezTo>
                    <a:cubicBezTo>
                      <a:pt x="1665" y="3590"/>
                      <a:pt x="1699" y="3565"/>
                      <a:pt x="1692" y="3517"/>
                    </a:cubicBezTo>
                    <a:cubicBezTo>
                      <a:pt x="1644" y="2862"/>
                      <a:pt x="1334" y="2195"/>
                      <a:pt x="1072" y="1576"/>
                    </a:cubicBezTo>
                    <a:cubicBezTo>
                      <a:pt x="858" y="1016"/>
                      <a:pt x="584" y="457"/>
                      <a:pt x="168" y="16"/>
                    </a:cubicBezTo>
                    <a:cubicBezTo>
                      <a:pt x="154" y="5"/>
                      <a:pt x="139" y="0"/>
                      <a:pt x="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7" name="Google Shape;12347;p44"/>
              <p:cNvSpPr/>
              <p:nvPr/>
            </p:nvSpPr>
            <p:spPr>
              <a:xfrm>
                <a:off x="4624350" y="1942900"/>
                <a:ext cx="39350" cy="886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3546" extrusionOk="0">
                    <a:moveTo>
                      <a:pt x="152" y="0"/>
                    </a:moveTo>
                    <a:cubicBezTo>
                      <a:pt x="72" y="0"/>
                      <a:pt x="0" y="107"/>
                      <a:pt x="85" y="192"/>
                    </a:cubicBezTo>
                    <a:cubicBezTo>
                      <a:pt x="573" y="680"/>
                      <a:pt x="752" y="1407"/>
                      <a:pt x="894" y="2061"/>
                    </a:cubicBezTo>
                    <a:cubicBezTo>
                      <a:pt x="1014" y="2526"/>
                      <a:pt x="1061" y="3133"/>
                      <a:pt x="1359" y="3514"/>
                    </a:cubicBezTo>
                    <a:cubicBezTo>
                      <a:pt x="1377" y="3536"/>
                      <a:pt x="1401" y="3545"/>
                      <a:pt x="1425" y="3545"/>
                    </a:cubicBezTo>
                    <a:cubicBezTo>
                      <a:pt x="1480" y="3545"/>
                      <a:pt x="1537" y="3497"/>
                      <a:pt x="1537" y="3431"/>
                    </a:cubicBezTo>
                    <a:cubicBezTo>
                      <a:pt x="1573" y="2835"/>
                      <a:pt x="1252" y="2097"/>
                      <a:pt x="1061" y="1549"/>
                    </a:cubicBezTo>
                    <a:cubicBezTo>
                      <a:pt x="883" y="990"/>
                      <a:pt x="656" y="430"/>
                      <a:pt x="216" y="25"/>
                    </a:cubicBezTo>
                    <a:cubicBezTo>
                      <a:pt x="196" y="8"/>
                      <a:pt x="174" y="0"/>
                      <a:pt x="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8" name="Google Shape;12348;p44"/>
              <p:cNvSpPr/>
              <p:nvPr/>
            </p:nvSpPr>
            <p:spPr>
              <a:xfrm>
                <a:off x="4637825" y="1942250"/>
                <a:ext cx="29725" cy="50775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2031" extrusionOk="0">
                    <a:moveTo>
                      <a:pt x="220" y="1"/>
                    </a:moveTo>
                    <a:cubicBezTo>
                      <a:pt x="102" y="1"/>
                      <a:pt x="0" y="135"/>
                      <a:pt x="105" y="230"/>
                    </a:cubicBezTo>
                    <a:cubicBezTo>
                      <a:pt x="403" y="480"/>
                      <a:pt x="522" y="873"/>
                      <a:pt x="629" y="1230"/>
                    </a:cubicBezTo>
                    <a:cubicBezTo>
                      <a:pt x="701" y="1480"/>
                      <a:pt x="736" y="1885"/>
                      <a:pt x="975" y="2016"/>
                    </a:cubicBezTo>
                    <a:cubicBezTo>
                      <a:pt x="985" y="2026"/>
                      <a:pt x="997" y="2030"/>
                      <a:pt x="1009" y="2030"/>
                    </a:cubicBezTo>
                    <a:cubicBezTo>
                      <a:pt x="1041" y="2030"/>
                      <a:pt x="1077" y="2002"/>
                      <a:pt x="1094" y="1968"/>
                    </a:cubicBezTo>
                    <a:cubicBezTo>
                      <a:pt x="1189" y="1671"/>
                      <a:pt x="927" y="1171"/>
                      <a:pt x="832" y="897"/>
                    </a:cubicBezTo>
                    <a:cubicBezTo>
                      <a:pt x="713" y="575"/>
                      <a:pt x="582" y="242"/>
                      <a:pt x="308" y="28"/>
                    </a:cubicBezTo>
                    <a:cubicBezTo>
                      <a:pt x="280" y="9"/>
                      <a:pt x="249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9" name="Google Shape;12349;p44"/>
              <p:cNvSpPr/>
              <p:nvPr/>
            </p:nvSpPr>
            <p:spPr>
              <a:xfrm>
                <a:off x="4623900" y="1932400"/>
                <a:ext cx="10925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437" h="794" extrusionOk="0">
                    <a:moveTo>
                      <a:pt x="117" y="0"/>
                    </a:moveTo>
                    <a:cubicBezTo>
                      <a:pt x="62" y="0"/>
                      <a:pt x="0" y="57"/>
                      <a:pt x="8" y="136"/>
                    </a:cubicBezTo>
                    <a:cubicBezTo>
                      <a:pt x="43" y="255"/>
                      <a:pt x="67" y="386"/>
                      <a:pt x="115" y="505"/>
                    </a:cubicBezTo>
                    <a:cubicBezTo>
                      <a:pt x="162" y="624"/>
                      <a:pt x="186" y="731"/>
                      <a:pt x="305" y="791"/>
                    </a:cubicBezTo>
                    <a:cubicBezTo>
                      <a:pt x="312" y="792"/>
                      <a:pt x="318" y="793"/>
                      <a:pt x="324" y="793"/>
                    </a:cubicBezTo>
                    <a:cubicBezTo>
                      <a:pt x="362" y="793"/>
                      <a:pt x="392" y="762"/>
                      <a:pt x="412" y="731"/>
                    </a:cubicBezTo>
                    <a:cubicBezTo>
                      <a:pt x="436" y="612"/>
                      <a:pt x="365" y="517"/>
                      <a:pt x="317" y="410"/>
                    </a:cubicBezTo>
                    <a:cubicBezTo>
                      <a:pt x="281" y="314"/>
                      <a:pt x="234" y="195"/>
                      <a:pt x="198" y="88"/>
                    </a:cubicBezTo>
                    <a:cubicBezTo>
                      <a:pt x="189" y="26"/>
                      <a:pt x="154" y="0"/>
                      <a:pt x="1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0" name="Google Shape;12350;p44"/>
              <p:cNvSpPr/>
              <p:nvPr/>
            </p:nvSpPr>
            <p:spPr>
              <a:xfrm>
                <a:off x="3817775" y="2028725"/>
                <a:ext cx="59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237" h="430" extrusionOk="0">
                    <a:moveTo>
                      <a:pt x="72" y="0"/>
                    </a:moveTo>
                    <a:cubicBezTo>
                      <a:pt x="38" y="0"/>
                      <a:pt x="0" y="29"/>
                      <a:pt x="22" y="81"/>
                    </a:cubicBezTo>
                    <a:cubicBezTo>
                      <a:pt x="34" y="129"/>
                      <a:pt x="34" y="176"/>
                      <a:pt x="46" y="236"/>
                    </a:cubicBezTo>
                    <a:cubicBezTo>
                      <a:pt x="58" y="295"/>
                      <a:pt x="82" y="355"/>
                      <a:pt x="106" y="402"/>
                    </a:cubicBezTo>
                    <a:cubicBezTo>
                      <a:pt x="112" y="420"/>
                      <a:pt x="127" y="429"/>
                      <a:pt x="141" y="429"/>
                    </a:cubicBezTo>
                    <a:cubicBezTo>
                      <a:pt x="156" y="429"/>
                      <a:pt x="171" y="420"/>
                      <a:pt x="177" y="402"/>
                    </a:cubicBezTo>
                    <a:cubicBezTo>
                      <a:pt x="237" y="271"/>
                      <a:pt x="201" y="140"/>
                      <a:pt x="118" y="33"/>
                    </a:cubicBezTo>
                    <a:cubicBezTo>
                      <a:pt x="113" y="11"/>
                      <a:pt x="93" y="0"/>
                      <a:pt x="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1" name="Google Shape;12351;p44"/>
              <p:cNvSpPr/>
              <p:nvPr/>
            </p:nvSpPr>
            <p:spPr>
              <a:xfrm>
                <a:off x="3823075" y="2032600"/>
                <a:ext cx="59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016" extrusionOk="0">
                    <a:moveTo>
                      <a:pt x="43" y="0"/>
                    </a:moveTo>
                    <a:cubicBezTo>
                      <a:pt x="34" y="0"/>
                      <a:pt x="25" y="3"/>
                      <a:pt x="25" y="9"/>
                    </a:cubicBezTo>
                    <a:cubicBezTo>
                      <a:pt x="1" y="343"/>
                      <a:pt x="1" y="664"/>
                      <a:pt x="84" y="998"/>
                    </a:cubicBezTo>
                    <a:cubicBezTo>
                      <a:pt x="96" y="1009"/>
                      <a:pt x="111" y="1015"/>
                      <a:pt x="123" y="1015"/>
                    </a:cubicBezTo>
                    <a:cubicBezTo>
                      <a:pt x="135" y="1015"/>
                      <a:pt x="144" y="1009"/>
                      <a:pt x="144" y="998"/>
                    </a:cubicBezTo>
                    <a:cubicBezTo>
                      <a:pt x="239" y="652"/>
                      <a:pt x="168" y="343"/>
                      <a:pt x="60" y="9"/>
                    </a:cubicBezTo>
                    <a:cubicBezTo>
                      <a:pt x="60" y="3"/>
                      <a:pt x="51" y="0"/>
                      <a:pt x="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2" name="Google Shape;12352;p44"/>
              <p:cNvSpPr/>
              <p:nvPr/>
            </p:nvSpPr>
            <p:spPr>
              <a:xfrm>
                <a:off x="3829050" y="2038250"/>
                <a:ext cx="567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968" extrusionOk="0">
                    <a:moveTo>
                      <a:pt x="63" y="1"/>
                    </a:moveTo>
                    <a:cubicBezTo>
                      <a:pt x="57" y="1"/>
                      <a:pt x="54" y="4"/>
                      <a:pt x="60" y="10"/>
                    </a:cubicBezTo>
                    <a:cubicBezTo>
                      <a:pt x="71" y="307"/>
                      <a:pt x="0" y="664"/>
                      <a:pt x="71" y="950"/>
                    </a:cubicBezTo>
                    <a:cubicBezTo>
                      <a:pt x="77" y="962"/>
                      <a:pt x="89" y="968"/>
                      <a:pt x="101" y="968"/>
                    </a:cubicBezTo>
                    <a:cubicBezTo>
                      <a:pt x="113" y="968"/>
                      <a:pt x="125" y="962"/>
                      <a:pt x="131" y="950"/>
                    </a:cubicBezTo>
                    <a:cubicBezTo>
                      <a:pt x="226" y="652"/>
                      <a:pt x="131" y="295"/>
                      <a:pt x="83" y="10"/>
                    </a:cubicBezTo>
                    <a:cubicBezTo>
                      <a:pt x="77" y="4"/>
                      <a:pt x="68" y="1"/>
                      <a:pt x="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3" name="Google Shape;12353;p44"/>
              <p:cNvSpPr/>
              <p:nvPr/>
            </p:nvSpPr>
            <p:spPr>
              <a:xfrm>
                <a:off x="3836475" y="2041925"/>
                <a:ext cx="59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228" extrusionOk="0">
                    <a:moveTo>
                      <a:pt x="87" y="1"/>
                    </a:moveTo>
                    <a:cubicBezTo>
                      <a:pt x="68" y="1"/>
                      <a:pt x="48" y="16"/>
                      <a:pt x="48" y="41"/>
                    </a:cubicBezTo>
                    <a:cubicBezTo>
                      <a:pt x="60" y="410"/>
                      <a:pt x="1" y="827"/>
                      <a:pt x="120" y="1196"/>
                    </a:cubicBezTo>
                    <a:cubicBezTo>
                      <a:pt x="126" y="1215"/>
                      <a:pt x="146" y="1227"/>
                      <a:pt x="163" y="1227"/>
                    </a:cubicBezTo>
                    <a:cubicBezTo>
                      <a:pt x="178" y="1227"/>
                      <a:pt x="191" y="1218"/>
                      <a:pt x="191" y="1196"/>
                    </a:cubicBezTo>
                    <a:cubicBezTo>
                      <a:pt x="239" y="815"/>
                      <a:pt x="167" y="410"/>
                      <a:pt x="120" y="41"/>
                    </a:cubicBezTo>
                    <a:cubicBezTo>
                      <a:pt x="120" y="13"/>
                      <a:pt x="104" y="1"/>
                      <a:pt x="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4" name="Google Shape;12354;p44"/>
              <p:cNvSpPr/>
              <p:nvPr/>
            </p:nvSpPr>
            <p:spPr>
              <a:xfrm>
                <a:off x="3845225" y="2053800"/>
                <a:ext cx="49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704" extrusionOk="0">
                    <a:moveTo>
                      <a:pt x="77" y="1"/>
                    </a:moveTo>
                    <a:cubicBezTo>
                      <a:pt x="41" y="1"/>
                      <a:pt x="1" y="32"/>
                      <a:pt x="8" y="90"/>
                    </a:cubicBezTo>
                    <a:cubicBezTo>
                      <a:pt x="32" y="280"/>
                      <a:pt x="20" y="507"/>
                      <a:pt x="67" y="685"/>
                    </a:cubicBezTo>
                    <a:cubicBezTo>
                      <a:pt x="73" y="697"/>
                      <a:pt x="88" y="703"/>
                      <a:pt x="103" y="703"/>
                    </a:cubicBezTo>
                    <a:cubicBezTo>
                      <a:pt x="118" y="703"/>
                      <a:pt x="133" y="697"/>
                      <a:pt x="139" y="685"/>
                    </a:cubicBezTo>
                    <a:cubicBezTo>
                      <a:pt x="198" y="483"/>
                      <a:pt x="151" y="245"/>
                      <a:pt x="127" y="42"/>
                    </a:cubicBezTo>
                    <a:cubicBezTo>
                      <a:pt x="122" y="14"/>
                      <a:pt x="101" y="1"/>
                      <a:pt x="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5" name="Google Shape;12355;p44"/>
              <p:cNvSpPr/>
              <p:nvPr/>
            </p:nvSpPr>
            <p:spPr>
              <a:xfrm>
                <a:off x="3851475" y="2063925"/>
                <a:ext cx="6150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817" extrusionOk="0">
                    <a:moveTo>
                      <a:pt x="66" y="1"/>
                    </a:moveTo>
                    <a:cubicBezTo>
                      <a:pt x="34" y="1"/>
                      <a:pt x="1" y="19"/>
                      <a:pt x="8" y="54"/>
                    </a:cubicBezTo>
                    <a:cubicBezTo>
                      <a:pt x="44" y="292"/>
                      <a:pt x="20" y="554"/>
                      <a:pt x="79" y="780"/>
                    </a:cubicBezTo>
                    <a:cubicBezTo>
                      <a:pt x="91" y="804"/>
                      <a:pt x="112" y="816"/>
                      <a:pt x="131" y="816"/>
                    </a:cubicBezTo>
                    <a:cubicBezTo>
                      <a:pt x="151" y="816"/>
                      <a:pt x="169" y="804"/>
                      <a:pt x="175" y="780"/>
                    </a:cubicBezTo>
                    <a:cubicBezTo>
                      <a:pt x="246" y="542"/>
                      <a:pt x="163" y="280"/>
                      <a:pt x="115" y="30"/>
                    </a:cubicBezTo>
                    <a:cubicBezTo>
                      <a:pt x="110" y="10"/>
                      <a:pt x="89" y="1"/>
                      <a:pt x="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6" name="Google Shape;12356;p44"/>
              <p:cNvSpPr/>
              <p:nvPr/>
            </p:nvSpPr>
            <p:spPr>
              <a:xfrm>
                <a:off x="3855525" y="2070075"/>
                <a:ext cx="7475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098" extrusionOk="0">
                    <a:moveTo>
                      <a:pt x="85" y="1"/>
                    </a:moveTo>
                    <a:cubicBezTo>
                      <a:pt x="60" y="1"/>
                      <a:pt x="24" y="26"/>
                      <a:pt x="24" y="70"/>
                    </a:cubicBezTo>
                    <a:cubicBezTo>
                      <a:pt x="84" y="403"/>
                      <a:pt x="1" y="832"/>
                      <a:pt x="215" y="1082"/>
                    </a:cubicBezTo>
                    <a:cubicBezTo>
                      <a:pt x="226" y="1093"/>
                      <a:pt x="238" y="1097"/>
                      <a:pt x="249" y="1097"/>
                    </a:cubicBezTo>
                    <a:cubicBezTo>
                      <a:pt x="275" y="1097"/>
                      <a:pt x="298" y="1075"/>
                      <a:pt x="298" y="1058"/>
                    </a:cubicBezTo>
                    <a:cubicBezTo>
                      <a:pt x="275" y="892"/>
                      <a:pt x="239" y="725"/>
                      <a:pt x="203" y="570"/>
                    </a:cubicBezTo>
                    <a:cubicBezTo>
                      <a:pt x="167" y="391"/>
                      <a:pt x="155" y="213"/>
                      <a:pt x="108" y="34"/>
                    </a:cubicBezTo>
                    <a:cubicBezTo>
                      <a:pt x="112" y="11"/>
                      <a:pt x="101" y="1"/>
                      <a:pt x="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7" name="Google Shape;12357;p44"/>
              <p:cNvSpPr/>
              <p:nvPr/>
            </p:nvSpPr>
            <p:spPr>
              <a:xfrm>
                <a:off x="3864150" y="2086525"/>
                <a:ext cx="139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931" extrusionOk="0">
                    <a:moveTo>
                      <a:pt x="91" y="1"/>
                    </a:moveTo>
                    <a:cubicBezTo>
                      <a:pt x="43" y="1"/>
                      <a:pt x="0" y="58"/>
                      <a:pt x="25" y="114"/>
                    </a:cubicBezTo>
                    <a:cubicBezTo>
                      <a:pt x="144" y="388"/>
                      <a:pt x="168" y="757"/>
                      <a:pt x="453" y="924"/>
                    </a:cubicBezTo>
                    <a:cubicBezTo>
                      <a:pt x="464" y="928"/>
                      <a:pt x="474" y="930"/>
                      <a:pt x="484" y="930"/>
                    </a:cubicBezTo>
                    <a:cubicBezTo>
                      <a:pt x="528" y="930"/>
                      <a:pt x="558" y="890"/>
                      <a:pt x="549" y="841"/>
                    </a:cubicBezTo>
                    <a:cubicBezTo>
                      <a:pt x="501" y="567"/>
                      <a:pt x="311" y="281"/>
                      <a:pt x="156" y="43"/>
                    </a:cubicBezTo>
                    <a:cubicBezTo>
                      <a:pt x="137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8" name="Google Shape;12358;p44"/>
              <p:cNvSpPr/>
              <p:nvPr/>
            </p:nvSpPr>
            <p:spPr>
              <a:xfrm>
                <a:off x="3879000" y="2093350"/>
                <a:ext cx="1020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690" extrusionOk="0">
                    <a:moveTo>
                      <a:pt x="71" y="1"/>
                    </a:moveTo>
                    <a:cubicBezTo>
                      <a:pt x="36" y="1"/>
                      <a:pt x="1" y="37"/>
                      <a:pt x="26" y="80"/>
                    </a:cubicBezTo>
                    <a:cubicBezTo>
                      <a:pt x="86" y="187"/>
                      <a:pt x="109" y="306"/>
                      <a:pt x="157" y="425"/>
                    </a:cubicBezTo>
                    <a:cubicBezTo>
                      <a:pt x="193" y="508"/>
                      <a:pt x="205" y="627"/>
                      <a:pt x="288" y="675"/>
                    </a:cubicBezTo>
                    <a:cubicBezTo>
                      <a:pt x="298" y="685"/>
                      <a:pt x="309" y="689"/>
                      <a:pt x="320" y="689"/>
                    </a:cubicBezTo>
                    <a:cubicBezTo>
                      <a:pt x="348" y="689"/>
                      <a:pt x="375" y="661"/>
                      <a:pt x="383" y="627"/>
                    </a:cubicBezTo>
                    <a:cubicBezTo>
                      <a:pt x="407" y="532"/>
                      <a:pt x="348" y="425"/>
                      <a:pt x="312" y="330"/>
                    </a:cubicBezTo>
                    <a:cubicBezTo>
                      <a:pt x="252" y="234"/>
                      <a:pt x="193" y="127"/>
                      <a:pt x="109" y="20"/>
                    </a:cubicBezTo>
                    <a:cubicBezTo>
                      <a:pt x="99" y="6"/>
                      <a:pt x="85" y="1"/>
                      <a:pt x="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9" name="Google Shape;12359;p44"/>
              <p:cNvSpPr/>
              <p:nvPr/>
            </p:nvSpPr>
            <p:spPr>
              <a:xfrm>
                <a:off x="3890050" y="2101275"/>
                <a:ext cx="27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3" extrusionOk="0">
                    <a:moveTo>
                      <a:pt x="48" y="1"/>
                    </a:moveTo>
                    <a:cubicBezTo>
                      <a:pt x="25" y="1"/>
                      <a:pt x="1" y="13"/>
                      <a:pt x="13" y="36"/>
                    </a:cubicBezTo>
                    <a:cubicBezTo>
                      <a:pt x="48" y="72"/>
                      <a:pt x="60" y="132"/>
                      <a:pt x="84" y="167"/>
                    </a:cubicBezTo>
                    <a:cubicBezTo>
                      <a:pt x="84" y="171"/>
                      <a:pt x="86" y="172"/>
                      <a:pt x="88" y="172"/>
                    </a:cubicBezTo>
                    <a:cubicBezTo>
                      <a:pt x="95" y="172"/>
                      <a:pt x="108" y="161"/>
                      <a:pt x="108" y="144"/>
                    </a:cubicBezTo>
                    <a:cubicBezTo>
                      <a:pt x="72" y="108"/>
                      <a:pt x="72" y="48"/>
                      <a:pt x="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0" name="Google Shape;12360;p44"/>
              <p:cNvSpPr/>
              <p:nvPr/>
            </p:nvSpPr>
            <p:spPr>
              <a:xfrm>
                <a:off x="3851650" y="2083050"/>
                <a:ext cx="4200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05" extrusionOk="0">
                    <a:moveTo>
                      <a:pt x="90" y="0"/>
                    </a:moveTo>
                    <a:cubicBezTo>
                      <a:pt x="69" y="0"/>
                      <a:pt x="49" y="9"/>
                      <a:pt x="49" y="27"/>
                    </a:cubicBezTo>
                    <a:cubicBezTo>
                      <a:pt x="49" y="206"/>
                      <a:pt x="1" y="408"/>
                      <a:pt x="60" y="587"/>
                    </a:cubicBezTo>
                    <a:cubicBezTo>
                      <a:pt x="66" y="599"/>
                      <a:pt x="81" y="605"/>
                      <a:pt x="95" y="605"/>
                    </a:cubicBezTo>
                    <a:cubicBezTo>
                      <a:pt x="108" y="605"/>
                      <a:pt x="120" y="599"/>
                      <a:pt x="120" y="587"/>
                    </a:cubicBezTo>
                    <a:cubicBezTo>
                      <a:pt x="168" y="408"/>
                      <a:pt x="132" y="206"/>
                      <a:pt x="132" y="27"/>
                    </a:cubicBezTo>
                    <a:cubicBezTo>
                      <a:pt x="132" y="9"/>
                      <a:pt x="111" y="0"/>
                      <a:pt x="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1" name="Google Shape;12361;p44"/>
              <p:cNvSpPr/>
              <p:nvPr/>
            </p:nvSpPr>
            <p:spPr>
              <a:xfrm>
                <a:off x="3843375" y="2088300"/>
                <a:ext cx="6225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373" extrusionOk="0">
                    <a:moveTo>
                      <a:pt x="99" y="0"/>
                    </a:moveTo>
                    <a:cubicBezTo>
                      <a:pt x="48" y="0"/>
                      <a:pt x="1" y="39"/>
                      <a:pt x="22" y="103"/>
                    </a:cubicBezTo>
                    <a:cubicBezTo>
                      <a:pt x="46" y="174"/>
                      <a:pt x="70" y="258"/>
                      <a:pt x="34" y="329"/>
                    </a:cubicBezTo>
                    <a:cubicBezTo>
                      <a:pt x="34" y="341"/>
                      <a:pt x="34" y="353"/>
                      <a:pt x="46" y="353"/>
                    </a:cubicBezTo>
                    <a:cubicBezTo>
                      <a:pt x="75" y="365"/>
                      <a:pt x="101" y="372"/>
                      <a:pt x="123" y="372"/>
                    </a:cubicBezTo>
                    <a:cubicBezTo>
                      <a:pt x="166" y="372"/>
                      <a:pt x="197" y="348"/>
                      <a:pt x="213" y="294"/>
                    </a:cubicBezTo>
                    <a:cubicBezTo>
                      <a:pt x="249" y="222"/>
                      <a:pt x="213" y="139"/>
                      <a:pt x="189" y="55"/>
                    </a:cubicBezTo>
                    <a:cubicBezTo>
                      <a:pt x="170" y="17"/>
                      <a:pt x="134" y="0"/>
                      <a:pt x="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2" name="Google Shape;12362;p44"/>
              <p:cNvSpPr/>
              <p:nvPr/>
            </p:nvSpPr>
            <p:spPr>
              <a:xfrm>
                <a:off x="3833500" y="2087500"/>
                <a:ext cx="16400" cy="1275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10" extrusionOk="0">
                    <a:moveTo>
                      <a:pt x="496" y="0"/>
                    </a:moveTo>
                    <a:cubicBezTo>
                      <a:pt x="486" y="0"/>
                      <a:pt x="476" y="1"/>
                      <a:pt x="465" y="4"/>
                    </a:cubicBezTo>
                    <a:cubicBezTo>
                      <a:pt x="263" y="28"/>
                      <a:pt x="1" y="242"/>
                      <a:pt x="132" y="468"/>
                    </a:cubicBezTo>
                    <a:cubicBezTo>
                      <a:pt x="155" y="492"/>
                      <a:pt x="178" y="510"/>
                      <a:pt x="205" y="510"/>
                    </a:cubicBezTo>
                    <a:cubicBezTo>
                      <a:pt x="219" y="510"/>
                      <a:pt x="234" y="505"/>
                      <a:pt x="251" y="492"/>
                    </a:cubicBezTo>
                    <a:cubicBezTo>
                      <a:pt x="286" y="480"/>
                      <a:pt x="322" y="433"/>
                      <a:pt x="334" y="409"/>
                    </a:cubicBezTo>
                    <a:cubicBezTo>
                      <a:pt x="358" y="373"/>
                      <a:pt x="358" y="349"/>
                      <a:pt x="382" y="302"/>
                    </a:cubicBezTo>
                    <a:cubicBezTo>
                      <a:pt x="417" y="242"/>
                      <a:pt x="477" y="230"/>
                      <a:pt x="513" y="206"/>
                    </a:cubicBezTo>
                    <a:cubicBezTo>
                      <a:pt x="655" y="184"/>
                      <a:pt x="616" y="0"/>
                      <a:pt x="4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3" name="Google Shape;12363;p44"/>
              <p:cNvSpPr/>
              <p:nvPr/>
            </p:nvSpPr>
            <p:spPr>
              <a:xfrm>
                <a:off x="3828750" y="2090425"/>
                <a:ext cx="5075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429" extrusionOk="0">
                    <a:moveTo>
                      <a:pt x="106" y="0"/>
                    </a:moveTo>
                    <a:cubicBezTo>
                      <a:pt x="60" y="0"/>
                      <a:pt x="12" y="30"/>
                      <a:pt x="12" y="89"/>
                    </a:cubicBezTo>
                    <a:cubicBezTo>
                      <a:pt x="12" y="197"/>
                      <a:pt x="0" y="316"/>
                      <a:pt x="60" y="411"/>
                    </a:cubicBezTo>
                    <a:cubicBezTo>
                      <a:pt x="72" y="423"/>
                      <a:pt x="89" y="429"/>
                      <a:pt x="106" y="429"/>
                    </a:cubicBezTo>
                    <a:cubicBezTo>
                      <a:pt x="122" y="429"/>
                      <a:pt x="137" y="423"/>
                      <a:pt x="143" y="411"/>
                    </a:cubicBezTo>
                    <a:cubicBezTo>
                      <a:pt x="203" y="316"/>
                      <a:pt x="191" y="197"/>
                      <a:pt x="191" y="89"/>
                    </a:cubicBezTo>
                    <a:cubicBezTo>
                      <a:pt x="197" y="30"/>
                      <a:pt x="152" y="0"/>
                      <a:pt x="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4" name="Google Shape;12364;p44"/>
              <p:cNvSpPr/>
              <p:nvPr/>
            </p:nvSpPr>
            <p:spPr>
              <a:xfrm>
                <a:off x="3820550" y="2088475"/>
                <a:ext cx="61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45" h="370" extrusionOk="0">
                    <a:moveTo>
                      <a:pt x="117" y="1"/>
                    </a:moveTo>
                    <a:cubicBezTo>
                      <a:pt x="57" y="1"/>
                      <a:pt x="1" y="36"/>
                      <a:pt x="7" y="108"/>
                    </a:cubicBezTo>
                    <a:cubicBezTo>
                      <a:pt x="7" y="191"/>
                      <a:pt x="7" y="370"/>
                      <a:pt x="126" y="370"/>
                    </a:cubicBezTo>
                    <a:cubicBezTo>
                      <a:pt x="245" y="370"/>
                      <a:pt x="233" y="203"/>
                      <a:pt x="245" y="108"/>
                    </a:cubicBezTo>
                    <a:cubicBezTo>
                      <a:pt x="239" y="36"/>
                      <a:pt x="176" y="1"/>
                      <a:pt x="1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5" name="Google Shape;12365;p44"/>
              <p:cNvSpPr/>
              <p:nvPr/>
            </p:nvSpPr>
            <p:spPr>
              <a:xfrm>
                <a:off x="3813550" y="2088675"/>
                <a:ext cx="13350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534" h="374" extrusionOk="0">
                    <a:moveTo>
                      <a:pt x="396" y="0"/>
                    </a:moveTo>
                    <a:cubicBezTo>
                      <a:pt x="380" y="0"/>
                      <a:pt x="363" y="5"/>
                      <a:pt x="346" y="17"/>
                    </a:cubicBezTo>
                    <a:cubicBezTo>
                      <a:pt x="287" y="40"/>
                      <a:pt x="239" y="76"/>
                      <a:pt x="191" y="124"/>
                    </a:cubicBezTo>
                    <a:cubicBezTo>
                      <a:pt x="132" y="148"/>
                      <a:pt x="72" y="171"/>
                      <a:pt x="37" y="243"/>
                    </a:cubicBezTo>
                    <a:cubicBezTo>
                      <a:pt x="1" y="290"/>
                      <a:pt x="37" y="374"/>
                      <a:pt x="108" y="374"/>
                    </a:cubicBezTo>
                    <a:cubicBezTo>
                      <a:pt x="191" y="374"/>
                      <a:pt x="227" y="326"/>
                      <a:pt x="287" y="290"/>
                    </a:cubicBezTo>
                    <a:cubicBezTo>
                      <a:pt x="346" y="267"/>
                      <a:pt x="394" y="219"/>
                      <a:pt x="453" y="195"/>
                    </a:cubicBezTo>
                    <a:cubicBezTo>
                      <a:pt x="533" y="135"/>
                      <a:pt x="479" y="0"/>
                      <a:pt x="3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6" name="Google Shape;12366;p44"/>
              <p:cNvSpPr/>
              <p:nvPr/>
            </p:nvSpPr>
            <p:spPr>
              <a:xfrm>
                <a:off x="3806425" y="2082675"/>
                <a:ext cx="68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367" extrusionOk="0">
                    <a:moveTo>
                      <a:pt x="144" y="1"/>
                    </a:moveTo>
                    <a:cubicBezTo>
                      <a:pt x="81" y="1"/>
                      <a:pt x="18" y="42"/>
                      <a:pt x="24" y="126"/>
                    </a:cubicBezTo>
                    <a:cubicBezTo>
                      <a:pt x="24" y="197"/>
                      <a:pt x="0" y="328"/>
                      <a:pt x="95" y="364"/>
                    </a:cubicBezTo>
                    <a:cubicBezTo>
                      <a:pt x="105" y="365"/>
                      <a:pt x="114" y="366"/>
                      <a:pt x="122" y="366"/>
                    </a:cubicBezTo>
                    <a:cubicBezTo>
                      <a:pt x="243" y="366"/>
                      <a:pt x="274" y="215"/>
                      <a:pt x="274" y="126"/>
                    </a:cubicBezTo>
                    <a:cubicBezTo>
                      <a:pt x="274" y="42"/>
                      <a:pt x="208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7" name="Google Shape;12367;p44"/>
              <p:cNvSpPr/>
              <p:nvPr/>
            </p:nvSpPr>
            <p:spPr>
              <a:xfrm>
                <a:off x="3734975" y="2189100"/>
                <a:ext cx="3300" cy="342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7" extrusionOk="0">
                    <a:moveTo>
                      <a:pt x="60" y="0"/>
                    </a:moveTo>
                    <a:cubicBezTo>
                      <a:pt x="24" y="0"/>
                      <a:pt x="1" y="48"/>
                      <a:pt x="13" y="95"/>
                    </a:cubicBezTo>
                    <a:cubicBezTo>
                      <a:pt x="13" y="107"/>
                      <a:pt x="24" y="107"/>
                      <a:pt x="24" y="119"/>
                    </a:cubicBezTo>
                    <a:cubicBezTo>
                      <a:pt x="30" y="131"/>
                      <a:pt x="42" y="137"/>
                      <a:pt x="54" y="137"/>
                    </a:cubicBezTo>
                    <a:cubicBezTo>
                      <a:pt x="66" y="137"/>
                      <a:pt x="78" y="131"/>
                      <a:pt x="84" y="119"/>
                    </a:cubicBezTo>
                    <a:cubicBezTo>
                      <a:pt x="84" y="107"/>
                      <a:pt x="96" y="107"/>
                      <a:pt x="96" y="95"/>
                    </a:cubicBezTo>
                    <a:cubicBezTo>
                      <a:pt x="132" y="48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8" name="Google Shape;12368;p44"/>
              <p:cNvSpPr/>
              <p:nvPr/>
            </p:nvSpPr>
            <p:spPr>
              <a:xfrm>
                <a:off x="3733500" y="2188350"/>
                <a:ext cx="6575" cy="151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607" extrusionOk="0">
                    <a:moveTo>
                      <a:pt x="119" y="0"/>
                    </a:moveTo>
                    <a:cubicBezTo>
                      <a:pt x="77" y="0"/>
                      <a:pt x="36" y="30"/>
                      <a:pt x="36" y="90"/>
                    </a:cubicBezTo>
                    <a:cubicBezTo>
                      <a:pt x="24" y="256"/>
                      <a:pt x="0" y="506"/>
                      <a:pt x="179" y="602"/>
                    </a:cubicBezTo>
                    <a:cubicBezTo>
                      <a:pt x="185" y="605"/>
                      <a:pt x="192" y="606"/>
                      <a:pt x="200" y="606"/>
                    </a:cubicBezTo>
                    <a:cubicBezTo>
                      <a:pt x="223" y="606"/>
                      <a:pt x="250" y="593"/>
                      <a:pt x="250" y="566"/>
                    </a:cubicBezTo>
                    <a:cubicBezTo>
                      <a:pt x="262" y="471"/>
                      <a:pt x="250" y="423"/>
                      <a:pt x="238" y="340"/>
                    </a:cubicBezTo>
                    <a:cubicBezTo>
                      <a:pt x="214" y="256"/>
                      <a:pt x="214" y="173"/>
                      <a:pt x="203" y="90"/>
                    </a:cubicBezTo>
                    <a:cubicBezTo>
                      <a:pt x="203" y="30"/>
                      <a:pt x="161" y="0"/>
                      <a:pt x="1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9" name="Google Shape;12369;p44"/>
              <p:cNvSpPr/>
              <p:nvPr/>
            </p:nvSpPr>
            <p:spPr>
              <a:xfrm>
                <a:off x="3721000" y="2186675"/>
                <a:ext cx="745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685" extrusionOk="0">
                    <a:moveTo>
                      <a:pt x="46" y="0"/>
                    </a:moveTo>
                    <a:cubicBezTo>
                      <a:pt x="24" y="0"/>
                      <a:pt x="0" y="12"/>
                      <a:pt x="0" y="38"/>
                    </a:cubicBezTo>
                    <a:cubicBezTo>
                      <a:pt x="24" y="264"/>
                      <a:pt x="95" y="490"/>
                      <a:pt x="226" y="669"/>
                    </a:cubicBezTo>
                    <a:cubicBezTo>
                      <a:pt x="241" y="678"/>
                      <a:pt x="256" y="684"/>
                      <a:pt x="268" y="684"/>
                    </a:cubicBezTo>
                    <a:cubicBezTo>
                      <a:pt x="285" y="684"/>
                      <a:pt x="298" y="673"/>
                      <a:pt x="298" y="645"/>
                    </a:cubicBezTo>
                    <a:cubicBezTo>
                      <a:pt x="298" y="538"/>
                      <a:pt x="286" y="454"/>
                      <a:pt x="226" y="371"/>
                    </a:cubicBezTo>
                    <a:cubicBezTo>
                      <a:pt x="167" y="264"/>
                      <a:pt x="119" y="145"/>
                      <a:pt x="83" y="26"/>
                    </a:cubicBezTo>
                    <a:cubicBezTo>
                      <a:pt x="83" y="9"/>
                      <a:pt x="65" y="0"/>
                      <a:pt x="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0" name="Google Shape;12370;p44"/>
              <p:cNvSpPr/>
              <p:nvPr/>
            </p:nvSpPr>
            <p:spPr>
              <a:xfrm>
                <a:off x="3708475" y="2184825"/>
                <a:ext cx="7475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795" extrusionOk="0">
                    <a:moveTo>
                      <a:pt x="53" y="1"/>
                    </a:moveTo>
                    <a:cubicBezTo>
                      <a:pt x="26" y="1"/>
                      <a:pt x="1" y="19"/>
                      <a:pt x="1" y="52"/>
                    </a:cubicBezTo>
                    <a:cubicBezTo>
                      <a:pt x="13" y="302"/>
                      <a:pt x="84" y="528"/>
                      <a:pt x="180" y="766"/>
                    </a:cubicBezTo>
                    <a:cubicBezTo>
                      <a:pt x="188" y="787"/>
                      <a:pt x="203" y="795"/>
                      <a:pt x="219" y="795"/>
                    </a:cubicBezTo>
                    <a:cubicBezTo>
                      <a:pt x="251" y="795"/>
                      <a:pt x="287" y="766"/>
                      <a:pt x="287" y="743"/>
                    </a:cubicBezTo>
                    <a:cubicBezTo>
                      <a:pt x="299" y="481"/>
                      <a:pt x="168" y="278"/>
                      <a:pt x="108" y="40"/>
                    </a:cubicBezTo>
                    <a:cubicBezTo>
                      <a:pt x="97" y="13"/>
                      <a:pt x="75" y="1"/>
                      <a:pt x="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1" name="Google Shape;12371;p44"/>
              <p:cNvSpPr/>
              <p:nvPr/>
            </p:nvSpPr>
            <p:spPr>
              <a:xfrm>
                <a:off x="3701875" y="2190875"/>
                <a:ext cx="5150" cy="159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637" extrusionOk="0">
                    <a:moveTo>
                      <a:pt x="75" y="1"/>
                    </a:moveTo>
                    <a:cubicBezTo>
                      <a:pt x="38" y="1"/>
                      <a:pt x="1" y="34"/>
                      <a:pt x="15" y="84"/>
                    </a:cubicBezTo>
                    <a:cubicBezTo>
                      <a:pt x="27" y="179"/>
                      <a:pt x="39" y="298"/>
                      <a:pt x="39" y="417"/>
                    </a:cubicBezTo>
                    <a:cubicBezTo>
                      <a:pt x="51" y="512"/>
                      <a:pt x="51" y="572"/>
                      <a:pt x="110" y="632"/>
                    </a:cubicBezTo>
                    <a:cubicBezTo>
                      <a:pt x="117" y="635"/>
                      <a:pt x="124" y="636"/>
                      <a:pt x="131" y="636"/>
                    </a:cubicBezTo>
                    <a:cubicBezTo>
                      <a:pt x="147" y="636"/>
                      <a:pt x="161" y="628"/>
                      <a:pt x="170" y="620"/>
                    </a:cubicBezTo>
                    <a:cubicBezTo>
                      <a:pt x="205" y="524"/>
                      <a:pt x="170" y="441"/>
                      <a:pt x="170" y="334"/>
                    </a:cubicBezTo>
                    <a:cubicBezTo>
                      <a:pt x="158" y="239"/>
                      <a:pt x="146" y="143"/>
                      <a:pt x="134" y="48"/>
                    </a:cubicBezTo>
                    <a:cubicBezTo>
                      <a:pt x="125" y="15"/>
                      <a:pt x="100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2" name="Google Shape;12372;p44"/>
              <p:cNvSpPr/>
              <p:nvPr/>
            </p:nvSpPr>
            <p:spPr>
              <a:xfrm>
                <a:off x="3692700" y="2179125"/>
                <a:ext cx="5025" cy="118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473" extrusionOk="0">
                    <a:moveTo>
                      <a:pt x="75" y="0"/>
                    </a:moveTo>
                    <a:cubicBezTo>
                      <a:pt x="49" y="0"/>
                      <a:pt x="25" y="18"/>
                      <a:pt x="25" y="54"/>
                    </a:cubicBezTo>
                    <a:cubicBezTo>
                      <a:pt x="1" y="173"/>
                      <a:pt x="1" y="292"/>
                      <a:pt x="25" y="411"/>
                    </a:cubicBezTo>
                    <a:cubicBezTo>
                      <a:pt x="30" y="454"/>
                      <a:pt x="61" y="472"/>
                      <a:pt x="95" y="472"/>
                    </a:cubicBezTo>
                    <a:cubicBezTo>
                      <a:pt x="146" y="472"/>
                      <a:pt x="201" y="432"/>
                      <a:pt x="180" y="375"/>
                    </a:cubicBezTo>
                    <a:cubicBezTo>
                      <a:pt x="156" y="268"/>
                      <a:pt x="144" y="161"/>
                      <a:pt x="144" y="54"/>
                    </a:cubicBezTo>
                    <a:cubicBezTo>
                      <a:pt x="132" y="18"/>
                      <a:pt x="102" y="0"/>
                      <a:pt x="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3" name="Google Shape;12373;p44"/>
              <p:cNvSpPr/>
              <p:nvPr/>
            </p:nvSpPr>
            <p:spPr>
              <a:xfrm>
                <a:off x="3687350" y="2170200"/>
                <a:ext cx="360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67" extrusionOk="0">
                    <a:moveTo>
                      <a:pt x="78" y="0"/>
                    </a:moveTo>
                    <a:cubicBezTo>
                      <a:pt x="72" y="0"/>
                      <a:pt x="66" y="6"/>
                      <a:pt x="60" y="18"/>
                    </a:cubicBezTo>
                    <a:cubicBezTo>
                      <a:pt x="13" y="54"/>
                      <a:pt x="13" y="101"/>
                      <a:pt x="13" y="173"/>
                    </a:cubicBezTo>
                    <a:cubicBezTo>
                      <a:pt x="13" y="232"/>
                      <a:pt x="1" y="280"/>
                      <a:pt x="36" y="339"/>
                    </a:cubicBezTo>
                    <a:cubicBezTo>
                      <a:pt x="48" y="357"/>
                      <a:pt x="63" y="366"/>
                      <a:pt x="78" y="366"/>
                    </a:cubicBezTo>
                    <a:cubicBezTo>
                      <a:pt x="93" y="366"/>
                      <a:pt x="108" y="357"/>
                      <a:pt x="120" y="339"/>
                    </a:cubicBezTo>
                    <a:cubicBezTo>
                      <a:pt x="144" y="280"/>
                      <a:pt x="144" y="232"/>
                      <a:pt x="144" y="173"/>
                    </a:cubicBezTo>
                    <a:cubicBezTo>
                      <a:pt x="144" y="113"/>
                      <a:pt x="144" y="77"/>
                      <a:pt x="96" y="18"/>
                    </a:cubicBezTo>
                    <a:cubicBezTo>
                      <a:pt x="90" y="6"/>
                      <a:pt x="84" y="0"/>
                      <a:pt x="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4" name="Google Shape;12374;p44"/>
              <p:cNvSpPr/>
              <p:nvPr/>
            </p:nvSpPr>
            <p:spPr>
              <a:xfrm>
                <a:off x="3699600" y="2199450"/>
                <a:ext cx="6225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531" extrusionOk="0">
                    <a:moveTo>
                      <a:pt x="131" y="1"/>
                    </a:moveTo>
                    <a:cubicBezTo>
                      <a:pt x="67" y="1"/>
                      <a:pt x="1" y="54"/>
                      <a:pt x="23" y="134"/>
                    </a:cubicBezTo>
                    <a:cubicBezTo>
                      <a:pt x="58" y="217"/>
                      <a:pt x="70" y="300"/>
                      <a:pt x="70" y="396"/>
                    </a:cubicBezTo>
                    <a:cubicBezTo>
                      <a:pt x="70" y="449"/>
                      <a:pt x="99" y="530"/>
                      <a:pt x="156" y="530"/>
                    </a:cubicBezTo>
                    <a:cubicBezTo>
                      <a:pt x="162" y="530"/>
                      <a:pt x="170" y="529"/>
                      <a:pt x="177" y="527"/>
                    </a:cubicBezTo>
                    <a:cubicBezTo>
                      <a:pt x="249" y="503"/>
                      <a:pt x="249" y="408"/>
                      <a:pt x="249" y="348"/>
                    </a:cubicBezTo>
                    <a:cubicBezTo>
                      <a:pt x="249" y="253"/>
                      <a:pt x="249" y="169"/>
                      <a:pt x="225" y="74"/>
                    </a:cubicBezTo>
                    <a:cubicBezTo>
                      <a:pt x="211" y="23"/>
                      <a:pt x="171" y="1"/>
                      <a:pt x="1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5" name="Google Shape;12375;p44"/>
              <p:cNvSpPr/>
              <p:nvPr/>
            </p:nvSpPr>
            <p:spPr>
              <a:xfrm>
                <a:off x="3705550" y="2202200"/>
                <a:ext cx="7725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309" h="293" extrusionOk="0">
                    <a:moveTo>
                      <a:pt x="103" y="1"/>
                    </a:moveTo>
                    <a:cubicBezTo>
                      <a:pt x="39" y="1"/>
                      <a:pt x="0" y="91"/>
                      <a:pt x="70" y="131"/>
                    </a:cubicBezTo>
                    <a:cubicBezTo>
                      <a:pt x="82" y="143"/>
                      <a:pt x="118" y="143"/>
                      <a:pt x="130" y="179"/>
                    </a:cubicBezTo>
                    <a:cubicBezTo>
                      <a:pt x="142" y="202"/>
                      <a:pt x="130" y="238"/>
                      <a:pt x="142" y="262"/>
                    </a:cubicBezTo>
                    <a:cubicBezTo>
                      <a:pt x="157" y="285"/>
                      <a:pt x="172" y="293"/>
                      <a:pt x="184" y="293"/>
                    </a:cubicBezTo>
                    <a:cubicBezTo>
                      <a:pt x="191" y="293"/>
                      <a:pt x="197" y="290"/>
                      <a:pt x="201" y="286"/>
                    </a:cubicBezTo>
                    <a:cubicBezTo>
                      <a:pt x="308" y="190"/>
                      <a:pt x="237" y="71"/>
                      <a:pt x="142" y="12"/>
                    </a:cubicBezTo>
                    <a:cubicBezTo>
                      <a:pt x="128" y="4"/>
                      <a:pt x="115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6" name="Google Shape;12376;p44"/>
              <p:cNvSpPr/>
              <p:nvPr/>
            </p:nvSpPr>
            <p:spPr>
              <a:xfrm>
                <a:off x="3689725" y="2201250"/>
                <a:ext cx="7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316" h="469" extrusionOk="0">
                    <a:moveTo>
                      <a:pt x="118" y="1"/>
                    </a:moveTo>
                    <a:cubicBezTo>
                      <a:pt x="60" y="1"/>
                      <a:pt x="1" y="36"/>
                      <a:pt x="1" y="109"/>
                    </a:cubicBezTo>
                    <a:cubicBezTo>
                      <a:pt x="1" y="217"/>
                      <a:pt x="37" y="300"/>
                      <a:pt x="84" y="395"/>
                    </a:cubicBezTo>
                    <a:cubicBezTo>
                      <a:pt x="98" y="446"/>
                      <a:pt x="140" y="469"/>
                      <a:pt x="182" y="469"/>
                    </a:cubicBezTo>
                    <a:cubicBezTo>
                      <a:pt x="248" y="469"/>
                      <a:pt x="316" y="415"/>
                      <a:pt x="287" y="336"/>
                    </a:cubicBezTo>
                    <a:cubicBezTo>
                      <a:pt x="263" y="264"/>
                      <a:pt x="227" y="181"/>
                      <a:pt x="227" y="97"/>
                    </a:cubicBezTo>
                    <a:cubicBezTo>
                      <a:pt x="227" y="33"/>
                      <a:pt x="173" y="1"/>
                      <a:pt x="1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7" name="Google Shape;12377;p44"/>
              <p:cNvSpPr/>
              <p:nvPr/>
            </p:nvSpPr>
            <p:spPr>
              <a:xfrm>
                <a:off x="3689150" y="2203550"/>
                <a:ext cx="4475" cy="14075"/>
              </a:xfrm>
              <a:custGeom>
                <a:avLst/>
                <a:gdLst/>
                <a:ahLst/>
                <a:cxnLst/>
                <a:rect l="l" t="t" r="r" b="b"/>
                <a:pathLst>
                  <a:path w="179" h="563" extrusionOk="0">
                    <a:moveTo>
                      <a:pt x="141" y="0"/>
                    </a:moveTo>
                    <a:cubicBezTo>
                      <a:pt x="135" y="0"/>
                      <a:pt x="131" y="2"/>
                      <a:pt x="131" y="5"/>
                    </a:cubicBezTo>
                    <a:cubicBezTo>
                      <a:pt x="107" y="113"/>
                      <a:pt x="83" y="208"/>
                      <a:pt x="60" y="315"/>
                    </a:cubicBezTo>
                    <a:cubicBezTo>
                      <a:pt x="48" y="386"/>
                      <a:pt x="0" y="482"/>
                      <a:pt x="24" y="553"/>
                    </a:cubicBezTo>
                    <a:cubicBezTo>
                      <a:pt x="24" y="559"/>
                      <a:pt x="33" y="562"/>
                      <a:pt x="43" y="562"/>
                    </a:cubicBezTo>
                    <a:cubicBezTo>
                      <a:pt x="54" y="562"/>
                      <a:pt x="66" y="559"/>
                      <a:pt x="72" y="553"/>
                    </a:cubicBezTo>
                    <a:cubicBezTo>
                      <a:pt x="119" y="482"/>
                      <a:pt x="119" y="386"/>
                      <a:pt x="131" y="303"/>
                    </a:cubicBezTo>
                    <a:cubicBezTo>
                      <a:pt x="143" y="196"/>
                      <a:pt x="155" y="113"/>
                      <a:pt x="179" y="5"/>
                    </a:cubicBezTo>
                    <a:cubicBezTo>
                      <a:pt x="171" y="5"/>
                      <a:pt x="152" y="0"/>
                      <a:pt x="1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8" name="Google Shape;12378;p44"/>
              <p:cNvSpPr/>
              <p:nvPr/>
            </p:nvSpPr>
            <p:spPr>
              <a:xfrm>
                <a:off x="3708100" y="2203900"/>
                <a:ext cx="8150" cy="7100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84" extrusionOk="0">
                    <a:moveTo>
                      <a:pt x="178" y="1"/>
                    </a:moveTo>
                    <a:cubicBezTo>
                      <a:pt x="91" y="1"/>
                      <a:pt x="1" y="104"/>
                      <a:pt x="87" y="182"/>
                    </a:cubicBezTo>
                    <a:cubicBezTo>
                      <a:pt x="123" y="194"/>
                      <a:pt x="123" y="230"/>
                      <a:pt x="135" y="253"/>
                    </a:cubicBezTo>
                    <a:cubicBezTo>
                      <a:pt x="156" y="274"/>
                      <a:pt x="179" y="284"/>
                      <a:pt x="202" y="284"/>
                    </a:cubicBezTo>
                    <a:cubicBezTo>
                      <a:pt x="230" y="284"/>
                      <a:pt x="258" y="268"/>
                      <a:pt x="278" y="242"/>
                    </a:cubicBezTo>
                    <a:cubicBezTo>
                      <a:pt x="326" y="182"/>
                      <a:pt x="302" y="111"/>
                      <a:pt x="266" y="51"/>
                    </a:cubicBezTo>
                    <a:cubicBezTo>
                      <a:pt x="243" y="15"/>
                      <a:pt x="211" y="1"/>
                      <a:pt x="1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9" name="Google Shape;12379;p44"/>
              <p:cNvSpPr/>
              <p:nvPr/>
            </p:nvSpPr>
            <p:spPr>
              <a:xfrm>
                <a:off x="3716925" y="2202700"/>
                <a:ext cx="100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97" extrusionOk="0">
                    <a:moveTo>
                      <a:pt x="192" y="0"/>
                    </a:moveTo>
                    <a:cubicBezTo>
                      <a:pt x="91" y="0"/>
                      <a:pt x="0" y="127"/>
                      <a:pt x="92" y="218"/>
                    </a:cubicBezTo>
                    <a:cubicBezTo>
                      <a:pt x="127" y="242"/>
                      <a:pt x="139" y="266"/>
                      <a:pt x="151" y="290"/>
                    </a:cubicBezTo>
                    <a:cubicBezTo>
                      <a:pt x="163" y="337"/>
                      <a:pt x="187" y="361"/>
                      <a:pt x="223" y="385"/>
                    </a:cubicBezTo>
                    <a:cubicBezTo>
                      <a:pt x="223" y="385"/>
                      <a:pt x="282" y="397"/>
                      <a:pt x="270" y="397"/>
                    </a:cubicBezTo>
                    <a:lnTo>
                      <a:pt x="282" y="397"/>
                    </a:lnTo>
                    <a:cubicBezTo>
                      <a:pt x="306" y="397"/>
                      <a:pt x="318" y="385"/>
                      <a:pt x="342" y="385"/>
                    </a:cubicBezTo>
                    <a:cubicBezTo>
                      <a:pt x="389" y="349"/>
                      <a:pt x="401" y="290"/>
                      <a:pt x="401" y="242"/>
                    </a:cubicBezTo>
                    <a:cubicBezTo>
                      <a:pt x="389" y="159"/>
                      <a:pt x="330" y="99"/>
                      <a:pt x="282" y="39"/>
                    </a:cubicBezTo>
                    <a:cubicBezTo>
                      <a:pt x="254" y="12"/>
                      <a:pt x="223" y="0"/>
                      <a:pt x="1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0" name="Google Shape;12380;p44"/>
              <p:cNvSpPr/>
              <p:nvPr/>
            </p:nvSpPr>
            <p:spPr>
              <a:xfrm>
                <a:off x="3726975" y="2207400"/>
                <a:ext cx="6550" cy="73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95" extrusionOk="0">
                    <a:moveTo>
                      <a:pt x="110" y="1"/>
                    </a:moveTo>
                    <a:cubicBezTo>
                      <a:pt x="58" y="1"/>
                      <a:pt x="1" y="54"/>
                      <a:pt x="35" y="113"/>
                    </a:cubicBezTo>
                    <a:cubicBezTo>
                      <a:pt x="83" y="173"/>
                      <a:pt x="118" y="232"/>
                      <a:pt x="178" y="280"/>
                    </a:cubicBezTo>
                    <a:cubicBezTo>
                      <a:pt x="188" y="290"/>
                      <a:pt x="199" y="295"/>
                      <a:pt x="210" y="295"/>
                    </a:cubicBezTo>
                    <a:cubicBezTo>
                      <a:pt x="237" y="295"/>
                      <a:pt x="261" y="267"/>
                      <a:pt x="261" y="232"/>
                    </a:cubicBezTo>
                    <a:cubicBezTo>
                      <a:pt x="237" y="161"/>
                      <a:pt x="213" y="102"/>
                      <a:pt x="166" y="30"/>
                    </a:cubicBezTo>
                    <a:cubicBezTo>
                      <a:pt x="152" y="9"/>
                      <a:pt x="132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1" name="Google Shape;12381;p44"/>
              <p:cNvSpPr/>
              <p:nvPr/>
            </p:nvSpPr>
            <p:spPr>
              <a:xfrm>
                <a:off x="3823000" y="2245900"/>
                <a:ext cx="8750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977" extrusionOk="0">
                    <a:moveTo>
                      <a:pt x="49" y="1"/>
                    </a:moveTo>
                    <a:cubicBezTo>
                      <a:pt x="24" y="1"/>
                      <a:pt x="1" y="24"/>
                      <a:pt x="16" y="62"/>
                    </a:cubicBezTo>
                    <a:cubicBezTo>
                      <a:pt x="87" y="216"/>
                      <a:pt x="135" y="383"/>
                      <a:pt x="171" y="538"/>
                    </a:cubicBezTo>
                    <a:cubicBezTo>
                      <a:pt x="194" y="681"/>
                      <a:pt x="206" y="824"/>
                      <a:pt x="266" y="955"/>
                    </a:cubicBezTo>
                    <a:cubicBezTo>
                      <a:pt x="276" y="970"/>
                      <a:pt x="288" y="976"/>
                      <a:pt x="299" y="976"/>
                    </a:cubicBezTo>
                    <a:cubicBezTo>
                      <a:pt x="313" y="976"/>
                      <a:pt x="325" y="964"/>
                      <a:pt x="325" y="943"/>
                    </a:cubicBezTo>
                    <a:cubicBezTo>
                      <a:pt x="349" y="645"/>
                      <a:pt x="230" y="288"/>
                      <a:pt x="87" y="26"/>
                    </a:cubicBezTo>
                    <a:cubicBezTo>
                      <a:pt x="78" y="8"/>
                      <a:pt x="63" y="1"/>
                      <a:pt x="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2" name="Google Shape;12382;p44"/>
              <p:cNvSpPr/>
              <p:nvPr/>
            </p:nvSpPr>
            <p:spPr>
              <a:xfrm>
                <a:off x="3825775" y="2249175"/>
                <a:ext cx="775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310" h="1039" extrusionOk="0">
                    <a:moveTo>
                      <a:pt x="54" y="1"/>
                    </a:moveTo>
                    <a:cubicBezTo>
                      <a:pt x="26" y="1"/>
                      <a:pt x="0" y="19"/>
                      <a:pt x="0" y="50"/>
                    </a:cubicBezTo>
                    <a:cubicBezTo>
                      <a:pt x="12" y="228"/>
                      <a:pt x="36" y="395"/>
                      <a:pt x="71" y="574"/>
                    </a:cubicBezTo>
                    <a:cubicBezTo>
                      <a:pt x="95" y="728"/>
                      <a:pt x="95" y="907"/>
                      <a:pt x="202" y="1026"/>
                    </a:cubicBezTo>
                    <a:cubicBezTo>
                      <a:pt x="215" y="1035"/>
                      <a:pt x="228" y="1038"/>
                      <a:pt x="239" y="1038"/>
                    </a:cubicBezTo>
                    <a:cubicBezTo>
                      <a:pt x="259" y="1038"/>
                      <a:pt x="274" y="1025"/>
                      <a:pt x="274" y="1002"/>
                    </a:cubicBezTo>
                    <a:cubicBezTo>
                      <a:pt x="310" y="859"/>
                      <a:pt x="250" y="728"/>
                      <a:pt x="214" y="574"/>
                    </a:cubicBezTo>
                    <a:cubicBezTo>
                      <a:pt x="179" y="395"/>
                      <a:pt x="143" y="228"/>
                      <a:pt x="119" y="50"/>
                    </a:cubicBezTo>
                    <a:cubicBezTo>
                      <a:pt x="108" y="16"/>
                      <a:pt x="80" y="1"/>
                      <a:pt x="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3" name="Google Shape;12383;p44"/>
              <p:cNvSpPr/>
              <p:nvPr/>
            </p:nvSpPr>
            <p:spPr>
              <a:xfrm>
                <a:off x="3816250" y="2236875"/>
                <a:ext cx="14600" cy="4365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1746" extrusionOk="0">
                    <a:moveTo>
                      <a:pt x="113" y="1"/>
                    </a:moveTo>
                    <a:cubicBezTo>
                      <a:pt x="72" y="1"/>
                      <a:pt x="30" y="31"/>
                      <a:pt x="24" y="89"/>
                    </a:cubicBezTo>
                    <a:cubicBezTo>
                      <a:pt x="0" y="387"/>
                      <a:pt x="36" y="685"/>
                      <a:pt x="95" y="982"/>
                    </a:cubicBezTo>
                    <a:cubicBezTo>
                      <a:pt x="131" y="1232"/>
                      <a:pt x="131" y="1554"/>
                      <a:pt x="345" y="1720"/>
                    </a:cubicBezTo>
                    <a:cubicBezTo>
                      <a:pt x="362" y="1737"/>
                      <a:pt x="384" y="1746"/>
                      <a:pt x="404" y="1746"/>
                    </a:cubicBezTo>
                    <a:cubicBezTo>
                      <a:pt x="429" y="1746"/>
                      <a:pt x="452" y="1734"/>
                      <a:pt x="464" y="1709"/>
                    </a:cubicBezTo>
                    <a:cubicBezTo>
                      <a:pt x="583" y="1482"/>
                      <a:pt x="476" y="1232"/>
                      <a:pt x="429" y="1006"/>
                    </a:cubicBezTo>
                    <a:cubicBezTo>
                      <a:pt x="381" y="697"/>
                      <a:pt x="298" y="387"/>
                      <a:pt x="191" y="66"/>
                    </a:cubicBezTo>
                    <a:cubicBezTo>
                      <a:pt x="180" y="22"/>
                      <a:pt x="147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4" name="Google Shape;12384;p44"/>
              <p:cNvSpPr/>
              <p:nvPr/>
            </p:nvSpPr>
            <p:spPr>
              <a:xfrm>
                <a:off x="3810875" y="2243200"/>
                <a:ext cx="7475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213" extrusionOk="0">
                    <a:moveTo>
                      <a:pt x="80" y="0"/>
                    </a:moveTo>
                    <a:cubicBezTo>
                      <a:pt x="57" y="0"/>
                      <a:pt x="36" y="9"/>
                      <a:pt x="36" y="27"/>
                    </a:cubicBezTo>
                    <a:cubicBezTo>
                      <a:pt x="13" y="229"/>
                      <a:pt x="1" y="432"/>
                      <a:pt x="25" y="634"/>
                    </a:cubicBezTo>
                    <a:cubicBezTo>
                      <a:pt x="36" y="813"/>
                      <a:pt x="36" y="1027"/>
                      <a:pt x="132" y="1182"/>
                    </a:cubicBezTo>
                    <a:cubicBezTo>
                      <a:pt x="142" y="1203"/>
                      <a:pt x="164" y="1212"/>
                      <a:pt x="186" y="1212"/>
                    </a:cubicBezTo>
                    <a:cubicBezTo>
                      <a:pt x="215" y="1212"/>
                      <a:pt x="244" y="1197"/>
                      <a:pt x="251" y="1170"/>
                    </a:cubicBezTo>
                    <a:cubicBezTo>
                      <a:pt x="298" y="1003"/>
                      <a:pt x="251" y="825"/>
                      <a:pt x="239" y="646"/>
                    </a:cubicBezTo>
                    <a:cubicBezTo>
                      <a:pt x="203" y="444"/>
                      <a:pt x="156" y="229"/>
                      <a:pt x="132" y="27"/>
                    </a:cubicBezTo>
                    <a:cubicBezTo>
                      <a:pt x="126" y="9"/>
                      <a:pt x="102" y="0"/>
                      <a:pt x="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5" name="Google Shape;12385;p44"/>
              <p:cNvSpPr/>
              <p:nvPr/>
            </p:nvSpPr>
            <p:spPr>
              <a:xfrm>
                <a:off x="3800750" y="2255550"/>
                <a:ext cx="9550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908" extrusionOk="0">
                    <a:moveTo>
                      <a:pt x="120" y="0"/>
                    </a:moveTo>
                    <a:cubicBezTo>
                      <a:pt x="114" y="0"/>
                      <a:pt x="108" y="3"/>
                      <a:pt x="108" y="9"/>
                    </a:cubicBezTo>
                    <a:cubicBezTo>
                      <a:pt x="49" y="176"/>
                      <a:pt x="25" y="319"/>
                      <a:pt x="13" y="497"/>
                    </a:cubicBezTo>
                    <a:cubicBezTo>
                      <a:pt x="1" y="652"/>
                      <a:pt x="1" y="771"/>
                      <a:pt x="108" y="890"/>
                    </a:cubicBezTo>
                    <a:cubicBezTo>
                      <a:pt x="114" y="902"/>
                      <a:pt x="132" y="908"/>
                      <a:pt x="151" y="908"/>
                    </a:cubicBezTo>
                    <a:cubicBezTo>
                      <a:pt x="171" y="908"/>
                      <a:pt x="191" y="902"/>
                      <a:pt x="203" y="890"/>
                    </a:cubicBezTo>
                    <a:cubicBezTo>
                      <a:pt x="382" y="652"/>
                      <a:pt x="227" y="247"/>
                      <a:pt x="132" y="9"/>
                    </a:cubicBezTo>
                    <a:cubicBezTo>
                      <a:pt x="132" y="3"/>
                      <a:pt x="126" y="0"/>
                      <a:pt x="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6" name="Google Shape;12386;p44"/>
              <p:cNvSpPr/>
              <p:nvPr/>
            </p:nvSpPr>
            <p:spPr>
              <a:xfrm>
                <a:off x="3790350" y="2264200"/>
                <a:ext cx="620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396" extrusionOk="0">
                    <a:moveTo>
                      <a:pt x="219" y="0"/>
                    </a:moveTo>
                    <a:cubicBezTo>
                      <a:pt x="214" y="0"/>
                      <a:pt x="208" y="3"/>
                      <a:pt x="203" y="8"/>
                    </a:cubicBezTo>
                    <a:cubicBezTo>
                      <a:pt x="107" y="80"/>
                      <a:pt x="0" y="258"/>
                      <a:pt x="72" y="377"/>
                    </a:cubicBezTo>
                    <a:cubicBezTo>
                      <a:pt x="78" y="389"/>
                      <a:pt x="92" y="395"/>
                      <a:pt x="107" y="395"/>
                    </a:cubicBezTo>
                    <a:cubicBezTo>
                      <a:pt x="122" y="395"/>
                      <a:pt x="137" y="389"/>
                      <a:pt x="143" y="377"/>
                    </a:cubicBezTo>
                    <a:cubicBezTo>
                      <a:pt x="203" y="282"/>
                      <a:pt x="179" y="151"/>
                      <a:pt x="238" y="44"/>
                    </a:cubicBezTo>
                    <a:cubicBezTo>
                      <a:pt x="247" y="26"/>
                      <a:pt x="236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7" name="Google Shape;12387;p44"/>
              <p:cNvSpPr/>
              <p:nvPr/>
            </p:nvSpPr>
            <p:spPr>
              <a:xfrm>
                <a:off x="3804325" y="2274075"/>
                <a:ext cx="4200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9" extrusionOk="0">
                    <a:moveTo>
                      <a:pt x="90" y="0"/>
                    </a:moveTo>
                    <a:cubicBezTo>
                      <a:pt x="57" y="0"/>
                      <a:pt x="25" y="18"/>
                      <a:pt x="25" y="54"/>
                    </a:cubicBezTo>
                    <a:cubicBezTo>
                      <a:pt x="25" y="149"/>
                      <a:pt x="1" y="221"/>
                      <a:pt x="48" y="292"/>
                    </a:cubicBezTo>
                    <a:cubicBezTo>
                      <a:pt x="54" y="310"/>
                      <a:pt x="69" y="319"/>
                      <a:pt x="84" y="319"/>
                    </a:cubicBezTo>
                    <a:cubicBezTo>
                      <a:pt x="99" y="319"/>
                      <a:pt x="114" y="310"/>
                      <a:pt x="120" y="292"/>
                    </a:cubicBezTo>
                    <a:cubicBezTo>
                      <a:pt x="167" y="221"/>
                      <a:pt x="156" y="149"/>
                      <a:pt x="156" y="54"/>
                    </a:cubicBezTo>
                    <a:cubicBezTo>
                      <a:pt x="156" y="18"/>
                      <a:pt x="123" y="0"/>
                      <a:pt x="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8" name="Google Shape;12388;p44"/>
              <p:cNvSpPr/>
              <p:nvPr/>
            </p:nvSpPr>
            <p:spPr>
              <a:xfrm>
                <a:off x="3819675" y="2273375"/>
                <a:ext cx="96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93" extrusionOk="0">
                    <a:moveTo>
                      <a:pt x="128" y="0"/>
                    </a:moveTo>
                    <a:cubicBezTo>
                      <a:pt x="59" y="0"/>
                      <a:pt x="0" y="85"/>
                      <a:pt x="65" y="141"/>
                    </a:cubicBezTo>
                    <a:cubicBezTo>
                      <a:pt x="137" y="213"/>
                      <a:pt x="208" y="320"/>
                      <a:pt x="304" y="380"/>
                    </a:cubicBezTo>
                    <a:cubicBezTo>
                      <a:pt x="312" y="388"/>
                      <a:pt x="322" y="392"/>
                      <a:pt x="331" y="392"/>
                    </a:cubicBezTo>
                    <a:cubicBezTo>
                      <a:pt x="360" y="392"/>
                      <a:pt x="387" y="356"/>
                      <a:pt x="387" y="320"/>
                    </a:cubicBezTo>
                    <a:cubicBezTo>
                      <a:pt x="363" y="201"/>
                      <a:pt x="256" y="118"/>
                      <a:pt x="185" y="22"/>
                    </a:cubicBezTo>
                    <a:cubicBezTo>
                      <a:pt x="166" y="7"/>
                      <a:pt x="147" y="0"/>
                      <a:pt x="1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9" name="Google Shape;12389;p44"/>
              <p:cNvSpPr/>
              <p:nvPr/>
            </p:nvSpPr>
            <p:spPr>
              <a:xfrm>
                <a:off x="3830275" y="2279875"/>
                <a:ext cx="950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380" h="299" extrusionOk="0">
                    <a:moveTo>
                      <a:pt x="113" y="1"/>
                    </a:moveTo>
                    <a:cubicBezTo>
                      <a:pt x="46" y="1"/>
                      <a:pt x="0" y="79"/>
                      <a:pt x="70" y="131"/>
                    </a:cubicBezTo>
                    <a:cubicBezTo>
                      <a:pt x="118" y="179"/>
                      <a:pt x="153" y="227"/>
                      <a:pt x="213" y="274"/>
                    </a:cubicBezTo>
                    <a:cubicBezTo>
                      <a:pt x="261" y="298"/>
                      <a:pt x="308" y="298"/>
                      <a:pt x="356" y="298"/>
                    </a:cubicBezTo>
                    <a:cubicBezTo>
                      <a:pt x="380" y="298"/>
                      <a:pt x="380" y="251"/>
                      <a:pt x="380" y="239"/>
                    </a:cubicBezTo>
                    <a:cubicBezTo>
                      <a:pt x="368" y="191"/>
                      <a:pt x="356" y="167"/>
                      <a:pt x="308" y="131"/>
                    </a:cubicBezTo>
                    <a:cubicBezTo>
                      <a:pt x="261" y="108"/>
                      <a:pt x="237" y="60"/>
                      <a:pt x="189" y="36"/>
                    </a:cubicBezTo>
                    <a:cubicBezTo>
                      <a:pt x="164" y="11"/>
                      <a:pt x="137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0" name="Google Shape;12390;p44"/>
              <p:cNvSpPr/>
              <p:nvPr/>
            </p:nvSpPr>
            <p:spPr>
              <a:xfrm>
                <a:off x="3842825" y="2279625"/>
                <a:ext cx="12125" cy="1040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16" extrusionOk="0">
                    <a:moveTo>
                      <a:pt x="130" y="0"/>
                    </a:moveTo>
                    <a:cubicBezTo>
                      <a:pt x="61" y="0"/>
                      <a:pt x="0" y="86"/>
                      <a:pt x="56" y="141"/>
                    </a:cubicBezTo>
                    <a:cubicBezTo>
                      <a:pt x="116" y="201"/>
                      <a:pt x="175" y="249"/>
                      <a:pt x="235" y="308"/>
                    </a:cubicBezTo>
                    <a:lnTo>
                      <a:pt x="306" y="380"/>
                    </a:lnTo>
                    <a:cubicBezTo>
                      <a:pt x="342" y="415"/>
                      <a:pt x="390" y="415"/>
                      <a:pt x="425" y="415"/>
                    </a:cubicBezTo>
                    <a:cubicBezTo>
                      <a:pt x="461" y="415"/>
                      <a:pt x="485" y="403"/>
                      <a:pt x="485" y="356"/>
                    </a:cubicBezTo>
                    <a:cubicBezTo>
                      <a:pt x="485" y="320"/>
                      <a:pt x="473" y="284"/>
                      <a:pt x="461" y="249"/>
                    </a:cubicBezTo>
                    <a:cubicBezTo>
                      <a:pt x="449" y="225"/>
                      <a:pt x="402" y="189"/>
                      <a:pt x="366" y="177"/>
                    </a:cubicBezTo>
                    <a:cubicBezTo>
                      <a:pt x="306" y="130"/>
                      <a:pt x="247" y="70"/>
                      <a:pt x="187" y="22"/>
                    </a:cubicBezTo>
                    <a:cubicBezTo>
                      <a:pt x="169" y="7"/>
                      <a:pt x="149" y="0"/>
                      <a:pt x="1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1" name="Google Shape;12391;p44"/>
              <p:cNvSpPr/>
              <p:nvPr/>
            </p:nvSpPr>
            <p:spPr>
              <a:xfrm>
                <a:off x="3774575" y="2274025"/>
                <a:ext cx="5975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342" extrusionOk="0">
                    <a:moveTo>
                      <a:pt x="131" y="1"/>
                    </a:moveTo>
                    <a:cubicBezTo>
                      <a:pt x="108" y="1"/>
                      <a:pt x="89" y="16"/>
                      <a:pt x="84" y="44"/>
                    </a:cubicBezTo>
                    <a:cubicBezTo>
                      <a:pt x="60" y="92"/>
                      <a:pt x="36" y="127"/>
                      <a:pt x="24" y="175"/>
                    </a:cubicBezTo>
                    <a:cubicBezTo>
                      <a:pt x="0" y="223"/>
                      <a:pt x="24" y="270"/>
                      <a:pt x="48" y="306"/>
                    </a:cubicBezTo>
                    <a:cubicBezTo>
                      <a:pt x="60" y="342"/>
                      <a:pt x="84" y="342"/>
                      <a:pt x="107" y="342"/>
                    </a:cubicBezTo>
                    <a:cubicBezTo>
                      <a:pt x="167" y="318"/>
                      <a:pt x="214" y="294"/>
                      <a:pt x="226" y="234"/>
                    </a:cubicBezTo>
                    <a:cubicBezTo>
                      <a:pt x="238" y="175"/>
                      <a:pt x="214" y="115"/>
                      <a:pt x="203" y="56"/>
                    </a:cubicBezTo>
                    <a:cubicBezTo>
                      <a:pt x="184" y="19"/>
                      <a:pt x="155" y="1"/>
                      <a:pt x="1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2" name="Google Shape;12392;p44"/>
              <p:cNvSpPr/>
              <p:nvPr/>
            </p:nvSpPr>
            <p:spPr>
              <a:xfrm>
                <a:off x="3766825" y="2281800"/>
                <a:ext cx="435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74" extrusionOk="0">
                    <a:moveTo>
                      <a:pt x="85" y="1"/>
                    </a:moveTo>
                    <a:cubicBezTo>
                      <a:pt x="42" y="1"/>
                      <a:pt x="1" y="31"/>
                      <a:pt x="13" y="90"/>
                    </a:cubicBezTo>
                    <a:cubicBezTo>
                      <a:pt x="36" y="138"/>
                      <a:pt x="36" y="174"/>
                      <a:pt x="96" y="174"/>
                    </a:cubicBezTo>
                    <a:cubicBezTo>
                      <a:pt x="132" y="174"/>
                      <a:pt x="155" y="114"/>
                      <a:pt x="167" y="90"/>
                    </a:cubicBezTo>
                    <a:cubicBezTo>
                      <a:pt x="173" y="31"/>
                      <a:pt x="129" y="1"/>
                      <a:pt x="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3" name="Google Shape;12393;p44"/>
              <p:cNvSpPr/>
              <p:nvPr/>
            </p:nvSpPr>
            <p:spPr>
              <a:xfrm>
                <a:off x="3757600" y="2275400"/>
                <a:ext cx="4500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65" extrusionOk="0">
                    <a:moveTo>
                      <a:pt x="96" y="1"/>
                    </a:moveTo>
                    <a:cubicBezTo>
                      <a:pt x="54" y="1"/>
                      <a:pt x="12" y="25"/>
                      <a:pt x="12" y="72"/>
                    </a:cubicBezTo>
                    <a:cubicBezTo>
                      <a:pt x="12" y="168"/>
                      <a:pt x="1" y="275"/>
                      <a:pt x="60" y="346"/>
                    </a:cubicBezTo>
                    <a:cubicBezTo>
                      <a:pt x="66" y="358"/>
                      <a:pt x="81" y="364"/>
                      <a:pt x="96" y="364"/>
                    </a:cubicBezTo>
                    <a:cubicBezTo>
                      <a:pt x="111" y="364"/>
                      <a:pt x="126" y="358"/>
                      <a:pt x="131" y="346"/>
                    </a:cubicBezTo>
                    <a:cubicBezTo>
                      <a:pt x="179" y="275"/>
                      <a:pt x="167" y="168"/>
                      <a:pt x="179" y="72"/>
                    </a:cubicBezTo>
                    <a:cubicBezTo>
                      <a:pt x="179" y="25"/>
                      <a:pt x="137" y="1"/>
                      <a:pt x="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4" name="Google Shape;12394;p44"/>
              <p:cNvSpPr/>
              <p:nvPr/>
            </p:nvSpPr>
            <p:spPr>
              <a:xfrm>
                <a:off x="3752250" y="2277200"/>
                <a:ext cx="2700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2" extrusionOk="0">
                    <a:moveTo>
                      <a:pt x="61" y="0"/>
                    </a:moveTo>
                    <a:cubicBezTo>
                      <a:pt x="42" y="0"/>
                      <a:pt x="24" y="12"/>
                      <a:pt x="24" y="36"/>
                    </a:cubicBezTo>
                    <a:lnTo>
                      <a:pt x="24" y="227"/>
                    </a:lnTo>
                    <a:cubicBezTo>
                      <a:pt x="24" y="286"/>
                      <a:pt x="0" y="346"/>
                      <a:pt x="36" y="405"/>
                    </a:cubicBezTo>
                    <a:cubicBezTo>
                      <a:pt x="42" y="423"/>
                      <a:pt x="54" y="432"/>
                      <a:pt x="66" y="432"/>
                    </a:cubicBezTo>
                    <a:cubicBezTo>
                      <a:pt x="78" y="432"/>
                      <a:pt x="89" y="423"/>
                      <a:pt x="95" y="405"/>
                    </a:cubicBezTo>
                    <a:cubicBezTo>
                      <a:pt x="107" y="358"/>
                      <a:pt x="107" y="286"/>
                      <a:pt x="107" y="227"/>
                    </a:cubicBezTo>
                    <a:lnTo>
                      <a:pt x="107" y="36"/>
                    </a:lnTo>
                    <a:cubicBezTo>
                      <a:pt x="101" y="12"/>
                      <a:pt x="81" y="0"/>
                      <a:pt x="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5" name="Google Shape;12395;p44"/>
              <p:cNvSpPr/>
              <p:nvPr/>
            </p:nvSpPr>
            <p:spPr>
              <a:xfrm>
                <a:off x="3746150" y="2278300"/>
                <a:ext cx="4175" cy="64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257" extrusionOk="0">
                    <a:moveTo>
                      <a:pt x="83" y="1"/>
                    </a:moveTo>
                    <a:cubicBezTo>
                      <a:pt x="42" y="1"/>
                      <a:pt x="0" y="22"/>
                      <a:pt x="6" y="63"/>
                    </a:cubicBezTo>
                    <a:cubicBezTo>
                      <a:pt x="6" y="111"/>
                      <a:pt x="30" y="159"/>
                      <a:pt x="30" y="194"/>
                    </a:cubicBezTo>
                    <a:cubicBezTo>
                      <a:pt x="36" y="236"/>
                      <a:pt x="66" y="257"/>
                      <a:pt x="94" y="257"/>
                    </a:cubicBezTo>
                    <a:cubicBezTo>
                      <a:pt x="122" y="257"/>
                      <a:pt x="149" y="236"/>
                      <a:pt x="149" y="194"/>
                    </a:cubicBezTo>
                    <a:cubicBezTo>
                      <a:pt x="149" y="147"/>
                      <a:pt x="161" y="111"/>
                      <a:pt x="161" y="63"/>
                    </a:cubicBezTo>
                    <a:cubicBezTo>
                      <a:pt x="167" y="22"/>
                      <a:pt x="125" y="1"/>
                      <a:pt x="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6" name="Google Shape;12396;p44"/>
              <p:cNvSpPr/>
              <p:nvPr/>
            </p:nvSpPr>
            <p:spPr>
              <a:xfrm>
                <a:off x="4073425" y="2461450"/>
                <a:ext cx="2700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5" extrusionOk="0">
                    <a:moveTo>
                      <a:pt x="48" y="0"/>
                    </a:moveTo>
                    <a:lnTo>
                      <a:pt x="0" y="96"/>
                    </a:lnTo>
                    <a:lnTo>
                      <a:pt x="0" y="179"/>
                    </a:lnTo>
                    <a:cubicBezTo>
                      <a:pt x="0" y="238"/>
                      <a:pt x="0" y="286"/>
                      <a:pt x="36" y="346"/>
                    </a:cubicBezTo>
                    <a:cubicBezTo>
                      <a:pt x="42" y="352"/>
                      <a:pt x="51" y="354"/>
                      <a:pt x="58" y="354"/>
                    </a:cubicBezTo>
                    <a:cubicBezTo>
                      <a:pt x="66" y="354"/>
                      <a:pt x="71" y="352"/>
                      <a:pt x="71" y="346"/>
                    </a:cubicBezTo>
                    <a:cubicBezTo>
                      <a:pt x="107" y="286"/>
                      <a:pt x="107" y="238"/>
                      <a:pt x="107" y="179"/>
                    </a:cubicBezTo>
                    <a:lnTo>
                      <a:pt x="107" y="96"/>
                    </a:lnTo>
                    <a:cubicBezTo>
                      <a:pt x="107" y="60"/>
                      <a:pt x="71" y="36"/>
                      <a:pt x="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7" name="Google Shape;12397;p44"/>
              <p:cNvSpPr/>
              <p:nvPr/>
            </p:nvSpPr>
            <p:spPr>
              <a:xfrm>
                <a:off x="4062925" y="2452900"/>
                <a:ext cx="8725" cy="257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031" extrusionOk="0">
                    <a:moveTo>
                      <a:pt x="90" y="0"/>
                    </a:moveTo>
                    <a:cubicBezTo>
                      <a:pt x="47" y="0"/>
                      <a:pt x="0" y="32"/>
                      <a:pt x="15" y="92"/>
                    </a:cubicBezTo>
                    <a:cubicBezTo>
                      <a:pt x="75" y="259"/>
                      <a:pt x="110" y="438"/>
                      <a:pt x="134" y="592"/>
                    </a:cubicBezTo>
                    <a:cubicBezTo>
                      <a:pt x="146" y="747"/>
                      <a:pt x="146" y="890"/>
                      <a:pt x="230" y="1009"/>
                    </a:cubicBezTo>
                    <a:cubicBezTo>
                      <a:pt x="235" y="1024"/>
                      <a:pt x="246" y="1031"/>
                      <a:pt x="258" y="1031"/>
                    </a:cubicBezTo>
                    <a:cubicBezTo>
                      <a:pt x="275" y="1031"/>
                      <a:pt x="294" y="1018"/>
                      <a:pt x="301" y="997"/>
                    </a:cubicBezTo>
                    <a:cubicBezTo>
                      <a:pt x="349" y="854"/>
                      <a:pt x="313" y="699"/>
                      <a:pt x="289" y="557"/>
                    </a:cubicBezTo>
                    <a:cubicBezTo>
                      <a:pt x="253" y="378"/>
                      <a:pt x="206" y="211"/>
                      <a:pt x="146" y="33"/>
                    </a:cubicBezTo>
                    <a:cubicBezTo>
                      <a:pt x="137" y="11"/>
                      <a:pt x="114" y="0"/>
                      <a:pt x="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8" name="Google Shape;12398;p44"/>
              <p:cNvSpPr/>
              <p:nvPr/>
            </p:nvSpPr>
            <p:spPr>
              <a:xfrm>
                <a:off x="4054375" y="2446850"/>
                <a:ext cx="7150" cy="1922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769" extrusionOk="0">
                    <a:moveTo>
                      <a:pt x="140" y="1"/>
                    </a:moveTo>
                    <a:cubicBezTo>
                      <a:pt x="116" y="1"/>
                      <a:pt x="95" y="13"/>
                      <a:pt x="95" y="37"/>
                    </a:cubicBezTo>
                    <a:cubicBezTo>
                      <a:pt x="60" y="168"/>
                      <a:pt x="36" y="287"/>
                      <a:pt x="36" y="418"/>
                    </a:cubicBezTo>
                    <a:cubicBezTo>
                      <a:pt x="36" y="537"/>
                      <a:pt x="0" y="656"/>
                      <a:pt x="95" y="751"/>
                    </a:cubicBezTo>
                    <a:cubicBezTo>
                      <a:pt x="107" y="763"/>
                      <a:pt x="125" y="769"/>
                      <a:pt x="144" y="769"/>
                    </a:cubicBezTo>
                    <a:cubicBezTo>
                      <a:pt x="164" y="769"/>
                      <a:pt x="185" y="763"/>
                      <a:pt x="202" y="751"/>
                    </a:cubicBezTo>
                    <a:cubicBezTo>
                      <a:pt x="286" y="656"/>
                      <a:pt x="262" y="537"/>
                      <a:pt x="262" y="418"/>
                    </a:cubicBezTo>
                    <a:cubicBezTo>
                      <a:pt x="262" y="287"/>
                      <a:pt x="226" y="168"/>
                      <a:pt x="202" y="37"/>
                    </a:cubicBezTo>
                    <a:cubicBezTo>
                      <a:pt x="191" y="13"/>
                      <a:pt x="164" y="1"/>
                      <a:pt x="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9" name="Google Shape;12399;p44"/>
              <p:cNvSpPr/>
              <p:nvPr/>
            </p:nvSpPr>
            <p:spPr>
              <a:xfrm>
                <a:off x="4049000" y="2440300"/>
                <a:ext cx="540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903" extrusionOk="0">
                    <a:moveTo>
                      <a:pt x="66" y="1"/>
                    </a:moveTo>
                    <a:cubicBezTo>
                      <a:pt x="32" y="1"/>
                      <a:pt x="1" y="22"/>
                      <a:pt x="1" y="72"/>
                    </a:cubicBezTo>
                    <a:cubicBezTo>
                      <a:pt x="1" y="227"/>
                      <a:pt x="1" y="370"/>
                      <a:pt x="13" y="501"/>
                    </a:cubicBezTo>
                    <a:cubicBezTo>
                      <a:pt x="13" y="644"/>
                      <a:pt x="13" y="763"/>
                      <a:pt x="72" y="882"/>
                    </a:cubicBezTo>
                    <a:cubicBezTo>
                      <a:pt x="77" y="896"/>
                      <a:pt x="89" y="903"/>
                      <a:pt x="103" y="903"/>
                    </a:cubicBezTo>
                    <a:cubicBezTo>
                      <a:pt x="124" y="903"/>
                      <a:pt x="148" y="887"/>
                      <a:pt x="156" y="858"/>
                    </a:cubicBezTo>
                    <a:cubicBezTo>
                      <a:pt x="215" y="727"/>
                      <a:pt x="191" y="608"/>
                      <a:pt x="167" y="477"/>
                    </a:cubicBezTo>
                    <a:cubicBezTo>
                      <a:pt x="156" y="346"/>
                      <a:pt x="144" y="203"/>
                      <a:pt x="144" y="72"/>
                    </a:cubicBezTo>
                    <a:cubicBezTo>
                      <a:pt x="144" y="28"/>
                      <a:pt x="103" y="1"/>
                      <a:pt x="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0" name="Google Shape;12400;p44"/>
              <p:cNvSpPr/>
              <p:nvPr/>
            </p:nvSpPr>
            <p:spPr>
              <a:xfrm>
                <a:off x="4040075" y="2442250"/>
                <a:ext cx="3600" cy="1275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10" extrusionOk="0">
                    <a:moveTo>
                      <a:pt x="72" y="0"/>
                    </a:moveTo>
                    <a:cubicBezTo>
                      <a:pt x="42" y="0"/>
                      <a:pt x="12" y="18"/>
                      <a:pt x="12" y="54"/>
                    </a:cubicBezTo>
                    <a:cubicBezTo>
                      <a:pt x="12" y="209"/>
                      <a:pt x="1" y="352"/>
                      <a:pt x="36" y="483"/>
                    </a:cubicBezTo>
                    <a:cubicBezTo>
                      <a:pt x="48" y="500"/>
                      <a:pt x="60" y="509"/>
                      <a:pt x="70" y="509"/>
                    </a:cubicBezTo>
                    <a:cubicBezTo>
                      <a:pt x="81" y="509"/>
                      <a:pt x="90" y="500"/>
                      <a:pt x="96" y="483"/>
                    </a:cubicBezTo>
                    <a:cubicBezTo>
                      <a:pt x="143" y="340"/>
                      <a:pt x="132" y="209"/>
                      <a:pt x="132" y="54"/>
                    </a:cubicBezTo>
                    <a:cubicBezTo>
                      <a:pt x="132" y="18"/>
                      <a:pt x="102" y="0"/>
                      <a:pt x="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1" name="Google Shape;12401;p44"/>
              <p:cNvSpPr/>
              <p:nvPr/>
            </p:nvSpPr>
            <p:spPr>
              <a:xfrm>
                <a:off x="4031150" y="2442700"/>
                <a:ext cx="62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614" extrusionOk="0">
                    <a:moveTo>
                      <a:pt x="112" y="0"/>
                    </a:moveTo>
                    <a:cubicBezTo>
                      <a:pt x="54" y="0"/>
                      <a:pt x="0" y="36"/>
                      <a:pt x="0" y="107"/>
                    </a:cubicBezTo>
                    <a:lnTo>
                      <a:pt x="0" y="393"/>
                    </a:lnTo>
                    <a:cubicBezTo>
                      <a:pt x="0" y="488"/>
                      <a:pt x="12" y="560"/>
                      <a:pt x="84" y="595"/>
                    </a:cubicBezTo>
                    <a:cubicBezTo>
                      <a:pt x="90" y="607"/>
                      <a:pt x="105" y="613"/>
                      <a:pt x="119" y="613"/>
                    </a:cubicBezTo>
                    <a:cubicBezTo>
                      <a:pt x="134" y="613"/>
                      <a:pt x="149" y="607"/>
                      <a:pt x="155" y="595"/>
                    </a:cubicBezTo>
                    <a:cubicBezTo>
                      <a:pt x="238" y="548"/>
                      <a:pt x="250" y="476"/>
                      <a:pt x="250" y="393"/>
                    </a:cubicBezTo>
                    <a:lnTo>
                      <a:pt x="250" y="107"/>
                    </a:lnTo>
                    <a:cubicBezTo>
                      <a:pt x="233" y="36"/>
                      <a:pt x="170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2" name="Google Shape;12402;p44"/>
              <p:cNvSpPr/>
              <p:nvPr/>
            </p:nvSpPr>
            <p:spPr>
              <a:xfrm>
                <a:off x="4020125" y="2441875"/>
                <a:ext cx="55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222" h="727" extrusionOk="0">
                    <a:moveTo>
                      <a:pt x="112" y="0"/>
                    </a:moveTo>
                    <a:cubicBezTo>
                      <a:pt x="57" y="0"/>
                      <a:pt x="1" y="39"/>
                      <a:pt x="1" y="117"/>
                    </a:cubicBezTo>
                    <a:lnTo>
                      <a:pt x="1" y="426"/>
                    </a:lnTo>
                    <a:cubicBezTo>
                      <a:pt x="1" y="521"/>
                      <a:pt x="1" y="605"/>
                      <a:pt x="48" y="700"/>
                    </a:cubicBezTo>
                    <a:cubicBezTo>
                      <a:pt x="66" y="718"/>
                      <a:pt x="90" y="727"/>
                      <a:pt x="112" y="727"/>
                    </a:cubicBezTo>
                    <a:cubicBezTo>
                      <a:pt x="135" y="727"/>
                      <a:pt x="156" y="718"/>
                      <a:pt x="168" y="700"/>
                    </a:cubicBezTo>
                    <a:cubicBezTo>
                      <a:pt x="215" y="605"/>
                      <a:pt x="215" y="533"/>
                      <a:pt x="215" y="426"/>
                    </a:cubicBezTo>
                    <a:lnTo>
                      <a:pt x="215" y="117"/>
                    </a:lnTo>
                    <a:cubicBezTo>
                      <a:pt x="221" y="39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3" name="Google Shape;12403;p44"/>
              <p:cNvSpPr/>
              <p:nvPr/>
            </p:nvSpPr>
            <p:spPr>
              <a:xfrm>
                <a:off x="4019250" y="2475275"/>
                <a:ext cx="3575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320" extrusionOk="0">
                    <a:moveTo>
                      <a:pt x="76" y="1"/>
                    </a:moveTo>
                    <a:cubicBezTo>
                      <a:pt x="45" y="1"/>
                      <a:pt x="12" y="19"/>
                      <a:pt x="12" y="54"/>
                    </a:cubicBezTo>
                    <a:cubicBezTo>
                      <a:pt x="12" y="150"/>
                      <a:pt x="0" y="221"/>
                      <a:pt x="36" y="293"/>
                    </a:cubicBezTo>
                    <a:cubicBezTo>
                      <a:pt x="48" y="310"/>
                      <a:pt x="60" y="319"/>
                      <a:pt x="70" y="319"/>
                    </a:cubicBezTo>
                    <a:cubicBezTo>
                      <a:pt x="80" y="319"/>
                      <a:pt x="89" y="310"/>
                      <a:pt x="95" y="293"/>
                    </a:cubicBezTo>
                    <a:cubicBezTo>
                      <a:pt x="143" y="221"/>
                      <a:pt x="131" y="150"/>
                      <a:pt x="131" y="54"/>
                    </a:cubicBezTo>
                    <a:cubicBezTo>
                      <a:pt x="137" y="19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4" name="Google Shape;12404;p44"/>
              <p:cNvSpPr/>
              <p:nvPr/>
            </p:nvSpPr>
            <p:spPr>
              <a:xfrm>
                <a:off x="4030550" y="2475875"/>
                <a:ext cx="480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83" extrusionOk="0">
                    <a:moveTo>
                      <a:pt x="96" y="1"/>
                    </a:moveTo>
                    <a:cubicBezTo>
                      <a:pt x="48" y="1"/>
                      <a:pt x="1" y="30"/>
                      <a:pt x="24" y="90"/>
                    </a:cubicBezTo>
                    <a:cubicBezTo>
                      <a:pt x="36" y="126"/>
                      <a:pt x="36" y="150"/>
                      <a:pt x="60" y="173"/>
                    </a:cubicBezTo>
                    <a:cubicBezTo>
                      <a:pt x="72" y="179"/>
                      <a:pt x="84" y="182"/>
                      <a:pt x="94" y="182"/>
                    </a:cubicBezTo>
                    <a:cubicBezTo>
                      <a:pt x="105" y="182"/>
                      <a:pt x="114" y="179"/>
                      <a:pt x="120" y="173"/>
                    </a:cubicBezTo>
                    <a:cubicBezTo>
                      <a:pt x="143" y="138"/>
                      <a:pt x="155" y="126"/>
                      <a:pt x="167" y="90"/>
                    </a:cubicBezTo>
                    <a:cubicBezTo>
                      <a:pt x="191" y="30"/>
                      <a:pt x="143" y="1"/>
                      <a:pt x="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5" name="Google Shape;12405;p44"/>
              <p:cNvSpPr/>
              <p:nvPr/>
            </p:nvSpPr>
            <p:spPr>
              <a:xfrm>
                <a:off x="4098400" y="2485825"/>
                <a:ext cx="13425" cy="241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966" extrusionOk="0">
                    <a:moveTo>
                      <a:pt x="106" y="0"/>
                    </a:moveTo>
                    <a:cubicBezTo>
                      <a:pt x="54" y="0"/>
                      <a:pt x="1" y="52"/>
                      <a:pt x="25" y="109"/>
                    </a:cubicBezTo>
                    <a:cubicBezTo>
                      <a:pt x="85" y="264"/>
                      <a:pt x="144" y="406"/>
                      <a:pt x="180" y="561"/>
                    </a:cubicBezTo>
                    <a:cubicBezTo>
                      <a:pt x="204" y="692"/>
                      <a:pt x="227" y="811"/>
                      <a:pt x="287" y="930"/>
                    </a:cubicBezTo>
                    <a:cubicBezTo>
                      <a:pt x="293" y="954"/>
                      <a:pt x="314" y="966"/>
                      <a:pt x="338" y="966"/>
                    </a:cubicBezTo>
                    <a:cubicBezTo>
                      <a:pt x="361" y="966"/>
                      <a:pt x="388" y="954"/>
                      <a:pt x="406" y="930"/>
                    </a:cubicBezTo>
                    <a:cubicBezTo>
                      <a:pt x="537" y="633"/>
                      <a:pt x="323" y="275"/>
                      <a:pt x="168" y="37"/>
                    </a:cubicBezTo>
                    <a:cubicBezTo>
                      <a:pt x="153" y="11"/>
                      <a:pt x="130" y="0"/>
                      <a:pt x="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6" name="Google Shape;12406;p44"/>
              <p:cNvSpPr/>
              <p:nvPr/>
            </p:nvSpPr>
            <p:spPr>
              <a:xfrm>
                <a:off x="4093125" y="2487600"/>
                <a:ext cx="10075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1138" extrusionOk="0">
                    <a:moveTo>
                      <a:pt x="101" y="0"/>
                    </a:moveTo>
                    <a:cubicBezTo>
                      <a:pt x="47" y="0"/>
                      <a:pt x="0" y="40"/>
                      <a:pt x="22" y="97"/>
                    </a:cubicBezTo>
                    <a:cubicBezTo>
                      <a:pt x="105" y="431"/>
                      <a:pt x="93" y="788"/>
                      <a:pt x="224" y="1097"/>
                    </a:cubicBezTo>
                    <a:cubicBezTo>
                      <a:pt x="230" y="1123"/>
                      <a:pt x="260" y="1138"/>
                      <a:pt x="288" y="1138"/>
                    </a:cubicBezTo>
                    <a:cubicBezTo>
                      <a:pt x="313" y="1138"/>
                      <a:pt x="338" y="1126"/>
                      <a:pt x="343" y="1097"/>
                    </a:cubicBezTo>
                    <a:cubicBezTo>
                      <a:pt x="403" y="740"/>
                      <a:pt x="319" y="395"/>
                      <a:pt x="200" y="62"/>
                    </a:cubicBezTo>
                    <a:cubicBezTo>
                      <a:pt x="176" y="18"/>
                      <a:pt x="137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7" name="Google Shape;12407;p44"/>
              <p:cNvSpPr/>
              <p:nvPr/>
            </p:nvSpPr>
            <p:spPr>
              <a:xfrm>
                <a:off x="4086500" y="2496575"/>
                <a:ext cx="570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228" h="792" extrusionOk="0">
                    <a:moveTo>
                      <a:pt x="72" y="0"/>
                    </a:moveTo>
                    <a:cubicBezTo>
                      <a:pt x="43" y="0"/>
                      <a:pt x="13" y="24"/>
                      <a:pt x="13" y="72"/>
                    </a:cubicBezTo>
                    <a:lnTo>
                      <a:pt x="13" y="441"/>
                    </a:lnTo>
                    <a:cubicBezTo>
                      <a:pt x="13" y="548"/>
                      <a:pt x="1" y="679"/>
                      <a:pt x="60" y="774"/>
                    </a:cubicBezTo>
                    <a:cubicBezTo>
                      <a:pt x="72" y="786"/>
                      <a:pt x="90" y="792"/>
                      <a:pt x="107" y="792"/>
                    </a:cubicBezTo>
                    <a:cubicBezTo>
                      <a:pt x="123" y="792"/>
                      <a:pt x="138" y="786"/>
                      <a:pt x="144" y="774"/>
                    </a:cubicBezTo>
                    <a:cubicBezTo>
                      <a:pt x="227" y="667"/>
                      <a:pt x="180" y="548"/>
                      <a:pt x="156" y="441"/>
                    </a:cubicBezTo>
                    <a:cubicBezTo>
                      <a:pt x="144" y="322"/>
                      <a:pt x="132" y="191"/>
                      <a:pt x="132" y="72"/>
                    </a:cubicBezTo>
                    <a:cubicBezTo>
                      <a:pt x="132" y="24"/>
                      <a:pt x="102" y="0"/>
                      <a:pt x="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8" name="Google Shape;12408;p44"/>
              <p:cNvSpPr/>
              <p:nvPr/>
            </p:nvSpPr>
            <p:spPr>
              <a:xfrm>
                <a:off x="4076100" y="2504600"/>
                <a:ext cx="4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644" extrusionOk="0">
                    <a:moveTo>
                      <a:pt x="95" y="1"/>
                    </a:moveTo>
                    <a:cubicBezTo>
                      <a:pt x="54" y="1"/>
                      <a:pt x="12" y="24"/>
                      <a:pt x="12" y="72"/>
                    </a:cubicBezTo>
                    <a:lnTo>
                      <a:pt x="12" y="358"/>
                    </a:lnTo>
                    <a:cubicBezTo>
                      <a:pt x="12" y="453"/>
                      <a:pt x="0" y="525"/>
                      <a:pt x="48" y="608"/>
                    </a:cubicBezTo>
                    <a:cubicBezTo>
                      <a:pt x="60" y="632"/>
                      <a:pt x="81" y="644"/>
                      <a:pt x="100" y="644"/>
                    </a:cubicBezTo>
                    <a:cubicBezTo>
                      <a:pt x="119" y="644"/>
                      <a:pt x="137" y="632"/>
                      <a:pt x="143" y="608"/>
                    </a:cubicBezTo>
                    <a:cubicBezTo>
                      <a:pt x="191" y="536"/>
                      <a:pt x="179" y="453"/>
                      <a:pt x="179" y="358"/>
                    </a:cubicBezTo>
                    <a:lnTo>
                      <a:pt x="179" y="72"/>
                    </a:lnTo>
                    <a:cubicBezTo>
                      <a:pt x="179" y="24"/>
                      <a:pt x="137" y="1"/>
                      <a:pt x="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9" name="Google Shape;12409;p44"/>
              <p:cNvSpPr/>
              <p:nvPr/>
            </p:nvSpPr>
            <p:spPr>
              <a:xfrm>
                <a:off x="4065075" y="2511675"/>
                <a:ext cx="5675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378" extrusionOk="0">
                    <a:moveTo>
                      <a:pt x="142" y="0"/>
                    </a:moveTo>
                    <a:cubicBezTo>
                      <a:pt x="123" y="0"/>
                      <a:pt x="108" y="9"/>
                      <a:pt x="108" y="27"/>
                    </a:cubicBezTo>
                    <a:cubicBezTo>
                      <a:pt x="84" y="146"/>
                      <a:pt x="1" y="230"/>
                      <a:pt x="36" y="349"/>
                    </a:cubicBezTo>
                    <a:cubicBezTo>
                      <a:pt x="43" y="368"/>
                      <a:pt x="60" y="377"/>
                      <a:pt x="79" y="377"/>
                    </a:cubicBezTo>
                    <a:cubicBezTo>
                      <a:pt x="94" y="377"/>
                      <a:pt x="109" y="371"/>
                      <a:pt x="120" y="361"/>
                    </a:cubicBezTo>
                    <a:cubicBezTo>
                      <a:pt x="227" y="265"/>
                      <a:pt x="227" y="146"/>
                      <a:pt x="203" y="27"/>
                    </a:cubicBezTo>
                    <a:cubicBezTo>
                      <a:pt x="185" y="9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0" name="Google Shape;12410;p44"/>
              <p:cNvSpPr/>
              <p:nvPr/>
            </p:nvSpPr>
            <p:spPr>
              <a:xfrm>
                <a:off x="4049600" y="2515550"/>
                <a:ext cx="5825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375" extrusionOk="0">
                    <a:moveTo>
                      <a:pt x="120" y="0"/>
                    </a:moveTo>
                    <a:cubicBezTo>
                      <a:pt x="63" y="0"/>
                      <a:pt x="6" y="33"/>
                      <a:pt x="12" y="98"/>
                    </a:cubicBezTo>
                    <a:lnTo>
                      <a:pt x="12" y="206"/>
                    </a:lnTo>
                    <a:cubicBezTo>
                      <a:pt x="1" y="253"/>
                      <a:pt x="1" y="277"/>
                      <a:pt x="1" y="325"/>
                    </a:cubicBezTo>
                    <a:cubicBezTo>
                      <a:pt x="1" y="345"/>
                      <a:pt x="27" y="375"/>
                      <a:pt x="50" y="375"/>
                    </a:cubicBezTo>
                    <a:cubicBezTo>
                      <a:pt x="53" y="375"/>
                      <a:pt x="57" y="374"/>
                      <a:pt x="60" y="372"/>
                    </a:cubicBezTo>
                    <a:cubicBezTo>
                      <a:pt x="191" y="337"/>
                      <a:pt x="227" y="218"/>
                      <a:pt x="227" y="98"/>
                    </a:cubicBezTo>
                    <a:cubicBezTo>
                      <a:pt x="233" y="33"/>
                      <a:pt x="176" y="0"/>
                      <a:pt x="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1" name="Google Shape;12411;p44"/>
              <p:cNvSpPr/>
              <p:nvPr/>
            </p:nvSpPr>
            <p:spPr>
              <a:xfrm>
                <a:off x="4034125" y="2504750"/>
                <a:ext cx="727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81" extrusionOk="0">
                    <a:moveTo>
                      <a:pt x="120" y="1"/>
                    </a:moveTo>
                    <a:cubicBezTo>
                      <a:pt x="89" y="1"/>
                      <a:pt x="58" y="16"/>
                      <a:pt x="36" y="54"/>
                    </a:cubicBezTo>
                    <a:cubicBezTo>
                      <a:pt x="12" y="114"/>
                      <a:pt x="0" y="173"/>
                      <a:pt x="0" y="233"/>
                    </a:cubicBezTo>
                    <a:cubicBezTo>
                      <a:pt x="0" y="269"/>
                      <a:pt x="24" y="280"/>
                      <a:pt x="60" y="280"/>
                    </a:cubicBezTo>
                    <a:cubicBezTo>
                      <a:pt x="131" y="280"/>
                      <a:pt x="155" y="221"/>
                      <a:pt x="203" y="185"/>
                    </a:cubicBezTo>
                    <a:cubicBezTo>
                      <a:pt x="290" y="115"/>
                      <a:pt x="205" y="1"/>
                      <a:pt x="1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2" name="Google Shape;12412;p44"/>
              <p:cNvSpPr/>
              <p:nvPr/>
            </p:nvSpPr>
            <p:spPr>
              <a:xfrm>
                <a:off x="4024300" y="2496350"/>
                <a:ext cx="47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370" extrusionOk="0">
                    <a:moveTo>
                      <a:pt x="91" y="0"/>
                    </a:moveTo>
                    <a:cubicBezTo>
                      <a:pt x="48" y="0"/>
                      <a:pt x="6" y="27"/>
                      <a:pt x="12" y="81"/>
                    </a:cubicBezTo>
                    <a:cubicBezTo>
                      <a:pt x="12" y="188"/>
                      <a:pt x="1" y="271"/>
                      <a:pt x="60" y="343"/>
                    </a:cubicBezTo>
                    <a:cubicBezTo>
                      <a:pt x="66" y="360"/>
                      <a:pt x="81" y="369"/>
                      <a:pt x="96" y="369"/>
                    </a:cubicBezTo>
                    <a:cubicBezTo>
                      <a:pt x="111" y="369"/>
                      <a:pt x="126" y="360"/>
                      <a:pt x="131" y="343"/>
                    </a:cubicBezTo>
                    <a:cubicBezTo>
                      <a:pt x="191" y="259"/>
                      <a:pt x="179" y="164"/>
                      <a:pt x="179" y="81"/>
                    </a:cubicBezTo>
                    <a:cubicBezTo>
                      <a:pt x="179" y="27"/>
                      <a:pt x="134" y="0"/>
                      <a:pt x="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3" name="Google Shape;12413;p44"/>
              <p:cNvSpPr/>
              <p:nvPr/>
            </p:nvSpPr>
            <p:spPr>
              <a:xfrm>
                <a:off x="4011200" y="2495300"/>
                <a:ext cx="199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97" extrusionOk="0">
                    <a:moveTo>
                      <a:pt x="600" y="0"/>
                    </a:moveTo>
                    <a:cubicBezTo>
                      <a:pt x="575" y="0"/>
                      <a:pt x="548" y="8"/>
                      <a:pt x="525" y="27"/>
                    </a:cubicBezTo>
                    <a:cubicBezTo>
                      <a:pt x="394" y="146"/>
                      <a:pt x="298" y="289"/>
                      <a:pt x="215" y="432"/>
                    </a:cubicBezTo>
                    <a:cubicBezTo>
                      <a:pt x="144" y="551"/>
                      <a:pt x="1" y="706"/>
                      <a:pt x="84" y="849"/>
                    </a:cubicBezTo>
                    <a:cubicBezTo>
                      <a:pt x="96" y="885"/>
                      <a:pt x="120" y="897"/>
                      <a:pt x="155" y="897"/>
                    </a:cubicBezTo>
                    <a:cubicBezTo>
                      <a:pt x="298" y="897"/>
                      <a:pt x="358" y="718"/>
                      <a:pt x="417" y="611"/>
                    </a:cubicBezTo>
                    <a:cubicBezTo>
                      <a:pt x="501" y="468"/>
                      <a:pt x="584" y="325"/>
                      <a:pt x="703" y="206"/>
                    </a:cubicBezTo>
                    <a:cubicBezTo>
                      <a:pt x="798" y="130"/>
                      <a:pt x="703" y="0"/>
                      <a:pt x="6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4" name="Google Shape;12414;p44"/>
              <p:cNvSpPr/>
              <p:nvPr/>
            </p:nvSpPr>
            <p:spPr>
              <a:xfrm>
                <a:off x="3929950" y="2501875"/>
                <a:ext cx="5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751" extrusionOk="0">
                    <a:moveTo>
                      <a:pt x="48" y="1"/>
                    </a:moveTo>
                    <a:cubicBezTo>
                      <a:pt x="24" y="1"/>
                      <a:pt x="0" y="13"/>
                      <a:pt x="0" y="38"/>
                    </a:cubicBezTo>
                    <a:cubicBezTo>
                      <a:pt x="0" y="157"/>
                      <a:pt x="0" y="288"/>
                      <a:pt x="24" y="407"/>
                    </a:cubicBezTo>
                    <a:cubicBezTo>
                      <a:pt x="36" y="526"/>
                      <a:pt x="60" y="645"/>
                      <a:pt x="131" y="741"/>
                    </a:cubicBezTo>
                    <a:cubicBezTo>
                      <a:pt x="138" y="747"/>
                      <a:pt x="146" y="750"/>
                      <a:pt x="155" y="750"/>
                    </a:cubicBezTo>
                    <a:cubicBezTo>
                      <a:pt x="178" y="750"/>
                      <a:pt x="203" y="731"/>
                      <a:pt x="203" y="705"/>
                    </a:cubicBezTo>
                    <a:cubicBezTo>
                      <a:pt x="203" y="598"/>
                      <a:pt x="155" y="503"/>
                      <a:pt x="143" y="395"/>
                    </a:cubicBezTo>
                    <a:cubicBezTo>
                      <a:pt x="119" y="276"/>
                      <a:pt x="95" y="145"/>
                      <a:pt x="95" y="26"/>
                    </a:cubicBezTo>
                    <a:cubicBezTo>
                      <a:pt x="90" y="10"/>
                      <a:pt x="69" y="1"/>
                      <a:pt x="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5" name="Google Shape;12415;p44"/>
              <p:cNvSpPr/>
              <p:nvPr/>
            </p:nvSpPr>
            <p:spPr>
              <a:xfrm>
                <a:off x="3932575" y="2502150"/>
                <a:ext cx="78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312" h="954" extrusionOk="0">
                    <a:moveTo>
                      <a:pt x="73" y="0"/>
                    </a:moveTo>
                    <a:cubicBezTo>
                      <a:pt x="35" y="0"/>
                      <a:pt x="0" y="31"/>
                      <a:pt x="14" y="87"/>
                    </a:cubicBezTo>
                    <a:cubicBezTo>
                      <a:pt x="38" y="253"/>
                      <a:pt x="74" y="396"/>
                      <a:pt x="86" y="563"/>
                    </a:cubicBezTo>
                    <a:cubicBezTo>
                      <a:pt x="98" y="682"/>
                      <a:pt x="86" y="813"/>
                      <a:pt x="157" y="920"/>
                    </a:cubicBezTo>
                    <a:cubicBezTo>
                      <a:pt x="173" y="942"/>
                      <a:pt x="196" y="953"/>
                      <a:pt x="218" y="953"/>
                    </a:cubicBezTo>
                    <a:cubicBezTo>
                      <a:pt x="245" y="953"/>
                      <a:pt x="270" y="936"/>
                      <a:pt x="276" y="896"/>
                    </a:cubicBezTo>
                    <a:cubicBezTo>
                      <a:pt x="312" y="765"/>
                      <a:pt x="264" y="634"/>
                      <a:pt x="241" y="515"/>
                    </a:cubicBezTo>
                    <a:cubicBezTo>
                      <a:pt x="217" y="349"/>
                      <a:pt x="169" y="206"/>
                      <a:pt x="145" y="51"/>
                    </a:cubicBezTo>
                    <a:cubicBezTo>
                      <a:pt x="130" y="16"/>
                      <a:pt x="101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6" name="Google Shape;12416;p44"/>
              <p:cNvSpPr/>
              <p:nvPr/>
            </p:nvSpPr>
            <p:spPr>
              <a:xfrm>
                <a:off x="3936275" y="2504000"/>
                <a:ext cx="1065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426" h="1094" extrusionOk="0">
                    <a:moveTo>
                      <a:pt x="125" y="0"/>
                    </a:moveTo>
                    <a:cubicBezTo>
                      <a:pt x="67" y="0"/>
                      <a:pt x="1" y="57"/>
                      <a:pt x="9" y="132"/>
                    </a:cubicBezTo>
                    <a:cubicBezTo>
                      <a:pt x="81" y="418"/>
                      <a:pt x="21" y="906"/>
                      <a:pt x="295" y="1084"/>
                    </a:cubicBezTo>
                    <a:cubicBezTo>
                      <a:pt x="301" y="1091"/>
                      <a:pt x="310" y="1094"/>
                      <a:pt x="320" y="1094"/>
                    </a:cubicBezTo>
                    <a:cubicBezTo>
                      <a:pt x="346" y="1094"/>
                      <a:pt x="378" y="1072"/>
                      <a:pt x="378" y="1037"/>
                    </a:cubicBezTo>
                    <a:cubicBezTo>
                      <a:pt x="426" y="894"/>
                      <a:pt x="366" y="715"/>
                      <a:pt x="343" y="549"/>
                    </a:cubicBezTo>
                    <a:cubicBezTo>
                      <a:pt x="307" y="370"/>
                      <a:pt x="259" y="203"/>
                      <a:pt x="188" y="37"/>
                    </a:cubicBezTo>
                    <a:cubicBezTo>
                      <a:pt x="173" y="11"/>
                      <a:pt x="150" y="0"/>
                      <a:pt x="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7" name="Google Shape;12417;p44"/>
              <p:cNvSpPr/>
              <p:nvPr/>
            </p:nvSpPr>
            <p:spPr>
              <a:xfrm>
                <a:off x="3945125" y="2506450"/>
                <a:ext cx="10150" cy="3427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1371" extrusionOk="0">
                    <a:moveTo>
                      <a:pt x="76" y="1"/>
                    </a:moveTo>
                    <a:cubicBezTo>
                      <a:pt x="42" y="1"/>
                      <a:pt x="0" y="30"/>
                      <a:pt x="0" y="81"/>
                    </a:cubicBezTo>
                    <a:cubicBezTo>
                      <a:pt x="0" y="331"/>
                      <a:pt x="12" y="582"/>
                      <a:pt x="24" y="832"/>
                    </a:cubicBezTo>
                    <a:cubicBezTo>
                      <a:pt x="48" y="1034"/>
                      <a:pt x="48" y="1236"/>
                      <a:pt x="203" y="1355"/>
                    </a:cubicBezTo>
                    <a:cubicBezTo>
                      <a:pt x="214" y="1366"/>
                      <a:pt x="227" y="1371"/>
                      <a:pt x="240" y="1371"/>
                    </a:cubicBezTo>
                    <a:cubicBezTo>
                      <a:pt x="270" y="1371"/>
                      <a:pt x="302" y="1348"/>
                      <a:pt x="310" y="1332"/>
                    </a:cubicBezTo>
                    <a:cubicBezTo>
                      <a:pt x="405" y="1153"/>
                      <a:pt x="322" y="915"/>
                      <a:pt x="298" y="712"/>
                    </a:cubicBezTo>
                    <a:cubicBezTo>
                      <a:pt x="262" y="474"/>
                      <a:pt x="239" y="260"/>
                      <a:pt x="120" y="34"/>
                    </a:cubicBezTo>
                    <a:cubicBezTo>
                      <a:pt x="115" y="11"/>
                      <a:pt x="97" y="1"/>
                      <a:pt x="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8" name="Google Shape;12418;p44"/>
              <p:cNvSpPr/>
              <p:nvPr/>
            </p:nvSpPr>
            <p:spPr>
              <a:xfrm>
                <a:off x="3951675" y="2491950"/>
                <a:ext cx="6875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847" extrusionOk="0">
                    <a:moveTo>
                      <a:pt x="98" y="0"/>
                    </a:moveTo>
                    <a:cubicBezTo>
                      <a:pt x="61" y="0"/>
                      <a:pt x="24" y="27"/>
                      <a:pt x="24" y="78"/>
                    </a:cubicBezTo>
                    <a:cubicBezTo>
                      <a:pt x="48" y="316"/>
                      <a:pt x="0" y="602"/>
                      <a:pt x="119" y="816"/>
                    </a:cubicBezTo>
                    <a:cubicBezTo>
                      <a:pt x="130" y="837"/>
                      <a:pt x="149" y="847"/>
                      <a:pt x="168" y="847"/>
                    </a:cubicBezTo>
                    <a:cubicBezTo>
                      <a:pt x="192" y="847"/>
                      <a:pt x="215" y="831"/>
                      <a:pt x="215" y="804"/>
                    </a:cubicBezTo>
                    <a:cubicBezTo>
                      <a:pt x="274" y="566"/>
                      <a:pt x="203" y="280"/>
                      <a:pt x="167" y="66"/>
                    </a:cubicBezTo>
                    <a:cubicBezTo>
                      <a:pt x="161" y="21"/>
                      <a:pt x="130" y="0"/>
                      <a:pt x="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9" name="Google Shape;12419;p44"/>
              <p:cNvSpPr/>
              <p:nvPr/>
            </p:nvSpPr>
            <p:spPr>
              <a:xfrm>
                <a:off x="3955250" y="2490575"/>
                <a:ext cx="8950" cy="780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12" extrusionOk="0">
                    <a:moveTo>
                      <a:pt x="148" y="1"/>
                    </a:moveTo>
                    <a:cubicBezTo>
                      <a:pt x="72" y="1"/>
                      <a:pt x="0" y="85"/>
                      <a:pt x="72" y="181"/>
                    </a:cubicBezTo>
                    <a:cubicBezTo>
                      <a:pt x="131" y="252"/>
                      <a:pt x="191" y="300"/>
                      <a:pt x="274" y="312"/>
                    </a:cubicBezTo>
                    <a:cubicBezTo>
                      <a:pt x="298" y="312"/>
                      <a:pt x="310" y="312"/>
                      <a:pt x="322" y="276"/>
                    </a:cubicBezTo>
                    <a:cubicBezTo>
                      <a:pt x="357" y="181"/>
                      <a:pt x="274" y="145"/>
                      <a:pt x="250" y="74"/>
                    </a:cubicBezTo>
                    <a:cubicBezTo>
                      <a:pt x="226" y="22"/>
                      <a:pt x="187" y="1"/>
                      <a:pt x="1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0" name="Google Shape;12420;p44"/>
              <p:cNvSpPr/>
              <p:nvPr/>
            </p:nvSpPr>
            <p:spPr>
              <a:xfrm>
                <a:off x="4200800" y="2467500"/>
                <a:ext cx="9850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190" extrusionOk="0">
                    <a:moveTo>
                      <a:pt x="51" y="1"/>
                    </a:moveTo>
                    <a:cubicBezTo>
                      <a:pt x="24" y="1"/>
                      <a:pt x="1" y="19"/>
                      <a:pt x="1" y="56"/>
                    </a:cubicBezTo>
                    <a:cubicBezTo>
                      <a:pt x="1" y="413"/>
                      <a:pt x="1" y="830"/>
                      <a:pt x="144" y="1163"/>
                    </a:cubicBezTo>
                    <a:cubicBezTo>
                      <a:pt x="157" y="1181"/>
                      <a:pt x="176" y="1189"/>
                      <a:pt x="195" y="1189"/>
                    </a:cubicBezTo>
                    <a:cubicBezTo>
                      <a:pt x="225" y="1189"/>
                      <a:pt x="255" y="1169"/>
                      <a:pt x="263" y="1139"/>
                    </a:cubicBezTo>
                    <a:cubicBezTo>
                      <a:pt x="394" y="782"/>
                      <a:pt x="251" y="365"/>
                      <a:pt x="120" y="44"/>
                    </a:cubicBezTo>
                    <a:cubicBezTo>
                      <a:pt x="103" y="16"/>
                      <a:pt x="75" y="1"/>
                      <a:pt x="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1" name="Google Shape;12421;p44"/>
              <p:cNvSpPr/>
              <p:nvPr/>
            </p:nvSpPr>
            <p:spPr>
              <a:xfrm>
                <a:off x="4191575" y="2448950"/>
                <a:ext cx="12825" cy="5070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2028" extrusionOk="0">
                    <a:moveTo>
                      <a:pt x="191" y="0"/>
                    </a:moveTo>
                    <a:cubicBezTo>
                      <a:pt x="191" y="0"/>
                      <a:pt x="156" y="0"/>
                      <a:pt x="156" y="12"/>
                    </a:cubicBezTo>
                    <a:cubicBezTo>
                      <a:pt x="1" y="619"/>
                      <a:pt x="168" y="1393"/>
                      <a:pt x="334" y="1989"/>
                    </a:cubicBezTo>
                    <a:cubicBezTo>
                      <a:pt x="340" y="2015"/>
                      <a:pt x="357" y="2028"/>
                      <a:pt x="377" y="2028"/>
                    </a:cubicBezTo>
                    <a:cubicBezTo>
                      <a:pt x="401" y="2028"/>
                      <a:pt x="428" y="2009"/>
                      <a:pt x="441" y="1977"/>
                    </a:cubicBezTo>
                    <a:cubicBezTo>
                      <a:pt x="513" y="1346"/>
                      <a:pt x="298" y="619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2" name="Google Shape;12422;p44"/>
              <p:cNvSpPr/>
              <p:nvPr/>
            </p:nvSpPr>
            <p:spPr>
              <a:xfrm>
                <a:off x="4183250" y="2433175"/>
                <a:ext cx="13125" cy="6640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2656" extrusionOk="0">
                    <a:moveTo>
                      <a:pt x="109" y="0"/>
                    </a:moveTo>
                    <a:cubicBezTo>
                      <a:pt x="90" y="0"/>
                      <a:pt x="72" y="12"/>
                      <a:pt x="72" y="36"/>
                    </a:cubicBezTo>
                    <a:cubicBezTo>
                      <a:pt x="0" y="869"/>
                      <a:pt x="36" y="1822"/>
                      <a:pt x="250" y="2620"/>
                    </a:cubicBezTo>
                    <a:cubicBezTo>
                      <a:pt x="256" y="2643"/>
                      <a:pt x="274" y="2655"/>
                      <a:pt x="292" y="2655"/>
                    </a:cubicBezTo>
                    <a:cubicBezTo>
                      <a:pt x="310" y="2655"/>
                      <a:pt x="328" y="2643"/>
                      <a:pt x="334" y="2620"/>
                    </a:cubicBezTo>
                    <a:cubicBezTo>
                      <a:pt x="524" y="1786"/>
                      <a:pt x="203" y="869"/>
                      <a:pt x="155" y="36"/>
                    </a:cubicBezTo>
                    <a:cubicBezTo>
                      <a:pt x="149" y="12"/>
                      <a:pt x="128" y="0"/>
                      <a:pt x="1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3" name="Google Shape;12423;p44"/>
              <p:cNvSpPr/>
              <p:nvPr/>
            </p:nvSpPr>
            <p:spPr>
              <a:xfrm>
                <a:off x="4170150" y="2436000"/>
                <a:ext cx="13425" cy="545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2180" extrusionOk="0">
                    <a:moveTo>
                      <a:pt x="237" y="0"/>
                    </a:moveTo>
                    <a:cubicBezTo>
                      <a:pt x="230" y="0"/>
                      <a:pt x="221" y="6"/>
                      <a:pt x="215" y="18"/>
                    </a:cubicBezTo>
                    <a:cubicBezTo>
                      <a:pt x="108" y="661"/>
                      <a:pt x="1" y="1495"/>
                      <a:pt x="191" y="2126"/>
                    </a:cubicBezTo>
                    <a:cubicBezTo>
                      <a:pt x="203" y="2161"/>
                      <a:pt x="233" y="2179"/>
                      <a:pt x="264" y="2179"/>
                    </a:cubicBezTo>
                    <a:cubicBezTo>
                      <a:pt x="295" y="2179"/>
                      <a:pt x="328" y="2161"/>
                      <a:pt x="346" y="2126"/>
                    </a:cubicBezTo>
                    <a:cubicBezTo>
                      <a:pt x="536" y="1495"/>
                      <a:pt x="370" y="649"/>
                      <a:pt x="251" y="18"/>
                    </a:cubicBezTo>
                    <a:cubicBezTo>
                      <a:pt x="251" y="6"/>
                      <a:pt x="245" y="0"/>
                      <a:pt x="2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4" name="Google Shape;12424;p44"/>
              <p:cNvSpPr/>
              <p:nvPr/>
            </p:nvSpPr>
            <p:spPr>
              <a:xfrm>
                <a:off x="4157950" y="2456300"/>
                <a:ext cx="74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135" extrusionOk="0">
                    <a:moveTo>
                      <a:pt x="154" y="1"/>
                    </a:moveTo>
                    <a:cubicBezTo>
                      <a:pt x="102" y="1"/>
                      <a:pt x="48" y="34"/>
                      <a:pt x="48" y="99"/>
                    </a:cubicBezTo>
                    <a:cubicBezTo>
                      <a:pt x="48" y="278"/>
                      <a:pt x="24" y="480"/>
                      <a:pt x="24" y="659"/>
                    </a:cubicBezTo>
                    <a:cubicBezTo>
                      <a:pt x="24" y="802"/>
                      <a:pt x="0" y="968"/>
                      <a:pt x="84" y="1099"/>
                    </a:cubicBezTo>
                    <a:cubicBezTo>
                      <a:pt x="102" y="1123"/>
                      <a:pt x="125" y="1135"/>
                      <a:pt x="148" y="1135"/>
                    </a:cubicBezTo>
                    <a:cubicBezTo>
                      <a:pt x="170" y="1135"/>
                      <a:pt x="191" y="1123"/>
                      <a:pt x="203" y="1099"/>
                    </a:cubicBezTo>
                    <a:cubicBezTo>
                      <a:pt x="298" y="968"/>
                      <a:pt x="262" y="802"/>
                      <a:pt x="262" y="659"/>
                    </a:cubicBezTo>
                    <a:cubicBezTo>
                      <a:pt x="262" y="480"/>
                      <a:pt x="250" y="278"/>
                      <a:pt x="250" y="99"/>
                    </a:cubicBezTo>
                    <a:cubicBezTo>
                      <a:pt x="256" y="34"/>
                      <a:pt x="206" y="1"/>
                      <a:pt x="1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5" name="Google Shape;12425;p44"/>
              <p:cNvSpPr/>
              <p:nvPr/>
            </p:nvSpPr>
            <p:spPr>
              <a:xfrm>
                <a:off x="4150200" y="2476275"/>
                <a:ext cx="8900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69" extrusionOk="0">
                    <a:moveTo>
                      <a:pt x="219" y="0"/>
                    </a:moveTo>
                    <a:cubicBezTo>
                      <a:pt x="194" y="0"/>
                      <a:pt x="168" y="12"/>
                      <a:pt x="144" y="38"/>
                    </a:cubicBezTo>
                    <a:cubicBezTo>
                      <a:pt x="96" y="74"/>
                      <a:pt x="60" y="122"/>
                      <a:pt x="25" y="181"/>
                    </a:cubicBezTo>
                    <a:cubicBezTo>
                      <a:pt x="1" y="253"/>
                      <a:pt x="25" y="300"/>
                      <a:pt x="72" y="360"/>
                    </a:cubicBezTo>
                    <a:cubicBezTo>
                      <a:pt x="78" y="366"/>
                      <a:pt x="93" y="369"/>
                      <a:pt x="108" y="369"/>
                    </a:cubicBezTo>
                    <a:cubicBezTo>
                      <a:pt x="123" y="369"/>
                      <a:pt x="138" y="366"/>
                      <a:pt x="144" y="360"/>
                    </a:cubicBezTo>
                    <a:cubicBezTo>
                      <a:pt x="203" y="300"/>
                      <a:pt x="239" y="241"/>
                      <a:pt x="275" y="181"/>
                    </a:cubicBezTo>
                    <a:cubicBezTo>
                      <a:pt x="355" y="101"/>
                      <a:pt x="295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6" name="Google Shape;12426;p44"/>
              <p:cNvSpPr/>
              <p:nvPr/>
            </p:nvSpPr>
            <p:spPr>
              <a:xfrm>
                <a:off x="4147825" y="2488225"/>
                <a:ext cx="9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37" h="13" extrusionOk="0">
                    <a:moveTo>
                      <a:pt x="13" y="1"/>
                    </a:moveTo>
                    <a:cubicBezTo>
                      <a:pt x="1" y="1"/>
                      <a:pt x="1" y="13"/>
                      <a:pt x="13" y="13"/>
                    </a:cubicBezTo>
                    <a:cubicBezTo>
                      <a:pt x="36" y="13"/>
                      <a:pt x="36" y="1"/>
                      <a:pt x="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7" name="Google Shape;12427;p44"/>
              <p:cNvSpPr/>
              <p:nvPr/>
            </p:nvSpPr>
            <p:spPr>
              <a:xfrm>
                <a:off x="4195750" y="2486650"/>
                <a:ext cx="80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871" extrusionOk="0">
                    <a:moveTo>
                      <a:pt x="55" y="1"/>
                    </a:moveTo>
                    <a:cubicBezTo>
                      <a:pt x="29" y="1"/>
                      <a:pt x="1" y="12"/>
                      <a:pt x="1" y="40"/>
                    </a:cubicBezTo>
                    <a:cubicBezTo>
                      <a:pt x="1" y="183"/>
                      <a:pt x="24" y="338"/>
                      <a:pt x="48" y="481"/>
                    </a:cubicBezTo>
                    <a:cubicBezTo>
                      <a:pt x="84" y="600"/>
                      <a:pt x="96" y="766"/>
                      <a:pt x="179" y="850"/>
                    </a:cubicBezTo>
                    <a:cubicBezTo>
                      <a:pt x="193" y="864"/>
                      <a:pt x="211" y="870"/>
                      <a:pt x="228" y="870"/>
                    </a:cubicBezTo>
                    <a:cubicBezTo>
                      <a:pt x="254" y="870"/>
                      <a:pt x="279" y="855"/>
                      <a:pt x="286" y="826"/>
                    </a:cubicBezTo>
                    <a:cubicBezTo>
                      <a:pt x="322" y="707"/>
                      <a:pt x="239" y="600"/>
                      <a:pt x="215" y="481"/>
                    </a:cubicBezTo>
                    <a:cubicBezTo>
                      <a:pt x="155" y="338"/>
                      <a:pt x="108" y="183"/>
                      <a:pt x="96" y="16"/>
                    </a:cubicBezTo>
                    <a:cubicBezTo>
                      <a:pt x="91" y="6"/>
                      <a:pt x="74" y="1"/>
                      <a:pt x="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8" name="Google Shape;12428;p44"/>
              <p:cNvSpPr/>
              <p:nvPr/>
            </p:nvSpPr>
            <p:spPr>
              <a:xfrm>
                <a:off x="4196450" y="2477025"/>
                <a:ext cx="10925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437" h="1360" extrusionOk="0">
                    <a:moveTo>
                      <a:pt x="80" y="0"/>
                    </a:moveTo>
                    <a:cubicBezTo>
                      <a:pt x="41" y="0"/>
                      <a:pt x="1" y="39"/>
                      <a:pt x="8" y="92"/>
                    </a:cubicBezTo>
                    <a:cubicBezTo>
                      <a:pt x="151" y="485"/>
                      <a:pt x="80" y="925"/>
                      <a:pt x="234" y="1318"/>
                    </a:cubicBezTo>
                    <a:cubicBezTo>
                      <a:pt x="241" y="1339"/>
                      <a:pt x="272" y="1359"/>
                      <a:pt x="301" y="1359"/>
                    </a:cubicBezTo>
                    <a:cubicBezTo>
                      <a:pt x="323" y="1359"/>
                      <a:pt x="343" y="1348"/>
                      <a:pt x="354" y="1318"/>
                    </a:cubicBezTo>
                    <a:cubicBezTo>
                      <a:pt x="437" y="901"/>
                      <a:pt x="318" y="401"/>
                      <a:pt x="139" y="44"/>
                    </a:cubicBezTo>
                    <a:cubicBezTo>
                      <a:pt x="126" y="13"/>
                      <a:pt x="103" y="0"/>
                      <a:pt x="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9" name="Google Shape;12429;p44"/>
              <p:cNvSpPr/>
              <p:nvPr/>
            </p:nvSpPr>
            <p:spPr>
              <a:xfrm>
                <a:off x="4204675" y="2488625"/>
                <a:ext cx="1432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1122" extrusionOk="0">
                    <a:moveTo>
                      <a:pt x="172" y="0"/>
                    </a:moveTo>
                    <a:cubicBezTo>
                      <a:pt x="88" y="0"/>
                      <a:pt x="1" y="69"/>
                      <a:pt x="36" y="175"/>
                    </a:cubicBezTo>
                    <a:cubicBezTo>
                      <a:pt x="96" y="330"/>
                      <a:pt x="144" y="497"/>
                      <a:pt x="167" y="640"/>
                    </a:cubicBezTo>
                    <a:cubicBezTo>
                      <a:pt x="203" y="794"/>
                      <a:pt x="215" y="949"/>
                      <a:pt x="298" y="1068"/>
                    </a:cubicBezTo>
                    <a:cubicBezTo>
                      <a:pt x="319" y="1105"/>
                      <a:pt x="350" y="1121"/>
                      <a:pt x="379" y="1121"/>
                    </a:cubicBezTo>
                    <a:cubicBezTo>
                      <a:pt x="416" y="1121"/>
                      <a:pt x="452" y="1096"/>
                      <a:pt x="465" y="1056"/>
                    </a:cubicBezTo>
                    <a:cubicBezTo>
                      <a:pt x="572" y="759"/>
                      <a:pt x="406" y="366"/>
                      <a:pt x="298" y="104"/>
                    </a:cubicBezTo>
                    <a:cubicBezTo>
                      <a:pt x="284" y="32"/>
                      <a:pt x="229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0" name="Google Shape;12430;p44"/>
              <p:cNvSpPr/>
              <p:nvPr/>
            </p:nvSpPr>
            <p:spPr>
              <a:xfrm>
                <a:off x="4221175" y="2512575"/>
                <a:ext cx="80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58" extrusionOk="0">
                    <a:moveTo>
                      <a:pt x="93" y="0"/>
                    </a:moveTo>
                    <a:cubicBezTo>
                      <a:pt x="47" y="0"/>
                      <a:pt x="1" y="38"/>
                      <a:pt x="7" y="98"/>
                    </a:cubicBezTo>
                    <a:cubicBezTo>
                      <a:pt x="31" y="170"/>
                      <a:pt x="55" y="265"/>
                      <a:pt x="103" y="337"/>
                    </a:cubicBezTo>
                    <a:cubicBezTo>
                      <a:pt x="150" y="432"/>
                      <a:pt x="174" y="467"/>
                      <a:pt x="246" y="551"/>
                    </a:cubicBezTo>
                    <a:cubicBezTo>
                      <a:pt x="254" y="555"/>
                      <a:pt x="265" y="557"/>
                      <a:pt x="277" y="557"/>
                    </a:cubicBezTo>
                    <a:cubicBezTo>
                      <a:pt x="300" y="557"/>
                      <a:pt x="321" y="547"/>
                      <a:pt x="305" y="515"/>
                    </a:cubicBezTo>
                    <a:cubicBezTo>
                      <a:pt x="293" y="444"/>
                      <a:pt x="293" y="384"/>
                      <a:pt x="269" y="313"/>
                    </a:cubicBezTo>
                    <a:cubicBezTo>
                      <a:pt x="234" y="229"/>
                      <a:pt x="210" y="146"/>
                      <a:pt x="174" y="75"/>
                    </a:cubicBezTo>
                    <a:cubicBezTo>
                      <a:pt x="164" y="23"/>
                      <a:pt x="129" y="0"/>
                      <a:pt x="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1" name="Google Shape;12431;p44"/>
              <p:cNvSpPr/>
              <p:nvPr/>
            </p:nvSpPr>
            <p:spPr>
              <a:xfrm>
                <a:off x="4234000" y="2521000"/>
                <a:ext cx="7625" cy="1450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580" extrusionOk="0">
                    <a:moveTo>
                      <a:pt x="135" y="1"/>
                    </a:moveTo>
                    <a:cubicBezTo>
                      <a:pt x="74" y="1"/>
                      <a:pt x="1" y="72"/>
                      <a:pt x="42" y="154"/>
                    </a:cubicBezTo>
                    <a:cubicBezTo>
                      <a:pt x="66" y="226"/>
                      <a:pt x="78" y="309"/>
                      <a:pt x="102" y="392"/>
                    </a:cubicBezTo>
                    <a:cubicBezTo>
                      <a:pt x="102" y="464"/>
                      <a:pt x="102" y="523"/>
                      <a:pt x="161" y="571"/>
                    </a:cubicBezTo>
                    <a:cubicBezTo>
                      <a:pt x="173" y="577"/>
                      <a:pt x="188" y="580"/>
                      <a:pt x="201" y="580"/>
                    </a:cubicBezTo>
                    <a:cubicBezTo>
                      <a:pt x="215" y="580"/>
                      <a:pt x="227" y="577"/>
                      <a:pt x="233" y="571"/>
                    </a:cubicBezTo>
                    <a:cubicBezTo>
                      <a:pt x="304" y="511"/>
                      <a:pt x="292" y="416"/>
                      <a:pt x="280" y="333"/>
                    </a:cubicBezTo>
                    <a:cubicBezTo>
                      <a:pt x="256" y="226"/>
                      <a:pt x="245" y="130"/>
                      <a:pt x="197" y="47"/>
                    </a:cubicBezTo>
                    <a:cubicBezTo>
                      <a:pt x="186" y="14"/>
                      <a:pt x="162" y="1"/>
                      <a:pt x="1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2" name="Google Shape;12432;p44"/>
              <p:cNvSpPr/>
              <p:nvPr/>
            </p:nvSpPr>
            <p:spPr>
              <a:xfrm>
                <a:off x="4243075" y="2533175"/>
                <a:ext cx="32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25" extrusionOk="0">
                    <a:moveTo>
                      <a:pt x="1" y="1"/>
                    </a:moveTo>
                    <a:lnTo>
                      <a:pt x="1" y="24"/>
                    </a:lnTo>
                    <a:cubicBezTo>
                      <a:pt x="13" y="24"/>
                      <a:pt x="13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3" name="Google Shape;12433;p44"/>
              <p:cNvSpPr/>
              <p:nvPr/>
            </p:nvSpPr>
            <p:spPr>
              <a:xfrm>
                <a:off x="4421675" y="2342450"/>
                <a:ext cx="6275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890" extrusionOk="0">
                    <a:moveTo>
                      <a:pt x="82" y="1"/>
                    </a:moveTo>
                    <a:cubicBezTo>
                      <a:pt x="40" y="1"/>
                      <a:pt x="0" y="24"/>
                      <a:pt x="0" y="69"/>
                    </a:cubicBezTo>
                    <a:cubicBezTo>
                      <a:pt x="0" y="224"/>
                      <a:pt x="12" y="355"/>
                      <a:pt x="36" y="510"/>
                    </a:cubicBezTo>
                    <a:cubicBezTo>
                      <a:pt x="48" y="629"/>
                      <a:pt x="48" y="748"/>
                      <a:pt x="108" y="855"/>
                    </a:cubicBezTo>
                    <a:cubicBezTo>
                      <a:pt x="119" y="878"/>
                      <a:pt x="143" y="889"/>
                      <a:pt x="167" y="889"/>
                    </a:cubicBezTo>
                    <a:cubicBezTo>
                      <a:pt x="194" y="889"/>
                      <a:pt x="220" y="875"/>
                      <a:pt x="227" y="843"/>
                    </a:cubicBezTo>
                    <a:cubicBezTo>
                      <a:pt x="250" y="724"/>
                      <a:pt x="227" y="605"/>
                      <a:pt x="215" y="486"/>
                    </a:cubicBezTo>
                    <a:cubicBezTo>
                      <a:pt x="191" y="355"/>
                      <a:pt x="179" y="224"/>
                      <a:pt x="179" y="93"/>
                    </a:cubicBezTo>
                    <a:cubicBezTo>
                      <a:pt x="179" y="30"/>
                      <a:pt x="129" y="1"/>
                      <a:pt x="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4" name="Google Shape;12434;p44"/>
              <p:cNvSpPr/>
              <p:nvPr/>
            </p:nvSpPr>
            <p:spPr>
              <a:xfrm>
                <a:off x="4428175" y="2338975"/>
                <a:ext cx="12575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2081" extrusionOk="0">
                    <a:moveTo>
                      <a:pt x="94" y="0"/>
                    </a:moveTo>
                    <a:cubicBezTo>
                      <a:pt x="48" y="0"/>
                      <a:pt x="1" y="54"/>
                      <a:pt x="26" y="113"/>
                    </a:cubicBezTo>
                    <a:cubicBezTo>
                      <a:pt x="169" y="446"/>
                      <a:pt x="133" y="851"/>
                      <a:pt x="145" y="1208"/>
                    </a:cubicBezTo>
                    <a:cubicBezTo>
                      <a:pt x="145" y="1458"/>
                      <a:pt x="86" y="1816"/>
                      <a:pt x="229" y="2042"/>
                    </a:cubicBezTo>
                    <a:cubicBezTo>
                      <a:pt x="250" y="2069"/>
                      <a:pt x="279" y="2081"/>
                      <a:pt x="306" y="2081"/>
                    </a:cubicBezTo>
                    <a:cubicBezTo>
                      <a:pt x="339" y="2081"/>
                      <a:pt x="370" y="2063"/>
                      <a:pt x="383" y="2030"/>
                    </a:cubicBezTo>
                    <a:cubicBezTo>
                      <a:pt x="502" y="1732"/>
                      <a:pt x="407" y="1256"/>
                      <a:pt x="383" y="923"/>
                    </a:cubicBezTo>
                    <a:cubicBezTo>
                      <a:pt x="359" y="613"/>
                      <a:pt x="300" y="303"/>
                      <a:pt x="145" y="30"/>
                    </a:cubicBezTo>
                    <a:cubicBezTo>
                      <a:pt x="131" y="9"/>
                      <a:pt x="113" y="0"/>
                      <a:pt x="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5" name="Google Shape;12435;p44"/>
              <p:cNvSpPr/>
              <p:nvPr/>
            </p:nvSpPr>
            <p:spPr>
              <a:xfrm>
                <a:off x="4435625" y="2347275"/>
                <a:ext cx="12275" cy="560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2243" extrusionOk="0">
                    <a:moveTo>
                      <a:pt x="31" y="1"/>
                    </a:moveTo>
                    <a:cubicBezTo>
                      <a:pt x="13" y="1"/>
                      <a:pt x="0" y="16"/>
                      <a:pt x="14" y="43"/>
                    </a:cubicBezTo>
                    <a:cubicBezTo>
                      <a:pt x="73" y="448"/>
                      <a:pt x="97" y="853"/>
                      <a:pt x="109" y="1245"/>
                    </a:cubicBezTo>
                    <a:cubicBezTo>
                      <a:pt x="133" y="1567"/>
                      <a:pt x="97" y="1888"/>
                      <a:pt x="192" y="2198"/>
                    </a:cubicBezTo>
                    <a:cubicBezTo>
                      <a:pt x="198" y="2228"/>
                      <a:pt x="222" y="2243"/>
                      <a:pt x="248" y="2243"/>
                    </a:cubicBezTo>
                    <a:cubicBezTo>
                      <a:pt x="273" y="2243"/>
                      <a:pt x="300" y="2228"/>
                      <a:pt x="312" y="2198"/>
                    </a:cubicBezTo>
                    <a:cubicBezTo>
                      <a:pt x="490" y="1543"/>
                      <a:pt x="228" y="674"/>
                      <a:pt x="73" y="31"/>
                    </a:cubicBezTo>
                    <a:cubicBezTo>
                      <a:pt x="63" y="10"/>
                      <a:pt x="46" y="1"/>
                      <a:pt x="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6" name="Google Shape;12436;p44"/>
              <p:cNvSpPr/>
              <p:nvPr/>
            </p:nvSpPr>
            <p:spPr>
              <a:xfrm>
                <a:off x="4442500" y="2347750"/>
                <a:ext cx="10450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875" extrusionOk="0">
                    <a:moveTo>
                      <a:pt x="37" y="0"/>
                    </a:moveTo>
                    <a:cubicBezTo>
                      <a:pt x="13" y="0"/>
                      <a:pt x="1" y="0"/>
                      <a:pt x="1" y="12"/>
                    </a:cubicBezTo>
                    <a:cubicBezTo>
                      <a:pt x="108" y="333"/>
                      <a:pt x="108" y="714"/>
                      <a:pt x="120" y="1072"/>
                    </a:cubicBezTo>
                    <a:cubicBezTo>
                      <a:pt x="120" y="1322"/>
                      <a:pt x="84" y="1631"/>
                      <a:pt x="227" y="1857"/>
                    </a:cubicBezTo>
                    <a:cubicBezTo>
                      <a:pt x="238" y="1868"/>
                      <a:pt x="253" y="1874"/>
                      <a:pt x="268" y="1874"/>
                    </a:cubicBezTo>
                    <a:cubicBezTo>
                      <a:pt x="286" y="1874"/>
                      <a:pt x="304" y="1865"/>
                      <a:pt x="310" y="1846"/>
                    </a:cubicBezTo>
                    <a:cubicBezTo>
                      <a:pt x="418" y="1548"/>
                      <a:pt x="322" y="1143"/>
                      <a:pt x="298" y="834"/>
                    </a:cubicBezTo>
                    <a:cubicBezTo>
                      <a:pt x="275" y="536"/>
                      <a:pt x="179" y="250"/>
                      <a:pt x="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7" name="Google Shape;12437;p44"/>
              <p:cNvSpPr/>
              <p:nvPr/>
            </p:nvSpPr>
            <p:spPr>
              <a:xfrm>
                <a:off x="4451425" y="2359725"/>
                <a:ext cx="128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92" extrusionOk="0">
                    <a:moveTo>
                      <a:pt x="5" y="0"/>
                    </a:moveTo>
                    <a:cubicBezTo>
                      <a:pt x="4" y="0"/>
                      <a:pt x="1" y="3"/>
                      <a:pt x="1" y="9"/>
                    </a:cubicBezTo>
                    <a:cubicBezTo>
                      <a:pt x="7" y="3"/>
                      <a:pt x="7" y="0"/>
                      <a:pt x="5" y="0"/>
                    </a:cubicBezTo>
                    <a:close/>
                    <a:moveTo>
                      <a:pt x="1" y="9"/>
                    </a:moveTo>
                    <a:cubicBezTo>
                      <a:pt x="96" y="176"/>
                      <a:pt x="168" y="366"/>
                      <a:pt x="215" y="545"/>
                    </a:cubicBezTo>
                    <a:cubicBezTo>
                      <a:pt x="251" y="676"/>
                      <a:pt x="275" y="855"/>
                      <a:pt x="370" y="974"/>
                    </a:cubicBezTo>
                    <a:cubicBezTo>
                      <a:pt x="383" y="987"/>
                      <a:pt x="398" y="992"/>
                      <a:pt x="412" y="992"/>
                    </a:cubicBezTo>
                    <a:cubicBezTo>
                      <a:pt x="436" y="992"/>
                      <a:pt x="458" y="977"/>
                      <a:pt x="465" y="962"/>
                    </a:cubicBezTo>
                    <a:cubicBezTo>
                      <a:pt x="513" y="795"/>
                      <a:pt x="406" y="569"/>
                      <a:pt x="346" y="426"/>
                    </a:cubicBezTo>
                    <a:cubicBezTo>
                      <a:pt x="275" y="235"/>
                      <a:pt x="180" y="93"/>
                      <a:pt x="1" y="9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8" name="Google Shape;12438;p44"/>
              <p:cNvSpPr/>
              <p:nvPr/>
            </p:nvSpPr>
            <p:spPr>
              <a:xfrm>
                <a:off x="4463975" y="2377275"/>
                <a:ext cx="89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22" extrusionOk="0">
                    <a:moveTo>
                      <a:pt x="127" y="0"/>
                    </a:moveTo>
                    <a:cubicBezTo>
                      <a:pt x="51" y="0"/>
                      <a:pt x="0" y="112"/>
                      <a:pt x="82" y="153"/>
                    </a:cubicBezTo>
                    <a:cubicBezTo>
                      <a:pt x="142" y="188"/>
                      <a:pt x="142" y="260"/>
                      <a:pt x="190" y="307"/>
                    </a:cubicBezTo>
                    <a:cubicBezTo>
                      <a:pt x="203" y="314"/>
                      <a:pt x="221" y="321"/>
                      <a:pt x="238" y="321"/>
                    </a:cubicBezTo>
                    <a:cubicBezTo>
                      <a:pt x="251" y="321"/>
                      <a:pt x="263" y="317"/>
                      <a:pt x="273" y="307"/>
                    </a:cubicBezTo>
                    <a:cubicBezTo>
                      <a:pt x="356" y="200"/>
                      <a:pt x="261" y="57"/>
                      <a:pt x="166" y="10"/>
                    </a:cubicBezTo>
                    <a:cubicBezTo>
                      <a:pt x="152" y="3"/>
                      <a:pt x="139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9" name="Google Shape;12439;p44"/>
              <p:cNvSpPr/>
              <p:nvPr/>
            </p:nvSpPr>
            <p:spPr>
              <a:xfrm>
                <a:off x="4445200" y="2406600"/>
                <a:ext cx="925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10" extrusionOk="0">
                    <a:moveTo>
                      <a:pt x="211" y="0"/>
                    </a:moveTo>
                    <a:cubicBezTo>
                      <a:pt x="106" y="0"/>
                      <a:pt x="0" y="129"/>
                      <a:pt x="107" y="218"/>
                    </a:cubicBezTo>
                    <a:cubicBezTo>
                      <a:pt x="119" y="230"/>
                      <a:pt x="131" y="265"/>
                      <a:pt x="143" y="277"/>
                    </a:cubicBezTo>
                    <a:cubicBezTo>
                      <a:pt x="168" y="298"/>
                      <a:pt x="198" y="310"/>
                      <a:pt x="227" y="310"/>
                    </a:cubicBezTo>
                    <a:cubicBezTo>
                      <a:pt x="265" y="310"/>
                      <a:pt x="301" y="289"/>
                      <a:pt x="321" y="242"/>
                    </a:cubicBezTo>
                    <a:cubicBezTo>
                      <a:pt x="369" y="182"/>
                      <a:pt x="345" y="111"/>
                      <a:pt x="310" y="51"/>
                    </a:cubicBezTo>
                    <a:cubicBezTo>
                      <a:pt x="282" y="15"/>
                      <a:pt x="247" y="0"/>
                      <a:pt x="2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0" name="Google Shape;12440;p44"/>
              <p:cNvSpPr/>
              <p:nvPr/>
            </p:nvSpPr>
            <p:spPr>
              <a:xfrm>
                <a:off x="4447350" y="2407550"/>
                <a:ext cx="1632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653" h="371" extrusionOk="0">
                    <a:moveTo>
                      <a:pt x="214" y="0"/>
                    </a:moveTo>
                    <a:cubicBezTo>
                      <a:pt x="175" y="0"/>
                      <a:pt x="134" y="4"/>
                      <a:pt x="93" y="13"/>
                    </a:cubicBezTo>
                    <a:cubicBezTo>
                      <a:pt x="1" y="25"/>
                      <a:pt x="20" y="169"/>
                      <a:pt x="95" y="169"/>
                    </a:cubicBezTo>
                    <a:cubicBezTo>
                      <a:pt x="98" y="169"/>
                      <a:pt x="101" y="168"/>
                      <a:pt x="104" y="168"/>
                    </a:cubicBezTo>
                    <a:cubicBezTo>
                      <a:pt x="135" y="164"/>
                      <a:pt x="165" y="161"/>
                      <a:pt x="193" y="161"/>
                    </a:cubicBezTo>
                    <a:cubicBezTo>
                      <a:pt x="314" y="161"/>
                      <a:pt x="406" y="206"/>
                      <a:pt x="474" y="323"/>
                    </a:cubicBezTo>
                    <a:cubicBezTo>
                      <a:pt x="509" y="370"/>
                      <a:pt x="533" y="370"/>
                      <a:pt x="581" y="370"/>
                    </a:cubicBezTo>
                    <a:cubicBezTo>
                      <a:pt x="616" y="370"/>
                      <a:pt x="628" y="358"/>
                      <a:pt x="640" y="323"/>
                    </a:cubicBezTo>
                    <a:cubicBezTo>
                      <a:pt x="652" y="299"/>
                      <a:pt x="652" y="251"/>
                      <a:pt x="640" y="239"/>
                    </a:cubicBezTo>
                    <a:cubicBezTo>
                      <a:pt x="533" y="84"/>
                      <a:pt x="387" y="0"/>
                      <a:pt x="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1" name="Google Shape;12441;p44"/>
              <p:cNvSpPr/>
              <p:nvPr/>
            </p:nvSpPr>
            <p:spPr>
              <a:xfrm>
                <a:off x="4463650" y="2408325"/>
                <a:ext cx="5675" cy="150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600" extrusionOk="0">
                    <a:moveTo>
                      <a:pt x="54" y="0"/>
                    </a:moveTo>
                    <a:cubicBezTo>
                      <a:pt x="27" y="0"/>
                      <a:pt x="0" y="18"/>
                      <a:pt x="0" y="54"/>
                    </a:cubicBezTo>
                    <a:cubicBezTo>
                      <a:pt x="0" y="161"/>
                      <a:pt x="0" y="256"/>
                      <a:pt x="36" y="351"/>
                    </a:cubicBezTo>
                    <a:cubicBezTo>
                      <a:pt x="48" y="446"/>
                      <a:pt x="60" y="554"/>
                      <a:pt x="143" y="589"/>
                    </a:cubicBezTo>
                    <a:cubicBezTo>
                      <a:pt x="150" y="596"/>
                      <a:pt x="158" y="599"/>
                      <a:pt x="166" y="599"/>
                    </a:cubicBezTo>
                    <a:cubicBezTo>
                      <a:pt x="185" y="599"/>
                      <a:pt x="203" y="582"/>
                      <a:pt x="203" y="566"/>
                    </a:cubicBezTo>
                    <a:cubicBezTo>
                      <a:pt x="226" y="494"/>
                      <a:pt x="167" y="411"/>
                      <a:pt x="155" y="339"/>
                    </a:cubicBezTo>
                    <a:cubicBezTo>
                      <a:pt x="119" y="256"/>
                      <a:pt x="107" y="149"/>
                      <a:pt x="107" y="54"/>
                    </a:cubicBezTo>
                    <a:cubicBezTo>
                      <a:pt x="107" y="18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2" name="Google Shape;12442;p44"/>
              <p:cNvSpPr/>
              <p:nvPr/>
            </p:nvSpPr>
            <p:spPr>
              <a:xfrm>
                <a:off x="4468450" y="2404325"/>
                <a:ext cx="8600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344" h="789" extrusionOk="0">
                    <a:moveTo>
                      <a:pt x="92" y="0"/>
                    </a:moveTo>
                    <a:cubicBezTo>
                      <a:pt x="46" y="0"/>
                      <a:pt x="1" y="36"/>
                      <a:pt x="22" y="95"/>
                    </a:cubicBezTo>
                    <a:cubicBezTo>
                      <a:pt x="46" y="214"/>
                      <a:pt x="82" y="356"/>
                      <a:pt x="94" y="476"/>
                    </a:cubicBezTo>
                    <a:cubicBezTo>
                      <a:pt x="106" y="595"/>
                      <a:pt x="106" y="678"/>
                      <a:pt x="177" y="773"/>
                    </a:cubicBezTo>
                    <a:cubicBezTo>
                      <a:pt x="192" y="783"/>
                      <a:pt x="209" y="789"/>
                      <a:pt x="225" y="789"/>
                    </a:cubicBezTo>
                    <a:cubicBezTo>
                      <a:pt x="248" y="789"/>
                      <a:pt x="270" y="777"/>
                      <a:pt x="284" y="749"/>
                    </a:cubicBezTo>
                    <a:cubicBezTo>
                      <a:pt x="344" y="654"/>
                      <a:pt x="296" y="559"/>
                      <a:pt x="284" y="440"/>
                    </a:cubicBezTo>
                    <a:cubicBezTo>
                      <a:pt x="261" y="309"/>
                      <a:pt x="213" y="190"/>
                      <a:pt x="165" y="47"/>
                    </a:cubicBezTo>
                    <a:cubicBezTo>
                      <a:pt x="151" y="15"/>
                      <a:pt x="122" y="0"/>
                      <a:pt x="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3" name="Google Shape;12443;p44"/>
              <p:cNvSpPr/>
              <p:nvPr/>
            </p:nvSpPr>
            <p:spPr>
              <a:xfrm>
                <a:off x="4482000" y="2402525"/>
                <a:ext cx="785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780" extrusionOk="0">
                    <a:moveTo>
                      <a:pt x="48" y="1"/>
                    </a:moveTo>
                    <a:cubicBezTo>
                      <a:pt x="26" y="1"/>
                      <a:pt x="1" y="24"/>
                      <a:pt x="16" y="47"/>
                    </a:cubicBezTo>
                    <a:cubicBezTo>
                      <a:pt x="64" y="274"/>
                      <a:pt x="76" y="559"/>
                      <a:pt x="219" y="750"/>
                    </a:cubicBezTo>
                    <a:cubicBezTo>
                      <a:pt x="234" y="770"/>
                      <a:pt x="253" y="779"/>
                      <a:pt x="270" y="779"/>
                    </a:cubicBezTo>
                    <a:cubicBezTo>
                      <a:pt x="294" y="779"/>
                      <a:pt x="314" y="761"/>
                      <a:pt x="314" y="726"/>
                    </a:cubicBezTo>
                    <a:cubicBezTo>
                      <a:pt x="314" y="488"/>
                      <a:pt x="183" y="250"/>
                      <a:pt x="76" y="24"/>
                    </a:cubicBezTo>
                    <a:cubicBezTo>
                      <a:pt x="72" y="7"/>
                      <a:pt x="60" y="1"/>
                      <a:pt x="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4" name="Google Shape;12444;p44"/>
              <p:cNvSpPr/>
              <p:nvPr/>
            </p:nvSpPr>
            <p:spPr>
              <a:xfrm>
                <a:off x="4495150" y="2404325"/>
                <a:ext cx="7500" cy="12800"/>
              </a:xfrm>
              <a:custGeom>
                <a:avLst/>
                <a:gdLst/>
                <a:ahLst/>
                <a:cxnLst/>
                <a:rect l="l" t="t" r="r" b="b"/>
                <a:pathLst>
                  <a:path w="300" h="512" extrusionOk="0">
                    <a:moveTo>
                      <a:pt x="90" y="0"/>
                    </a:moveTo>
                    <a:cubicBezTo>
                      <a:pt x="47" y="0"/>
                      <a:pt x="0" y="39"/>
                      <a:pt x="14" y="95"/>
                    </a:cubicBezTo>
                    <a:cubicBezTo>
                      <a:pt x="38" y="190"/>
                      <a:pt x="74" y="273"/>
                      <a:pt x="97" y="356"/>
                    </a:cubicBezTo>
                    <a:cubicBezTo>
                      <a:pt x="133" y="428"/>
                      <a:pt x="157" y="499"/>
                      <a:pt x="252" y="511"/>
                    </a:cubicBezTo>
                    <a:cubicBezTo>
                      <a:pt x="264" y="511"/>
                      <a:pt x="288" y="511"/>
                      <a:pt x="288" y="487"/>
                    </a:cubicBezTo>
                    <a:cubicBezTo>
                      <a:pt x="300" y="416"/>
                      <a:pt x="276" y="368"/>
                      <a:pt x="252" y="309"/>
                    </a:cubicBezTo>
                    <a:cubicBezTo>
                      <a:pt x="205" y="237"/>
                      <a:pt x="169" y="142"/>
                      <a:pt x="157" y="71"/>
                    </a:cubicBezTo>
                    <a:cubicBezTo>
                      <a:pt x="152" y="21"/>
                      <a:pt x="122" y="0"/>
                      <a:pt x="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5" name="Google Shape;12445;p44"/>
              <p:cNvSpPr/>
              <p:nvPr/>
            </p:nvSpPr>
            <p:spPr>
              <a:xfrm>
                <a:off x="4504350" y="2407250"/>
                <a:ext cx="4775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72" extrusionOk="0">
                    <a:moveTo>
                      <a:pt x="47" y="1"/>
                    </a:moveTo>
                    <a:cubicBezTo>
                      <a:pt x="20" y="1"/>
                      <a:pt x="0" y="34"/>
                      <a:pt x="27" y="61"/>
                    </a:cubicBezTo>
                    <a:cubicBezTo>
                      <a:pt x="75" y="85"/>
                      <a:pt x="99" y="120"/>
                      <a:pt x="134" y="156"/>
                    </a:cubicBezTo>
                    <a:cubicBezTo>
                      <a:pt x="138" y="167"/>
                      <a:pt x="145" y="171"/>
                      <a:pt x="152" y="171"/>
                    </a:cubicBezTo>
                    <a:cubicBezTo>
                      <a:pt x="170" y="171"/>
                      <a:pt x="190" y="149"/>
                      <a:pt x="182" y="132"/>
                    </a:cubicBezTo>
                    <a:cubicBezTo>
                      <a:pt x="146" y="73"/>
                      <a:pt x="110" y="61"/>
                      <a:pt x="75" y="13"/>
                    </a:cubicBezTo>
                    <a:cubicBezTo>
                      <a:pt x="66" y="4"/>
                      <a:pt x="56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6" name="Google Shape;12446;p44"/>
              <p:cNvSpPr/>
              <p:nvPr/>
            </p:nvSpPr>
            <p:spPr>
              <a:xfrm>
                <a:off x="4556075" y="2495925"/>
                <a:ext cx="144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027" extrusionOk="0">
                    <a:moveTo>
                      <a:pt x="182" y="0"/>
                    </a:moveTo>
                    <a:cubicBezTo>
                      <a:pt x="47" y="0"/>
                      <a:pt x="0" y="173"/>
                      <a:pt x="101" y="229"/>
                    </a:cubicBezTo>
                    <a:cubicBezTo>
                      <a:pt x="220" y="300"/>
                      <a:pt x="196" y="479"/>
                      <a:pt x="196" y="598"/>
                    </a:cubicBezTo>
                    <a:cubicBezTo>
                      <a:pt x="196" y="741"/>
                      <a:pt x="196" y="872"/>
                      <a:pt x="256" y="991"/>
                    </a:cubicBezTo>
                    <a:cubicBezTo>
                      <a:pt x="262" y="1014"/>
                      <a:pt x="286" y="1026"/>
                      <a:pt x="313" y="1026"/>
                    </a:cubicBezTo>
                    <a:cubicBezTo>
                      <a:pt x="339" y="1026"/>
                      <a:pt x="369" y="1014"/>
                      <a:pt x="387" y="991"/>
                    </a:cubicBezTo>
                    <a:cubicBezTo>
                      <a:pt x="518" y="705"/>
                      <a:pt x="577" y="157"/>
                      <a:pt x="208" y="2"/>
                    </a:cubicBezTo>
                    <a:cubicBezTo>
                      <a:pt x="199" y="1"/>
                      <a:pt x="191" y="0"/>
                      <a:pt x="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7" name="Google Shape;12447;p44"/>
              <p:cNvSpPr/>
              <p:nvPr/>
            </p:nvSpPr>
            <p:spPr>
              <a:xfrm>
                <a:off x="4569900" y="2504600"/>
                <a:ext cx="777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907" extrusionOk="0">
                    <a:moveTo>
                      <a:pt x="85" y="0"/>
                    </a:moveTo>
                    <a:cubicBezTo>
                      <a:pt x="61" y="0"/>
                      <a:pt x="36" y="13"/>
                      <a:pt x="36" y="36"/>
                    </a:cubicBezTo>
                    <a:cubicBezTo>
                      <a:pt x="13" y="286"/>
                      <a:pt x="1" y="632"/>
                      <a:pt x="96" y="870"/>
                    </a:cubicBezTo>
                    <a:cubicBezTo>
                      <a:pt x="109" y="890"/>
                      <a:pt x="138" y="906"/>
                      <a:pt x="162" y="906"/>
                    </a:cubicBezTo>
                    <a:cubicBezTo>
                      <a:pt x="181" y="906"/>
                      <a:pt x="198" y="896"/>
                      <a:pt x="203" y="870"/>
                    </a:cubicBezTo>
                    <a:cubicBezTo>
                      <a:pt x="310" y="608"/>
                      <a:pt x="203" y="275"/>
                      <a:pt x="120" y="13"/>
                    </a:cubicBezTo>
                    <a:cubicBezTo>
                      <a:pt x="111" y="4"/>
                      <a:pt x="98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8" name="Google Shape;12448;p44"/>
              <p:cNvSpPr/>
              <p:nvPr/>
            </p:nvSpPr>
            <p:spPr>
              <a:xfrm>
                <a:off x="4575250" y="2507275"/>
                <a:ext cx="8975" cy="310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240" extrusionOk="0">
                    <a:moveTo>
                      <a:pt x="107" y="0"/>
                    </a:moveTo>
                    <a:cubicBezTo>
                      <a:pt x="83" y="0"/>
                      <a:pt x="61" y="15"/>
                      <a:pt x="61" y="48"/>
                    </a:cubicBezTo>
                    <a:cubicBezTo>
                      <a:pt x="72" y="418"/>
                      <a:pt x="1" y="834"/>
                      <a:pt x="120" y="1203"/>
                    </a:cubicBezTo>
                    <a:cubicBezTo>
                      <a:pt x="126" y="1227"/>
                      <a:pt x="150" y="1239"/>
                      <a:pt x="174" y="1239"/>
                    </a:cubicBezTo>
                    <a:cubicBezTo>
                      <a:pt x="197" y="1239"/>
                      <a:pt x="221" y="1227"/>
                      <a:pt x="227" y="1203"/>
                    </a:cubicBezTo>
                    <a:cubicBezTo>
                      <a:pt x="358" y="834"/>
                      <a:pt x="275" y="406"/>
                      <a:pt x="156" y="25"/>
                    </a:cubicBezTo>
                    <a:cubicBezTo>
                      <a:pt x="145" y="9"/>
                      <a:pt x="126" y="0"/>
                      <a:pt x="1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9" name="Google Shape;12449;p44"/>
              <p:cNvSpPr/>
              <p:nvPr/>
            </p:nvSpPr>
            <p:spPr>
              <a:xfrm>
                <a:off x="4584200" y="2513725"/>
                <a:ext cx="6850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1102" extrusionOk="0">
                    <a:moveTo>
                      <a:pt x="72" y="0"/>
                    </a:moveTo>
                    <a:cubicBezTo>
                      <a:pt x="39" y="0"/>
                      <a:pt x="0" y="21"/>
                      <a:pt x="0" y="64"/>
                    </a:cubicBezTo>
                    <a:lnTo>
                      <a:pt x="48" y="648"/>
                    </a:lnTo>
                    <a:cubicBezTo>
                      <a:pt x="60" y="802"/>
                      <a:pt x="48" y="957"/>
                      <a:pt x="131" y="1076"/>
                    </a:cubicBezTo>
                    <a:cubicBezTo>
                      <a:pt x="142" y="1093"/>
                      <a:pt x="156" y="1102"/>
                      <a:pt x="170" y="1102"/>
                    </a:cubicBezTo>
                    <a:cubicBezTo>
                      <a:pt x="186" y="1102"/>
                      <a:pt x="202" y="1090"/>
                      <a:pt x="214" y="1064"/>
                    </a:cubicBezTo>
                    <a:cubicBezTo>
                      <a:pt x="274" y="910"/>
                      <a:pt x="226" y="755"/>
                      <a:pt x="191" y="600"/>
                    </a:cubicBezTo>
                    <a:cubicBezTo>
                      <a:pt x="167" y="421"/>
                      <a:pt x="155" y="231"/>
                      <a:pt x="119" y="52"/>
                    </a:cubicBezTo>
                    <a:cubicBezTo>
                      <a:pt x="131" y="18"/>
                      <a:pt x="104" y="0"/>
                      <a:pt x="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0" name="Google Shape;12450;p44"/>
              <p:cNvSpPr/>
              <p:nvPr/>
            </p:nvSpPr>
            <p:spPr>
              <a:xfrm>
                <a:off x="4591425" y="2522850"/>
                <a:ext cx="7800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312" h="414" extrusionOk="0">
                    <a:moveTo>
                      <a:pt x="74" y="0"/>
                    </a:moveTo>
                    <a:cubicBezTo>
                      <a:pt x="36" y="0"/>
                      <a:pt x="1" y="40"/>
                      <a:pt x="9" y="80"/>
                    </a:cubicBezTo>
                    <a:cubicBezTo>
                      <a:pt x="21" y="199"/>
                      <a:pt x="56" y="318"/>
                      <a:pt x="128" y="390"/>
                    </a:cubicBezTo>
                    <a:cubicBezTo>
                      <a:pt x="144" y="406"/>
                      <a:pt x="166" y="414"/>
                      <a:pt x="189" y="414"/>
                    </a:cubicBezTo>
                    <a:cubicBezTo>
                      <a:pt x="248" y="414"/>
                      <a:pt x="312" y="363"/>
                      <a:pt x="295" y="295"/>
                    </a:cubicBezTo>
                    <a:cubicBezTo>
                      <a:pt x="247" y="199"/>
                      <a:pt x="176" y="116"/>
                      <a:pt x="128" y="33"/>
                    </a:cubicBezTo>
                    <a:cubicBezTo>
                      <a:pt x="112" y="9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1" name="Google Shape;12451;p44"/>
              <p:cNvSpPr/>
              <p:nvPr/>
            </p:nvSpPr>
            <p:spPr>
              <a:xfrm>
                <a:off x="4586275" y="2545225"/>
                <a:ext cx="477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191" h="573" extrusionOk="0">
                    <a:moveTo>
                      <a:pt x="96" y="1"/>
                    </a:moveTo>
                    <a:cubicBezTo>
                      <a:pt x="66" y="1"/>
                      <a:pt x="36" y="19"/>
                      <a:pt x="36" y="54"/>
                    </a:cubicBezTo>
                    <a:cubicBezTo>
                      <a:pt x="36" y="150"/>
                      <a:pt x="24" y="233"/>
                      <a:pt x="24" y="328"/>
                    </a:cubicBezTo>
                    <a:cubicBezTo>
                      <a:pt x="24" y="400"/>
                      <a:pt x="1" y="495"/>
                      <a:pt x="60" y="555"/>
                    </a:cubicBezTo>
                    <a:cubicBezTo>
                      <a:pt x="72" y="566"/>
                      <a:pt x="90" y="572"/>
                      <a:pt x="106" y="572"/>
                    </a:cubicBezTo>
                    <a:cubicBezTo>
                      <a:pt x="123" y="572"/>
                      <a:pt x="137" y="566"/>
                      <a:pt x="143" y="555"/>
                    </a:cubicBezTo>
                    <a:cubicBezTo>
                      <a:pt x="191" y="495"/>
                      <a:pt x="179" y="400"/>
                      <a:pt x="179" y="328"/>
                    </a:cubicBezTo>
                    <a:cubicBezTo>
                      <a:pt x="179" y="233"/>
                      <a:pt x="155" y="150"/>
                      <a:pt x="155" y="54"/>
                    </a:cubicBezTo>
                    <a:cubicBezTo>
                      <a:pt x="155" y="19"/>
                      <a:pt x="126" y="1"/>
                      <a:pt x="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2" name="Google Shape;12452;p44"/>
              <p:cNvSpPr/>
              <p:nvPr/>
            </p:nvSpPr>
            <p:spPr>
              <a:xfrm>
                <a:off x="4589325" y="2548875"/>
                <a:ext cx="1097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638" extrusionOk="0">
                    <a:moveTo>
                      <a:pt x="167" y="0"/>
                    </a:moveTo>
                    <a:cubicBezTo>
                      <a:pt x="87" y="0"/>
                      <a:pt x="0" y="97"/>
                      <a:pt x="57" y="194"/>
                    </a:cubicBezTo>
                    <a:cubicBezTo>
                      <a:pt x="117" y="325"/>
                      <a:pt x="117" y="492"/>
                      <a:pt x="212" y="611"/>
                    </a:cubicBezTo>
                    <a:cubicBezTo>
                      <a:pt x="230" y="629"/>
                      <a:pt x="248" y="638"/>
                      <a:pt x="264" y="638"/>
                    </a:cubicBezTo>
                    <a:cubicBezTo>
                      <a:pt x="280" y="638"/>
                      <a:pt x="295" y="629"/>
                      <a:pt x="307" y="611"/>
                    </a:cubicBezTo>
                    <a:cubicBezTo>
                      <a:pt x="438" y="444"/>
                      <a:pt x="331" y="242"/>
                      <a:pt x="260" y="75"/>
                    </a:cubicBezTo>
                    <a:cubicBezTo>
                      <a:pt x="240" y="22"/>
                      <a:pt x="20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3" name="Google Shape;12453;p44"/>
              <p:cNvSpPr/>
              <p:nvPr/>
            </p:nvSpPr>
            <p:spPr>
              <a:xfrm>
                <a:off x="4600875" y="2555525"/>
                <a:ext cx="100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27" extrusionOk="0">
                    <a:moveTo>
                      <a:pt x="172" y="1"/>
                    </a:moveTo>
                    <a:cubicBezTo>
                      <a:pt x="81" y="1"/>
                      <a:pt x="0" y="119"/>
                      <a:pt x="83" y="202"/>
                    </a:cubicBezTo>
                    <a:cubicBezTo>
                      <a:pt x="143" y="262"/>
                      <a:pt x="167" y="333"/>
                      <a:pt x="214" y="393"/>
                    </a:cubicBezTo>
                    <a:cubicBezTo>
                      <a:pt x="235" y="416"/>
                      <a:pt x="259" y="426"/>
                      <a:pt x="283" y="426"/>
                    </a:cubicBezTo>
                    <a:cubicBezTo>
                      <a:pt x="343" y="426"/>
                      <a:pt x="401" y="362"/>
                      <a:pt x="393" y="285"/>
                    </a:cubicBezTo>
                    <a:cubicBezTo>
                      <a:pt x="381" y="178"/>
                      <a:pt x="309" y="107"/>
                      <a:pt x="250" y="35"/>
                    </a:cubicBezTo>
                    <a:cubicBezTo>
                      <a:pt x="226" y="11"/>
                      <a:pt x="198" y="1"/>
                      <a:pt x="1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4" name="Google Shape;12454;p44"/>
              <p:cNvSpPr/>
              <p:nvPr/>
            </p:nvSpPr>
            <p:spPr>
              <a:xfrm>
                <a:off x="4611425" y="2554975"/>
                <a:ext cx="762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45" extrusionOk="0">
                    <a:moveTo>
                      <a:pt x="146" y="1"/>
                    </a:moveTo>
                    <a:cubicBezTo>
                      <a:pt x="76" y="1"/>
                      <a:pt x="0" y="74"/>
                      <a:pt x="42" y="141"/>
                    </a:cubicBezTo>
                    <a:cubicBezTo>
                      <a:pt x="78" y="200"/>
                      <a:pt x="102" y="284"/>
                      <a:pt x="102" y="355"/>
                    </a:cubicBezTo>
                    <a:cubicBezTo>
                      <a:pt x="114" y="415"/>
                      <a:pt x="164" y="444"/>
                      <a:pt x="212" y="444"/>
                    </a:cubicBezTo>
                    <a:cubicBezTo>
                      <a:pt x="260" y="444"/>
                      <a:pt x="304" y="415"/>
                      <a:pt x="304" y="355"/>
                    </a:cubicBezTo>
                    <a:cubicBezTo>
                      <a:pt x="304" y="248"/>
                      <a:pt x="268" y="141"/>
                      <a:pt x="221" y="45"/>
                    </a:cubicBezTo>
                    <a:cubicBezTo>
                      <a:pt x="203" y="14"/>
                      <a:pt x="175" y="1"/>
                      <a:pt x="1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5" name="Google Shape;12455;p44"/>
              <p:cNvSpPr/>
              <p:nvPr/>
            </p:nvSpPr>
            <p:spPr>
              <a:xfrm>
                <a:off x="4619900" y="2548700"/>
                <a:ext cx="6825" cy="156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626" extrusionOk="0">
                    <a:moveTo>
                      <a:pt x="71" y="0"/>
                    </a:moveTo>
                    <a:cubicBezTo>
                      <a:pt x="44" y="0"/>
                      <a:pt x="12" y="24"/>
                      <a:pt x="1" y="70"/>
                    </a:cubicBezTo>
                    <a:cubicBezTo>
                      <a:pt x="1" y="249"/>
                      <a:pt x="25" y="511"/>
                      <a:pt x="180" y="618"/>
                    </a:cubicBezTo>
                    <a:cubicBezTo>
                      <a:pt x="190" y="623"/>
                      <a:pt x="200" y="625"/>
                      <a:pt x="210" y="625"/>
                    </a:cubicBezTo>
                    <a:cubicBezTo>
                      <a:pt x="245" y="625"/>
                      <a:pt x="272" y="596"/>
                      <a:pt x="263" y="558"/>
                    </a:cubicBezTo>
                    <a:cubicBezTo>
                      <a:pt x="239" y="475"/>
                      <a:pt x="203" y="416"/>
                      <a:pt x="168" y="332"/>
                    </a:cubicBezTo>
                    <a:cubicBezTo>
                      <a:pt x="144" y="249"/>
                      <a:pt x="120" y="154"/>
                      <a:pt x="120" y="82"/>
                    </a:cubicBezTo>
                    <a:cubicBezTo>
                      <a:pt x="126" y="27"/>
                      <a:pt x="101" y="0"/>
                      <a:pt x="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6" name="Google Shape;12456;p44"/>
              <p:cNvSpPr/>
              <p:nvPr/>
            </p:nvSpPr>
            <p:spPr>
              <a:xfrm>
                <a:off x="4625275" y="2539875"/>
                <a:ext cx="865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998" extrusionOk="0">
                    <a:moveTo>
                      <a:pt x="87" y="1"/>
                    </a:moveTo>
                    <a:cubicBezTo>
                      <a:pt x="51" y="1"/>
                      <a:pt x="12" y="35"/>
                      <a:pt x="12" y="78"/>
                    </a:cubicBezTo>
                    <a:cubicBezTo>
                      <a:pt x="60" y="376"/>
                      <a:pt x="0" y="769"/>
                      <a:pt x="226" y="983"/>
                    </a:cubicBezTo>
                    <a:cubicBezTo>
                      <a:pt x="234" y="994"/>
                      <a:pt x="244" y="998"/>
                      <a:pt x="255" y="998"/>
                    </a:cubicBezTo>
                    <a:cubicBezTo>
                      <a:pt x="281" y="998"/>
                      <a:pt x="310" y="976"/>
                      <a:pt x="310" y="959"/>
                    </a:cubicBezTo>
                    <a:cubicBezTo>
                      <a:pt x="346" y="661"/>
                      <a:pt x="226" y="316"/>
                      <a:pt x="143" y="54"/>
                    </a:cubicBezTo>
                    <a:cubicBezTo>
                      <a:pt x="134" y="16"/>
                      <a:pt x="111" y="1"/>
                      <a:pt x="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7" name="Google Shape;12457;p44"/>
              <p:cNvSpPr/>
              <p:nvPr/>
            </p:nvSpPr>
            <p:spPr>
              <a:xfrm>
                <a:off x="4635775" y="2543825"/>
                <a:ext cx="145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581" h="954" extrusionOk="0">
                    <a:moveTo>
                      <a:pt x="53" y="0"/>
                    </a:moveTo>
                    <a:cubicBezTo>
                      <a:pt x="28" y="0"/>
                      <a:pt x="0" y="26"/>
                      <a:pt x="9" y="51"/>
                    </a:cubicBezTo>
                    <a:cubicBezTo>
                      <a:pt x="116" y="337"/>
                      <a:pt x="68" y="670"/>
                      <a:pt x="259" y="920"/>
                    </a:cubicBezTo>
                    <a:cubicBezTo>
                      <a:pt x="284" y="937"/>
                      <a:pt x="315" y="954"/>
                      <a:pt x="344" y="954"/>
                    </a:cubicBezTo>
                    <a:cubicBezTo>
                      <a:pt x="356" y="954"/>
                      <a:pt x="367" y="951"/>
                      <a:pt x="378" y="944"/>
                    </a:cubicBezTo>
                    <a:cubicBezTo>
                      <a:pt x="580" y="884"/>
                      <a:pt x="390" y="634"/>
                      <a:pt x="354" y="527"/>
                    </a:cubicBezTo>
                    <a:cubicBezTo>
                      <a:pt x="283" y="337"/>
                      <a:pt x="235" y="158"/>
                      <a:pt x="80" y="15"/>
                    </a:cubicBezTo>
                    <a:cubicBezTo>
                      <a:pt x="73" y="5"/>
                      <a:pt x="63" y="0"/>
                      <a:pt x="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8" name="Google Shape;12458;p44"/>
              <p:cNvSpPr/>
              <p:nvPr/>
            </p:nvSpPr>
            <p:spPr>
              <a:xfrm>
                <a:off x="4649075" y="2552725"/>
                <a:ext cx="955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517" extrusionOk="0">
                    <a:moveTo>
                      <a:pt x="14" y="1"/>
                    </a:moveTo>
                    <a:cubicBezTo>
                      <a:pt x="6" y="1"/>
                      <a:pt x="1" y="20"/>
                      <a:pt x="1" y="28"/>
                    </a:cubicBezTo>
                    <a:cubicBezTo>
                      <a:pt x="60" y="112"/>
                      <a:pt x="84" y="207"/>
                      <a:pt x="120" y="314"/>
                    </a:cubicBezTo>
                    <a:cubicBezTo>
                      <a:pt x="144" y="397"/>
                      <a:pt x="156" y="505"/>
                      <a:pt x="263" y="516"/>
                    </a:cubicBezTo>
                    <a:cubicBezTo>
                      <a:pt x="298" y="516"/>
                      <a:pt x="310" y="505"/>
                      <a:pt x="322" y="481"/>
                    </a:cubicBezTo>
                    <a:cubicBezTo>
                      <a:pt x="382" y="385"/>
                      <a:pt x="286" y="290"/>
                      <a:pt x="227" y="219"/>
                    </a:cubicBezTo>
                    <a:cubicBezTo>
                      <a:pt x="156" y="147"/>
                      <a:pt x="108" y="64"/>
                      <a:pt x="25" y="16"/>
                    </a:cubicBezTo>
                    <a:cubicBezTo>
                      <a:pt x="21" y="5"/>
                      <a:pt x="17" y="1"/>
                      <a:pt x="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9" name="Google Shape;12459;p44"/>
              <p:cNvSpPr/>
              <p:nvPr/>
            </p:nvSpPr>
            <p:spPr>
              <a:xfrm>
                <a:off x="4661375" y="2555450"/>
                <a:ext cx="12725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277" extrusionOk="0">
                    <a:moveTo>
                      <a:pt x="77" y="1"/>
                    </a:moveTo>
                    <a:cubicBezTo>
                      <a:pt x="35" y="1"/>
                      <a:pt x="1" y="41"/>
                      <a:pt x="33" y="62"/>
                    </a:cubicBezTo>
                    <a:cubicBezTo>
                      <a:pt x="68" y="146"/>
                      <a:pt x="128" y="205"/>
                      <a:pt x="211" y="229"/>
                    </a:cubicBezTo>
                    <a:cubicBezTo>
                      <a:pt x="247" y="241"/>
                      <a:pt x="295" y="276"/>
                      <a:pt x="342" y="276"/>
                    </a:cubicBezTo>
                    <a:cubicBezTo>
                      <a:pt x="390" y="276"/>
                      <a:pt x="426" y="265"/>
                      <a:pt x="473" y="265"/>
                    </a:cubicBezTo>
                    <a:cubicBezTo>
                      <a:pt x="509" y="265"/>
                      <a:pt x="509" y="217"/>
                      <a:pt x="509" y="205"/>
                    </a:cubicBezTo>
                    <a:cubicBezTo>
                      <a:pt x="485" y="169"/>
                      <a:pt x="473" y="146"/>
                      <a:pt x="449" y="110"/>
                    </a:cubicBezTo>
                    <a:cubicBezTo>
                      <a:pt x="414" y="86"/>
                      <a:pt x="366" y="62"/>
                      <a:pt x="330" y="50"/>
                    </a:cubicBezTo>
                    <a:cubicBezTo>
                      <a:pt x="283" y="38"/>
                      <a:pt x="247" y="3"/>
                      <a:pt x="211" y="3"/>
                    </a:cubicBezTo>
                    <a:lnTo>
                      <a:pt x="92" y="3"/>
                    </a:lnTo>
                    <a:cubicBezTo>
                      <a:pt x="87" y="1"/>
                      <a:pt x="82" y="1"/>
                      <a:pt x="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0" name="Google Shape;12460;p44"/>
              <p:cNvSpPr/>
              <p:nvPr/>
            </p:nvSpPr>
            <p:spPr>
              <a:xfrm>
                <a:off x="4676425" y="2558375"/>
                <a:ext cx="62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3" extrusionOk="0">
                    <a:moveTo>
                      <a:pt x="106" y="0"/>
                    </a:moveTo>
                    <a:cubicBezTo>
                      <a:pt x="48" y="0"/>
                      <a:pt x="1" y="87"/>
                      <a:pt x="62" y="148"/>
                    </a:cubicBezTo>
                    <a:cubicBezTo>
                      <a:pt x="97" y="159"/>
                      <a:pt x="109" y="171"/>
                      <a:pt x="145" y="171"/>
                    </a:cubicBezTo>
                    <a:cubicBezTo>
                      <a:pt x="150" y="172"/>
                      <a:pt x="154" y="173"/>
                      <a:pt x="159" y="173"/>
                    </a:cubicBezTo>
                    <a:cubicBezTo>
                      <a:pt x="221" y="173"/>
                      <a:pt x="247" y="97"/>
                      <a:pt x="181" y="52"/>
                    </a:cubicBezTo>
                    <a:lnTo>
                      <a:pt x="169" y="40"/>
                    </a:lnTo>
                    <a:cubicBezTo>
                      <a:pt x="150" y="12"/>
                      <a:pt x="127" y="0"/>
                      <a:pt x="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1" name="Google Shape;12461;p44"/>
              <p:cNvSpPr/>
              <p:nvPr/>
            </p:nvSpPr>
            <p:spPr>
              <a:xfrm>
                <a:off x="4582100" y="2559150"/>
                <a:ext cx="48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349" extrusionOk="0">
                    <a:moveTo>
                      <a:pt x="87" y="0"/>
                    </a:moveTo>
                    <a:cubicBezTo>
                      <a:pt x="48" y="0"/>
                      <a:pt x="13" y="27"/>
                      <a:pt x="13" y="81"/>
                    </a:cubicBezTo>
                    <a:cubicBezTo>
                      <a:pt x="13" y="152"/>
                      <a:pt x="1" y="271"/>
                      <a:pt x="60" y="331"/>
                    </a:cubicBezTo>
                    <a:cubicBezTo>
                      <a:pt x="66" y="343"/>
                      <a:pt x="81" y="349"/>
                      <a:pt x="96" y="349"/>
                    </a:cubicBezTo>
                    <a:cubicBezTo>
                      <a:pt x="111" y="349"/>
                      <a:pt x="126" y="343"/>
                      <a:pt x="132" y="331"/>
                    </a:cubicBezTo>
                    <a:cubicBezTo>
                      <a:pt x="191" y="271"/>
                      <a:pt x="179" y="152"/>
                      <a:pt x="179" y="81"/>
                    </a:cubicBezTo>
                    <a:cubicBezTo>
                      <a:pt x="168" y="27"/>
                      <a:pt x="126" y="0"/>
                      <a:pt x="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2" name="Google Shape;12462;p44"/>
              <p:cNvSpPr/>
              <p:nvPr/>
            </p:nvSpPr>
            <p:spPr>
              <a:xfrm>
                <a:off x="4568725" y="2557800"/>
                <a:ext cx="74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433" extrusionOk="0">
                    <a:moveTo>
                      <a:pt x="185" y="1"/>
                    </a:moveTo>
                    <a:cubicBezTo>
                      <a:pt x="139" y="1"/>
                      <a:pt x="95" y="30"/>
                      <a:pt x="95" y="87"/>
                    </a:cubicBezTo>
                    <a:cubicBezTo>
                      <a:pt x="95" y="135"/>
                      <a:pt x="95" y="182"/>
                      <a:pt x="71" y="230"/>
                    </a:cubicBezTo>
                    <a:cubicBezTo>
                      <a:pt x="60" y="242"/>
                      <a:pt x="36" y="254"/>
                      <a:pt x="36" y="266"/>
                    </a:cubicBezTo>
                    <a:cubicBezTo>
                      <a:pt x="24" y="302"/>
                      <a:pt x="24" y="325"/>
                      <a:pt x="12" y="361"/>
                    </a:cubicBezTo>
                    <a:cubicBezTo>
                      <a:pt x="0" y="385"/>
                      <a:pt x="12" y="433"/>
                      <a:pt x="60" y="433"/>
                    </a:cubicBezTo>
                    <a:cubicBezTo>
                      <a:pt x="143" y="421"/>
                      <a:pt x="191" y="409"/>
                      <a:pt x="238" y="325"/>
                    </a:cubicBezTo>
                    <a:cubicBezTo>
                      <a:pt x="262" y="254"/>
                      <a:pt x="274" y="182"/>
                      <a:pt x="298" y="111"/>
                    </a:cubicBezTo>
                    <a:cubicBezTo>
                      <a:pt x="291" y="36"/>
                      <a:pt x="236" y="1"/>
                      <a:pt x="1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3" name="Google Shape;12463;p44"/>
              <p:cNvSpPr/>
              <p:nvPr/>
            </p:nvSpPr>
            <p:spPr>
              <a:xfrm>
                <a:off x="4558700" y="2564275"/>
                <a:ext cx="4375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71" extrusionOk="0">
                    <a:moveTo>
                      <a:pt x="121" y="1"/>
                    </a:moveTo>
                    <a:cubicBezTo>
                      <a:pt x="94" y="1"/>
                      <a:pt x="68" y="19"/>
                      <a:pt x="68" y="54"/>
                    </a:cubicBezTo>
                    <a:cubicBezTo>
                      <a:pt x="68" y="114"/>
                      <a:pt x="68" y="162"/>
                      <a:pt x="32" y="209"/>
                    </a:cubicBezTo>
                    <a:cubicBezTo>
                      <a:pt x="0" y="230"/>
                      <a:pt x="25" y="271"/>
                      <a:pt x="48" y="271"/>
                    </a:cubicBezTo>
                    <a:cubicBezTo>
                      <a:pt x="50" y="271"/>
                      <a:pt x="53" y="270"/>
                      <a:pt x="56" y="269"/>
                    </a:cubicBezTo>
                    <a:cubicBezTo>
                      <a:pt x="151" y="233"/>
                      <a:pt x="163" y="126"/>
                      <a:pt x="175" y="54"/>
                    </a:cubicBezTo>
                    <a:cubicBezTo>
                      <a:pt x="175" y="19"/>
                      <a:pt x="148" y="1"/>
                      <a:pt x="1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4" name="Google Shape;12464;p44"/>
              <p:cNvSpPr/>
              <p:nvPr/>
            </p:nvSpPr>
            <p:spPr>
              <a:xfrm>
                <a:off x="4539250" y="2564475"/>
                <a:ext cx="12225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44" extrusionOk="0">
                    <a:moveTo>
                      <a:pt x="366" y="0"/>
                    </a:moveTo>
                    <a:cubicBezTo>
                      <a:pt x="308" y="0"/>
                      <a:pt x="250" y="36"/>
                      <a:pt x="250" y="106"/>
                    </a:cubicBezTo>
                    <a:cubicBezTo>
                      <a:pt x="250" y="201"/>
                      <a:pt x="227" y="261"/>
                      <a:pt x="155" y="308"/>
                    </a:cubicBezTo>
                    <a:cubicBezTo>
                      <a:pt x="84" y="356"/>
                      <a:pt x="0" y="487"/>
                      <a:pt x="119" y="535"/>
                    </a:cubicBezTo>
                    <a:cubicBezTo>
                      <a:pt x="137" y="540"/>
                      <a:pt x="155" y="543"/>
                      <a:pt x="172" y="543"/>
                    </a:cubicBezTo>
                    <a:cubicBezTo>
                      <a:pt x="260" y="543"/>
                      <a:pt x="342" y="475"/>
                      <a:pt x="381" y="416"/>
                    </a:cubicBezTo>
                    <a:cubicBezTo>
                      <a:pt x="465" y="332"/>
                      <a:pt x="488" y="225"/>
                      <a:pt x="488" y="118"/>
                    </a:cubicBezTo>
                    <a:cubicBezTo>
                      <a:pt x="488" y="39"/>
                      <a:pt x="427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5" name="Google Shape;12465;p44"/>
              <p:cNvSpPr/>
              <p:nvPr/>
            </p:nvSpPr>
            <p:spPr>
              <a:xfrm>
                <a:off x="4533600" y="2576050"/>
                <a:ext cx="9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36" h="13" extrusionOk="0">
                    <a:moveTo>
                      <a:pt x="12" y="0"/>
                    </a:moveTo>
                    <a:cubicBezTo>
                      <a:pt x="0" y="0"/>
                      <a:pt x="0" y="12"/>
                      <a:pt x="12" y="12"/>
                    </a:cubicBezTo>
                    <a:cubicBezTo>
                      <a:pt x="36" y="12"/>
                      <a:pt x="36" y="0"/>
                      <a:pt x="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6" name="Google Shape;12466;p44"/>
              <p:cNvSpPr/>
              <p:nvPr/>
            </p:nvSpPr>
            <p:spPr>
              <a:xfrm>
                <a:off x="4172825" y="2701350"/>
                <a:ext cx="4675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555" extrusionOk="0">
                    <a:moveTo>
                      <a:pt x="108" y="1"/>
                    </a:moveTo>
                    <a:cubicBezTo>
                      <a:pt x="80" y="1"/>
                      <a:pt x="53" y="20"/>
                      <a:pt x="48" y="60"/>
                    </a:cubicBezTo>
                    <a:cubicBezTo>
                      <a:pt x="25" y="215"/>
                      <a:pt x="1" y="406"/>
                      <a:pt x="84" y="536"/>
                    </a:cubicBezTo>
                    <a:cubicBezTo>
                      <a:pt x="90" y="548"/>
                      <a:pt x="102" y="554"/>
                      <a:pt x="114" y="554"/>
                    </a:cubicBezTo>
                    <a:cubicBezTo>
                      <a:pt x="126" y="554"/>
                      <a:pt x="138" y="548"/>
                      <a:pt x="144" y="536"/>
                    </a:cubicBezTo>
                    <a:cubicBezTo>
                      <a:pt x="179" y="394"/>
                      <a:pt x="156" y="239"/>
                      <a:pt x="179" y="96"/>
                    </a:cubicBezTo>
                    <a:cubicBezTo>
                      <a:pt x="186" y="35"/>
                      <a:pt x="146" y="1"/>
                      <a:pt x="1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7" name="Google Shape;12467;p44"/>
              <p:cNvSpPr/>
              <p:nvPr/>
            </p:nvSpPr>
            <p:spPr>
              <a:xfrm>
                <a:off x="4176100" y="2705900"/>
                <a:ext cx="71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727" extrusionOk="0">
                    <a:moveTo>
                      <a:pt x="144" y="0"/>
                    </a:moveTo>
                    <a:cubicBezTo>
                      <a:pt x="114" y="0"/>
                      <a:pt x="84" y="15"/>
                      <a:pt x="72" y="45"/>
                    </a:cubicBezTo>
                    <a:cubicBezTo>
                      <a:pt x="60" y="164"/>
                      <a:pt x="36" y="283"/>
                      <a:pt x="36" y="402"/>
                    </a:cubicBezTo>
                    <a:cubicBezTo>
                      <a:pt x="36" y="509"/>
                      <a:pt x="1" y="628"/>
                      <a:pt x="96" y="700"/>
                    </a:cubicBezTo>
                    <a:cubicBezTo>
                      <a:pt x="108" y="718"/>
                      <a:pt x="126" y="727"/>
                      <a:pt x="144" y="727"/>
                    </a:cubicBezTo>
                    <a:cubicBezTo>
                      <a:pt x="161" y="727"/>
                      <a:pt x="179" y="718"/>
                      <a:pt x="191" y="700"/>
                    </a:cubicBezTo>
                    <a:cubicBezTo>
                      <a:pt x="286" y="628"/>
                      <a:pt x="251" y="497"/>
                      <a:pt x="251" y="402"/>
                    </a:cubicBezTo>
                    <a:cubicBezTo>
                      <a:pt x="251" y="283"/>
                      <a:pt x="227" y="164"/>
                      <a:pt x="215" y="45"/>
                    </a:cubicBezTo>
                    <a:cubicBezTo>
                      <a:pt x="203" y="15"/>
                      <a:pt x="173" y="0"/>
                      <a:pt x="1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8" name="Google Shape;12468;p44"/>
              <p:cNvSpPr/>
              <p:nvPr/>
            </p:nvSpPr>
            <p:spPr>
              <a:xfrm>
                <a:off x="4180575" y="2710150"/>
                <a:ext cx="77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310" h="874" extrusionOk="0">
                    <a:moveTo>
                      <a:pt x="103" y="1"/>
                    </a:moveTo>
                    <a:cubicBezTo>
                      <a:pt x="53" y="1"/>
                      <a:pt x="0" y="31"/>
                      <a:pt x="0" y="89"/>
                    </a:cubicBezTo>
                    <a:cubicBezTo>
                      <a:pt x="12" y="327"/>
                      <a:pt x="0" y="637"/>
                      <a:pt x="143" y="839"/>
                    </a:cubicBezTo>
                    <a:cubicBezTo>
                      <a:pt x="160" y="862"/>
                      <a:pt x="185" y="874"/>
                      <a:pt x="208" y="874"/>
                    </a:cubicBezTo>
                    <a:cubicBezTo>
                      <a:pt x="233" y="874"/>
                      <a:pt x="256" y="859"/>
                      <a:pt x="262" y="827"/>
                    </a:cubicBezTo>
                    <a:cubicBezTo>
                      <a:pt x="310" y="589"/>
                      <a:pt x="227" y="304"/>
                      <a:pt x="191" y="65"/>
                    </a:cubicBezTo>
                    <a:cubicBezTo>
                      <a:pt x="185" y="22"/>
                      <a:pt x="145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9" name="Google Shape;12469;p44"/>
              <p:cNvSpPr/>
              <p:nvPr/>
            </p:nvSpPr>
            <p:spPr>
              <a:xfrm>
                <a:off x="4190225" y="2717425"/>
                <a:ext cx="9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592" extrusionOk="0">
                    <a:moveTo>
                      <a:pt x="83" y="0"/>
                    </a:moveTo>
                    <a:cubicBezTo>
                      <a:pt x="39" y="0"/>
                      <a:pt x="0" y="46"/>
                      <a:pt x="31" y="108"/>
                    </a:cubicBezTo>
                    <a:cubicBezTo>
                      <a:pt x="79" y="191"/>
                      <a:pt x="126" y="286"/>
                      <a:pt x="150" y="370"/>
                    </a:cubicBezTo>
                    <a:cubicBezTo>
                      <a:pt x="186" y="453"/>
                      <a:pt x="186" y="536"/>
                      <a:pt x="257" y="584"/>
                    </a:cubicBezTo>
                    <a:cubicBezTo>
                      <a:pt x="267" y="589"/>
                      <a:pt x="279" y="592"/>
                      <a:pt x="290" y="592"/>
                    </a:cubicBezTo>
                    <a:cubicBezTo>
                      <a:pt x="307" y="592"/>
                      <a:pt x="322" y="586"/>
                      <a:pt x="329" y="572"/>
                    </a:cubicBezTo>
                    <a:cubicBezTo>
                      <a:pt x="376" y="477"/>
                      <a:pt x="317" y="394"/>
                      <a:pt x="281" y="310"/>
                    </a:cubicBezTo>
                    <a:cubicBezTo>
                      <a:pt x="257" y="227"/>
                      <a:pt x="210" y="132"/>
                      <a:pt x="150" y="48"/>
                    </a:cubicBezTo>
                    <a:cubicBezTo>
                      <a:pt x="133" y="14"/>
                      <a:pt x="107" y="0"/>
                      <a:pt x="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0" name="Google Shape;12470;p44"/>
              <p:cNvSpPr/>
              <p:nvPr/>
            </p:nvSpPr>
            <p:spPr>
              <a:xfrm>
                <a:off x="4198800" y="2722450"/>
                <a:ext cx="650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76" extrusionOk="0">
                    <a:moveTo>
                      <a:pt x="106" y="1"/>
                    </a:moveTo>
                    <a:cubicBezTo>
                      <a:pt x="52" y="1"/>
                      <a:pt x="1" y="52"/>
                      <a:pt x="33" y="109"/>
                    </a:cubicBezTo>
                    <a:cubicBezTo>
                      <a:pt x="81" y="204"/>
                      <a:pt x="105" y="264"/>
                      <a:pt x="212" y="276"/>
                    </a:cubicBezTo>
                    <a:cubicBezTo>
                      <a:pt x="224" y="276"/>
                      <a:pt x="260" y="264"/>
                      <a:pt x="260" y="228"/>
                    </a:cubicBezTo>
                    <a:cubicBezTo>
                      <a:pt x="260" y="157"/>
                      <a:pt x="212" y="97"/>
                      <a:pt x="176" y="38"/>
                    </a:cubicBezTo>
                    <a:cubicBezTo>
                      <a:pt x="157" y="11"/>
                      <a:pt x="132" y="1"/>
                      <a:pt x="1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1" name="Google Shape;12471;p44"/>
              <p:cNvSpPr/>
              <p:nvPr/>
            </p:nvSpPr>
            <p:spPr>
              <a:xfrm>
                <a:off x="4213025" y="2725025"/>
                <a:ext cx="597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352" extrusionOk="0">
                    <a:moveTo>
                      <a:pt x="113" y="0"/>
                    </a:moveTo>
                    <a:cubicBezTo>
                      <a:pt x="69" y="0"/>
                      <a:pt x="24" y="30"/>
                      <a:pt x="24" y="90"/>
                    </a:cubicBezTo>
                    <a:cubicBezTo>
                      <a:pt x="24" y="161"/>
                      <a:pt x="0" y="351"/>
                      <a:pt x="119" y="351"/>
                    </a:cubicBezTo>
                    <a:cubicBezTo>
                      <a:pt x="238" y="351"/>
                      <a:pt x="202" y="149"/>
                      <a:pt x="202" y="90"/>
                    </a:cubicBezTo>
                    <a:cubicBezTo>
                      <a:pt x="202" y="30"/>
                      <a:pt x="158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2" name="Google Shape;12472;p44"/>
              <p:cNvSpPr/>
              <p:nvPr/>
            </p:nvSpPr>
            <p:spPr>
              <a:xfrm>
                <a:off x="4215650" y="2733450"/>
                <a:ext cx="93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268" extrusionOk="0">
                    <a:moveTo>
                      <a:pt x="184" y="1"/>
                    </a:moveTo>
                    <a:cubicBezTo>
                      <a:pt x="89" y="1"/>
                      <a:pt x="1" y="177"/>
                      <a:pt x="145" y="229"/>
                    </a:cubicBezTo>
                    <a:cubicBezTo>
                      <a:pt x="187" y="245"/>
                      <a:pt x="222" y="268"/>
                      <a:pt x="264" y="268"/>
                    </a:cubicBezTo>
                    <a:cubicBezTo>
                      <a:pt x="282" y="268"/>
                      <a:pt x="302" y="263"/>
                      <a:pt x="324" y="253"/>
                    </a:cubicBezTo>
                    <a:cubicBezTo>
                      <a:pt x="359" y="241"/>
                      <a:pt x="371" y="205"/>
                      <a:pt x="371" y="181"/>
                    </a:cubicBezTo>
                    <a:cubicBezTo>
                      <a:pt x="359" y="110"/>
                      <a:pt x="300" y="62"/>
                      <a:pt x="228" y="14"/>
                    </a:cubicBezTo>
                    <a:cubicBezTo>
                      <a:pt x="214" y="5"/>
                      <a:pt x="199" y="1"/>
                      <a:pt x="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3" name="Google Shape;12473;p44"/>
              <p:cNvSpPr/>
              <p:nvPr/>
            </p:nvSpPr>
            <p:spPr>
              <a:xfrm>
                <a:off x="4227175" y="2737425"/>
                <a:ext cx="88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73" extrusionOk="0">
                    <a:moveTo>
                      <a:pt x="27" y="0"/>
                    </a:moveTo>
                    <a:cubicBezTo>
                      <a:pt x="14" y="0"/>
                      <a:pt x="1" y="17"/>
                      <a:pt x="17" y="34"/>
                    </a:cubicBezTo>
                    <a:cubicBezTo>
                      <a:pt x="41" y="94"/>
                      <a:pt x="41" y="165"/>
                      <a:pt x="77" y="213"/>
                    </a:cubicBezTo>
                    <a:cubicBezTo>
                      <a:pt x="98" y="256"/>
                      <a:pt x="130" y="272"/>
                      <a:pt x="162" y="272"/>
                    </a:cubicBezTo>
                    <a:cubicBezTo>
                      <a:pt x="255" y="272"/>
                      <a:pt x="353" y="132"/>
                      <a:pt x="220" y="70"/>
                    </a:cubicBezTo>
                    <a:cubicBezTo>
                      <a:pt x="160" y="34"/>
                      <a:pt x="101" y="34"/>
                      <a:pt x="41" y="10"/>
                    </a:cubicBezTo>
                    <a:cubicBezTo>
                      <a:pt x="38" y="3"/>
                      <a:pt x="32" y="0"/>
                      <a:pt x="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4" name="Google Shape;12474;p44"/>
              <p:cNvSpPr/>
              <p:nvPr/>
            </p:nvSpPr>
            <p:spPr>
              <a:xfrm>
                <a:off x="4442500" y="2771625"/>
                <a:ext cx="687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667" extrusionOk="0">
                    <a:moveTo>
                      <a:pt x="198" y="1"/>
                    </a:moveTo>
                    <a:cubicBezTo>
                      <a:pt x="194" y="1"/>
                      <a:pt x="191" y="4"/>
                      <a:pt x="191" y="11"/>
                    </a:cubicBezTo>
                    <a:cubicBezTo>
                      <a:pt x="120" y="190"/>
                      <a:pt x="1" y="440"/>
                      <a:pt x="108" y="631"/>
                    </a:cubicBezTo>
                    <a:cubicBezTo>
                      <a:pt x="114" y="654"/>
                      <a:pt x="132" y="666"/>
                      <a:pt x="153" y="666"/>
                    </a:cubicBezTo>
                    <a:cubicBezTo>
                      <a:pt x="173" y="666"/>
                      <a:pt x="197" y="654"/>
                      <a:pt x="215" y="631"/>
                    </a:cubicBezTo>
                    <a:cubicBezTo>
                      <a:pt x="251" y="547"/>
                      <a:pt x="251" y="428"/>
                      <a:pt x="275" y="333"/>
                    </a:cubicBezTo>
                    <a:cubicBezTo>
                      <a:pt x="275" y="226"/>
                      <a:pt x="251" y="107"/>
                      <a:pt x="239" y="11"/>
                    </a:cubicBezTo>
                    <a:cubicBezTo>
                      <a:pt x="223" y="11"/>
                      <a:pt x="207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5" name="Google Shape;12475;p44"/>
              <p:cNvSpPr/>
              <p:nvPr/>
            </p:nvSpPr>
            <p:spPr>
              <a:xfrm>
                <a:off x="4448975" y="2767750"/>
                <a:ext cx="8150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326" h="557" extrusionOk="0">
                    <a:moveTo>
                      <a:pt x="73" y="0"/>
                    </a:moveTo>
                    <a:cubicBezTo>
                      <a:pt x="40" y="0"/>
                      <a:pt x="0" y="37"/>
                      <a:pt x="16" y="83"/>
                    </a:cubicBezTo>
                    <a:cubicBezTo>
                      <a:pt x="39" y="178"/>
                      <a:pt x="39" y="262"/>
                      <a:pt x="39" y="357"/>
                    </a:cubicBezTo>
                    <a:cubicBezTo>
                      <a:pt x="39" y="428"/>
                      <a:pt x="51" y="500"/>
                      <a:pt x="111" y="547"/>
                    </a:cubicBezTo>
                    <a:cubicBezTo>
                      <a:pt x="117" y="553"/>
                      <a:pt x="129" y="556"/>
                      <a:pt x="141" y="556"/>
                    </a:cubicBezTo>
                    <a:cubicBezTo>
                      <a:pt x="153" y="556"/>
                      <a:pt x="164" y="553"/>
                      <a:pt x="170" y="547"/>
                    </a:cubicBezTo>
                    <a:cubicBezTo>
                      <a:pt x="325" y="440"/>
                      <a:pt x="170" y="155"/>
                      <a:pt x="111" y="35"/>
                    </a:cubicBezTo>
                    <a:cubicBezTo>
                      <a:pt x="107" y="11"/>
                      <a:pt x="91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6" name="Google Shape;12476;p44"/>
              <p:cNvSpPr/>
              <p:nvPr/>
            </p:nvSpPr>
            <p:spPr>
              <a:xfrm>
                <a:off x="4456475" y="2765225"/>
                <a:ext cx="8075" cy="2190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876" extrusionOk="0">
                    <a:moveTo>
                      <a:pt x="87" y="1"/>
                    </a:moveTo>
                    <a:cubicBezTo>
                      <a:pt x="43" y="1"/>
                      <a:pt x="1" y="25"/>
                      <a:pt x="25" y="65"/>
                    </a:cubicBezTo>
                    <a:cubicBezTo>
                      <a:pt x="109" y="327"/>
                      <a:pt x="25" y="625"/>
                      <a:pt x="156" y="863"/>
                    </a:cubicBezTo>
                    <a:cubicBezTo>
                      <a:pt x="160" y="871"/>
                      <a:pt x="169" y="875"/>
                      <a:pt x="179" y="875"/>
                    </a:cubicBezTo>
                    <a:cubicBezTo>
                      <a:pt x="197" y="875"/>
                      <a:pt x="220" y="862"/>
                      <a:pt x="228" y="839"/>
                    </a:cubicBezTo>
                    <a:cubicBezTo>
                      <a:pt x="323" y="589"/>
                      <a:pt x="275" y="267"/>
                      <a:pt x="144" y="17"/>
                    </a:cubicBezTo>
                    <a:cubicBezTo>
                      <a:pt x="129" y="6"/>
                      <a:pt x="108" y="1"/>
                      <a:pt x="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7" name="Google Shape;12477;p44"/>
              <p:cNvSpPr/>
              <p:nvPr/>
            </p:nvSpPr>
            <p:spPr>
              <a:xfrm>
                <a:off x="4465125" y="2764450"/>
                <a:ext cx="657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863" extrusionOk="0">
                    <a:moveTo>
                      <a:pt x="113" y="1"/>
                    </a:moveTo>
                    <a:cubicBezTo>
                      <a:pt x="74" y="1"/>
                      <a:pt x="29" y="34"/>
                      <a:pt x="36" y="84"/>
                    </a:cubicBezTo>
                    <a:cubicBezTo>
                      <a:pt x="72" y="334"/>
                      <a:pt x="1" y="608"/>
                      <a:pt x="155" y="846"/>
                    </a:cubicBezTo>
                    <a:cubicBezTo>
                      <a:pt x="161" y="857"/>
                      <a:pt x="173" y="863"/>
                      <a:pt x="187" y="863"/>
                    </a:cubicBezTo>
                    <a:cubicBezTo>
                      <a:pt x="203" y="863"/>
                      <a:pt x="220" y="854"/>
                      <a:pt x="227" y="834"/>
                    </a:cubicBezTo>
                    <a:cubicBezTo>
                      <a:pt x="263" y="572"/>
                      <a:pt x="239" y="298"/>
                      <a:pt x="167" y="48"/>
                    </a:cubicBezTo>
                    <a:cubicBezTo>
                      <a:pt x="163" y="15"/>
                      <a:pt x="139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8" name="Google Shape;12478;p44"/>
              <p:cNvSpPr/>
              <p:nvPr/>
            </p:nvSpPr>
            <p:spPr>
              <a:xfrm>
                <a:off x="4471200" y="2769975"/>
                <a:ext cx="112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0" extrusionOk="0">
                    <a:moveTo>
                      <a:pt x="121" y="1"/>
                    </a:moveTo>
                    <a:cubicBezTo>
                      <a:pt x="56" y="1"/>
                      <a:pt x="1" y="57"/>
                      <a:pt x="43" y="125"/>
                    </a:cubicBezTo>
                    <a:cubicBezTo>
                      <a:pt x="127" y="280"/>
                      <a:pt x="79" y="518"/>
                      <a:pt x="222" y="625"/>
                    </a:cubicBezTo>
                    <a:cubicBezTo>
                      <a:pt x="239" y="635"/>
                      <a:pt x="257" y="640"/>
                      <a:pt x="274" y="640"/>
                    </a:cubicBezTo>
                    <a:cubicBezTo>
                      <a:pt x="319" y="640"/>
                      <a:pt x="363" y="612"/>
                      <a:pt x="389" y="578"/>
                    </a:cubicBezTo>
                    <a:cubicBezTo>
                      <a:pt x="448" y="482"/>
                      <a:pt x="389" y="339"/>
                      <a:pt x="353" y="244"/>
                    </a:cubicBezTo>
                    <a:cubicBezTo>
                      <a:pt x="329" y="161"/>
                      <a:pt x="270" y="89"/>
                      <a:pt x="198" y="30"/>
                    </a:cubicBezTo>
                    <a:cubicBezTo>
                      <a:pt x="175" y="10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9" name="Google Shape;12479;p44"/>
              <p:cNvSpPr/>
              <p:nvPr/>
            </p:nvSpPr>
            <p:spPr>
              <a:xfrm>
                <a:off x="4484775" y="2773175"/>
                <a:ext cx="1132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71" extrusionOk="0">
                    <a:moveTo>
                      <a:pt x="135" y="1"/>
                    </a:moveTo>
                    <a:cubicBezTo>
                      <a:pt x="55" y="1"/>
                      <a:pt x="1" y="145"/>
                      <a:pt x="96" y="188"/>
                    </a:cubicBezTo>
                    <a:cubicBezTo>
                      <a:pt x="143" y="199"/>
                      <a:pt x="155" y="223"/>
                      <a:pt x="167" y="259"/>
                    </a:cubicBezTo>
                    <a:cubicBezTo>
                      <a:pt x="203" y="295"/>
                      <a:pt x="215" y="330"/>
                      <a:pt x="274" y="366"/>
                    </a:cubicBezTo>
                    <a:cubicBezTo>
                      <a:pt x="284" y="369"/>
                      <a:pt x="293" y="371"/>
                      <a:pt x="300" y="371"/>
                    </a:cubicBezTo>
                    <a:cubicBezTo>
                      <a:pt x="322" y="371"/>
                      <a:pt x="337" y="360"/>
                      <a:pt x="346" y="342"/>
                    </a:cubicBezTo>
                    <a:cubicBezTo>
                      <a:pt x="453" y="211"/>
                      <a:pt x="286" y="45"/>
                      <a:pt x="167" y="9"/>
                    </a:cubicBezTo>
                    <a:cubicBezTo>
                      <a:pt x="156" y="3"/>
                      <a:pt x="145" y="1"/>
                      <a:pt x="1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0" name="Google Shape;12480;p44"/>
              <p:cNvSpPr/>
              <p:nvPr/>
            </p:nvSpPr>
            <p:spPr>
              <a:xfrm>
                <a:off x="4503525" y="2772800"/>
                <a:ext cx="86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04" extrusionOk="0">
                    <a:moveTo>
                      <a:pt x="120" y="0"/>
                    </a:moveTo>
                    <a:cubicBezTo>
                      <a:pt x="4" y="0"/>
                      <a:pt x="1" y="203"/>
                      <a:pt x="110" y="203"/>
                    </a:cubicBezTo>
                    <a:cubicBezTo>
                      <a:pt x="113" y="203"/>
                      <a:pt x="116" y="203"/>
                      <a:pt x="120" y="203"/>
                    </a:cubicBezTo>
                    <a:cubicBezTo>
                      <a:pt x="179" y="203"/>
                      <a:pt x="239" y="203"/>
                      <a:pt x="298" y="179"/>
                    </a:cubicBezTo>
                    <a:cubicBezTo>
                      <a:pt x="334" y="167"/>
                      <a:pt x="346" y="143"/>
                      <a:pt x="334" y="107"/>
                    </a:cubicBezTo>
                    <a:cubicBezTo>
                      <a:pt x="286" y="12"/>
                      <a:pt x="215" y="12"/>
                      <a:pt x="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1" name="Google Shape;12481;p44"/>
              <p:cNvSpPr/>
              <p:nvPr/>
            </p:nvSpPr>
            <p:spPr>
              <a:xfrm>
                <a:off x="4519900" y="2774800"/>
                <a:ext cx="1182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241" extrusionOk="0">
                    <a:moveTo>
                      <a:pt x="384" y="0"/>
                    </a:moveTo>
                    <a:cubicBezTo>
                      <a:pt x="376" y="0"/>
                      <a:pt x="367" y="1"/>
                      <a:pt x="358" y="4"/>
                    </a:cubicBezTo>
                    <a:cubicBezTo>
                      <a:pt x="239" y="15"/>
                      <a:pt x="143" y="87"/>
                      <a:pt x="48" y="123"/>
                    </a:cubicBezTo>
                    <a:cubicBezTo>
                      <a:pt x="0" y="134"/>
                      <a:pt x="0" y="194"/>
                      <a:pt x="48" y="206"/>
                    </a:cubicBezTo>
                    <a:cubicBezTo>
                      <a:pt x="100" y="227"/>
                      <a:pt x="164" y="241"/>
                      <a:pt x="227" y="241"/>
                    </a:cubicBezTo>
                    <a:cubicBezTo>
                      <a:pt x="306" y="241"/>
                      <a:pt x="382" y="218"/>
                      <a:pt x="429" y="158"/>
                    </a:cubicBezTo>
                    <a:cubicBezTo>
                      <a:pt x="472" y="104"/>
                      <a:pt x="466" y="0"/>
                      <a:pt x="3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2" name="Google Shape;12482;p44"/>
              <p:cNvSpPr/>
              <p:nvPr/>
            </p:nvSpPr>
            <p:spPr>
              <a:xfrm>
                <a:off x="4259450" y="3113975"/>
                <a:ext cx="420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52" extrusionOk="0">
                    <a:moveTo>
                      <a:pt x="84" y="1"/>
                    </a:moveTo>
                    <a:cubicBezTo>
                      <a:pt x="42" y="1"/>
                      <a:pt x="0" y="27"/>
                      <a:pt x="0" y="81"/>
                    </a:cubicBezTo>
                    <a:lnTo>
                      <a:pt x="0" y="272"/>
                    </a:lnTo>
                    <a:cubicBezTo>
                      <a:pt x="0" y="325"/>
                      <a:pt x="42" y="352"/>
                      <a:pt x="84" y="352"/>
                    </a:cubicBezTo>
                    <a:cubicBezTo>
                      <a:pt x="125" y="352"/>
                      <a:pt x="167" y="325"/>
                      <a:pt x="167" y="272"/>
                    </a:cubicBezTo>
                    <a:lnTo>
                      <a:pt x="167" y="81"/>
                    </a:lnTo>
                    <a:cubicBezTo>
                      <a:pt x="167" y="27"/>
                      <a:pt x="125" y="1"/>
                      <a:pt x="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3" name="Google Shape;12483;p44"/>
              <p:cNvSpPr/>
              <p:nvPr/>
            </p:nvSpPr>
            <p:spPr>
              <a:xfrm>
                <a:off x="4262275" y="3109400"/>
                <a:ext cx="732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762" extrusionOk="0">
                    <a:moveTo>
                      <a:pt x="135" y="1"/>
                    </a:moveTo>
                    <a:cubicBezTo>
                      <a:pt x="68" y="1"/>
                      <a:pt x="0" y="59"/>
                      <a:pt x="7" y="157"/>
                    </a:cubicBezTo>
                    <a:cubicBezTo>
                      <a:pt x="42" y="324"/>
                      <a:pt x="18" y="490"/>
                      <a:pt x="42" y="645"/>
                    </a:cubicBezTo>
                    <a:cubicBezTo>
                      <a:pt x="48" y="722"/>
                      <a:pt x="105" y="761"/>
                      <a:pt x="160" y="761"/>
                    </a:cubicBezTo>
                    <a:cubicBezTo>
                      <a:pt x="215" y="761"/>
                      <a:pt x="268" y="722"/>
                      <a:pt x="268" y="645"/>
                    </a:cubicBezTo>
                    <a:cubicBezTo>
                      <a:pt x="292" y="466"/>
                      <a:pt x="268" y="312"/>
                      <a:pt x="257" y="133"/>
                    </a:cubicBezTo>
                    <a:cubicBezTo>
                      <a:pt x="246" y="41"/>
                      <a:pt x="191" y="1"/>
                      <a:pt x="1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4" name="Google Shape;12484;p44"/>
              <p:cNvSpPr/>
              <p:nvPr/>
            </p:nvSpPr>
            <p:spPr>
              <a:xfrm>
                <a:off x="4271350" y="3112450"/>
                <a:ext cx="48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609" extrusionOk="0">
                    <a:moveTo>
                      <a:pt x="66" y="1"/>
                    </a:moveTo>
                    <a:cubicBezTo>
                      <a:pt x="39" y="1"/>
                      <a:pt x="13" y="15"/>
                      <a:pt x="13" y="47"/>
                    </a:cubicBezTo>
                    <a:cubicBezTo>
                      <a:pt x="25" y="213"/>
                      <a:pt x="1" y="416"/>
                      <a:pt x="84" y="583"/>
                    </a:cubicBezTo>
                    <a:cubicBezTo>
                      <a:pt x="95" y="599"/>
                      <a:pt x="114" y="608"/>
                      <a:pt x="131" y="608"/>
                    </a:cubicBezTo>
                    <a:cubicBezTo>
                      <a:pt x="150" y="608"/>
                      <a:pt x="167" y="596"/>
                      <a:pt x="167" y="571"/>
                    </a:cubicBezTo>
                    <a:cubicBezTo>
                      <a:pt x="191" y="404"/>
                      <a:pt x="155" y="202"/>
                      <a:pt x="120" y="35"/>
                    </a:cubicBezTo>
                    <a:cubicBezTo>
                      <a:pt x="114" y="12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5" name="Google Shape;12485;p44"/>
              <p:cNvSpPr/>
              <p:nvPr/>
            </p:nvSpPr>
            <p:spPr>
              <a:xfrm>
                <a:off x="4279100" y="3104700"/>
                <a:ext cx="4475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179" h="805" extrusionOk="0">
                    <a:moveTo>
                      <a:pt x="21" y="1"/>
                    </a:moveTo>
                    <a:cubicBezTo>
                      <a:pt x="11" y="1"/>
                      <a:pt x="0" y="10"/>
                      <a:pt x="0" y="23"/>
                    </a:cubicBezTo>
                    <a:cubicBezTo>
                      <a:pt x="36" y="166"/>
                      <a:pt x="36" y="297"/>
                      <a:pt x="36" y="452"/>
                    </a:cubicBezTo>
                    <a:cubicBezTo>
                      <a:pt x="36" y="571"/>
                      <a:pt x="24" y="678"/>
                      <a:pt x="60" y="774"/>
                    </a:cubicBezTo>
                    <a:cubicBezTo>
                      <a:pt x="66" y="793"/>
                      <a:pt x="83" y="805"/>
                      <a:pt x="100" y="805"/>
                    </a:cubicBezTo>
                    <a:cubicBezTo>
                      <a:pt x="116" y="805"/>
                      <a:pt x="132" y="796"/>
                      <a:pt x="143" y="774"/>
                    </a:cubicBezTo>
                    <a:cubicBezTo>
                      <a:pt x="179" y="535"/>
                      <a:pt x="119" y="226"/>
                      <a:pt x="36" y="23"/>
                    </a:cubicBezTo>
                    <a:cubicBezTo>
                      <a:pt x="36" y="7"/>
                      <a:pt x="29" y="1"/>
                      <a:pt x="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6" name="Google Shape;12486;p44"/>
              <p:cNvSpPr/>
              <p:nvPr/>
            </p:nvSpPr>
            <p:spPr>
              <a:xfrm>
                <a:off x="4290100" y="3099500"/>
                <a:ext cx="45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976" extrusionOk="0">
                    <a:moveTo>
                      <a:pt x="64" y="1"/>
                    </a:moveTo>
                    <a:cubicBezTo>
                      <a:pt x="46" y="1"/>
                      <a:pt x="25" y="9"/>
                      <a:pt x="25" y="29"/>
                    </a:cubicBezTo>
                    <a:cubicBezTo>
                      <a:pt x="72" y="350"/>
                      <a:pt x="1" y="660"/>
                      <a:pt x="60" y="958"/>
                    </a:cubicBezTo>
                    <a:cubicBezTo>
                      <a:pt x="60" y="970"/>
                      <a:pt x="75" y="976"/>
                      <a:pt x="90" y="976"/>
                    </a:cubicBezTo>
                    <a:cubicBezTo>
                      <a:pt x="105" y="976"/>
                      <a:pt x="120" y="970"/>
                      <a:pt x="120" y="958"/>
                    </a:cubicBezTo>
                    <a:cubicBezTo>
                      <a:pt x="179" y="660"/>
                      <a:pt x="144" y="315"/>
                      <a:pt x="84" y="17"/>
                    </a:cubicBezTo>
                    <a:cubicBezTo>
                      <a:pt x="89" y="6"/>
                      <a:pt x="78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7" name="Google Shape;12487;p44"/>
              <p:cNvSpPr/>
              <p:nvPr/>
            </p:nvSpPr>
            <p:spPr>
              <a:xfrm>
                <a:off x="4295775" y="3095500"/>
                <a:ext cx="1012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1027" extrusionOk="0">
                    <a:moveTo>
                      <a:pt x="174" y="1"/>
                    </a:moveTo>
                    <a:cubicBezTo>
                      <a:pt x="155" y="1"/>
                      <a:pt x="143" y="17"/>
                      <a:pt x="143" y="34"/>
                    </a:cubicBezTo>
                    <a:cubicBezTo>
                      <a:pt x="107" y="332"/>
                      <a:pt x="0" y="749"/>
                      <a:pt x="167" y="999"/>
                    </a:cubicBezTo>
                    <a:cubicBezTo>
                      <a:pt x="180" y="1012"/>
                      <a:pt x="210" y="1026"/>
                      <a:pt x="235" y="1026"/>
                    </a:cubicBezTo>
                    <a:cubicBezTo>
                      <a:pt x="253" y="1026"/>
                      <a:pt x="269" y="1019"/>
                      <a:pt x="274" y="999"/>
                    </a:cubicBezTo>
                    <a:cubicBezTo>
                      <a:pt x="405" y="713"/>
                      <a:pt x="321" y="284"/>
                      <a:pt x="202" y="10"/>
                    </a:cubicBezTo>
                    <a:cubicBezTo>
                      <a:pt x="192" y="3"/>
                      <a:pt x="183" y="1"/>
                      <a:pt x="1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8" name="Google Shape;12488;p44"/>
              <p:cNvSpPr/>
              <p:nvPr/>
            </p:nvSpPr>
            <p:spPr>
              <a:xfrm>
                <a:off x="4306350" y="3108150"/>
                <a:ext cx="84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541" extrusionOk="0">
                    <a:moveTo>
                      <a:pt x="110" y="1"/>
                    </a:moveTo>
                    <a:cubicBezTo>
                      <a:pt x="53" y="1"/>
                      <a:pt x="1" y="45"/>
                      <a:pt x="29" y="124"/>
                    </a:cubicBezTo>
                    <a:cubicBezTo>
                      <a:pt x="65" y="207"/>
                      <a:pt x="89" y="302"/>
                      <a:pt x="101" y="374"/>
                    </a:cubicBezTo>
                    <a:cubicBezTo>
                      <a:pt x="137" y="445"/>
                      <a:pt x="149" y="516"/>
                      <a:pt x="244" y="540"/>
                    </a:cubicBezTo>
                    <a:cubicBezTo>
                      <a:pt x="268" y="540"/>
                      <a:pt x="279" y="540"/>
                      <a:pt x="303" y="505"/>
                    </a:cubicBezTo>
                    <a:cubicBezTo>
                      <a:pt x="339" y="433"/>
                      <a:pt x="315" y="374"/>
                      <a:pt x="303" y="302"/>
                    </a:cubicBezTo>
                    <a:cubicBezTo>
                      <a:pt x="268" y="207"/>
                      <a:pt x="256" y="135"/>
                      <a:pt x="208" y="64"/>
                    </a:cubicBezTo>
                    <a:cubicBezTo>
                      <a:pt x="189" y="21"/>
                      <a:pt x="149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9" name="Google Shape;12489;p44"/>
              <p:cNvSpPr/>
              <p:nvPr/>
            </p:nvSpPr>
            <p:spPr>
              <a:xfrm>
                <a:off x="4323450" y="3116550"/>
                <a:ext cx="4475" cy="2475"/>
              </a:xfrm>
              <a:custGeom>
                <a:avLst/>
                <a:gdLst/>
                <a:ahLst/>
                <a:cxnLst/>
                <a:rect l="l" t="t" r="r" b="b"/>
                <a:pathLst>
                  <a:path w="179" h="99" extrusionOk="0">
                    <a:moveTo>
                      <a:pt x="98" y="1"/>
                    </a:moveTo>
                    <a:cubicBezTo>
                      <a:pt x="81" y="1"/>
                      <a:pt x="64" y="2"/>
                      <a:pt x="48" y="2"/>
                    </a:cubicBezTo>
                    <a:cubicBezTo>
                      <a:pt x="0" y="2"/>
                      <a:pt x="0" y="97"/>
                      <a:pt x="48" y="97"/>
                    </a:cubicBezTo>
                    <a:cubicBezTo>
                      <a:pt x="60" y="97"/>
                      <a:pt x="76" y="98"/>
                      <a:pt x="92" y="98"/>
                    </a:cubicBezTo>
                    <a:cubicBezTo>
                      <a:pt x="126" y="98"/>
                      <a:pt x="163" y="93"/>
                      <a:pt x="179" y="61"/>
                    </a:cubicBezTo>
                    <a:lnTo>
                      <a:pt x="179" y="38"/>
                    </a:lnTo>
                    <a:cubicBezTo>
                      <a:pt x="163" y="6"/>
                      <a:pt x="131" y="1"/>
                      <a:pt x="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0" name="Google Shape;12490;p44"/>
              <p:cNvSpPr/>
              <p:nvPr/>
            </p:nvSpPr>
            <p:spPr>
              <a:xfrm>
                <a:off x="4330600" y="3114400"/>
                <a:ext cx="7750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310" h="184" extrusionOk="0">
                    <a:moveTo>
                      <a:pt x="94" y="1"/>
                    </a:moveTo>
                    <a:cubicBezTo>
                      <a:pt x="1" y="1"/>
                      <a:pt x="9" y="183"/>
                      <a:pt x="119" y="183"/>
                    </a:cubicBezTo>
                    <a:cubicBezTo>
                      <a:pt x="179" y="183"/>
                      <a:pt x="238" y="183"/>
                      <a:pt x="298" y="147"/>
                    </a:cubicBezTo>
                    <a:cubicBezTo>
                      <a:pt x="310" y="135"/>
                      <a:pt x="310" y="124"/>
                      <a:pt x="310" y="112"/>
                    </a:cubicBezTo>
                    <a:cubicBezTo>
                      <a:pt x="298" y="16"/>
                      <a:pt x="191" y="5"/>
                      <a:pt x="119" y="5"/>
                    </a:cubicBezTo>
                    <a:cubicBezTo>
                      <a:pt x="110" y="2"/>
                      <a:pt x="101" y="1"/>
                      <a:pt x="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1" name="Google Shape;12491;p44"/>
              <p:cNvSpPr/>
              <p:nvPr/>
            </p:nvSpPr>
            <p:spPr>
              <a:xfrm>
                <a:off x="4244275" y="3116275"/>
                <a:ext cx="597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54" extrusionOk="0">
                    <a:moveTo>
                      <a:pt x="107" y="1"/>
                    </a:moveTo>
                    <a:cubicBezTo>
                      <a:pt x="48" y="1"/>
                      <a:pt x="0" y="96"/>
                      <a:pt x="24" y="168"/>
                    </a:cubicBezTo>
                    <a:cubicBezTo>
                      <a:pt x="48" y="191"/>
                      <a:pt x="60" y="227"/>
                      <a:pt x="84" y="239"/>
                    </a:cubicBezTo>
                    <a:cubicBezTo>
                      <a:pt x="97" y="249"/>
                      <a:pt x="112" y="254"/>
                      <a:pt x="128" y="254"/>
                    </a:cubicBezTo>
                    <a:cubicBezTo>
                      <a:pt x="166" y="254"/>
                      <a:pt x="203" y="226"/>
                      <a:pt x="203" y="191"/>
                    </a:cubicBezTo>
                    <a:lnTo>
                      <a:pt x="203" y="168"/>
                    </a:lnTo>
                    <a:cubicBezTo>
                      <a:pt x="238" y="96"/>
                      <a:pt x="203" y="1"/>
                      <a:pt x="1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2" name="Google Shape;12492;p44"/>
              <p:cNvSpPr/>
              <p:nvPr/>
            </p:nvSpPr>
            <p:spPr>
              <a:xfrm>
                <a:off x="4241875" y="3118225"/>
                <a:ext cx="6625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265" h="222" extrusionOk="0">
                    <a:moveTo>
                      <a:pt x="224" y="1"/>
                    </a:moveTo>
                    <a:cubicBezTo>
                      <a:pt x="208" y="1"/>
                      <a:pt x="190" y="10"/>
                      <a:pt x="180" y="30"/>
                    </a:cubicBezTo>
                    <a:cubicBezTo>
                      <a:pt x="168" y="78"/>
                      <a:pt x="156" y="102"/>
                      <a:pt x="120" y="137"/>
                    </a:cubicBezTo>
                    <a:cubicBezTo>
                      <a:pt x="96" y="149"/>
                      <a:pt x="61" y="149"/>
                      <a:pt x="13" y="161"/>
                    </a:cubicBezTo>
                    <a:cubicBezTo>
                      <a:pt x="1" y="173"/>
                      <a:pt x="1" y="197"/>
                      <a:pt x="13" y="209"/>
                    </a:cubicBezTo>
                    <a:cubicBezTo>
                      <a:pt x="32" y="217"/>
                      <a:pt x="52" y="221"/>
                      <a:pt x="71" y="221"/>
                    </a:cubicBezTo>
                    <a:cubicBezTo>
                      <a:pt x="156" y="221"/>
                      <a:pt x="232" y="142"/>
                      <a:pt x="251" y="54"/>
                    </a:cubicBezTo>
                    <a:cubicBezTo>
                      <a:pt x="265" y="19"/>
                      <a:pt x="246" y="1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3" name="Google Shape;12493;p44"/>
              <p:cNvSpPr/>
              <p:nvPr/>
            </p:nvSpPr>
            <p:spPr>
              <a:xfrm>
                <a:off x="4224925" y="3120125"/>
                <a:ext cx="11100" cy="780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12" extrusionOk="0">
                    <a:moveTo>
                      <a:pt x="225" y="0"/>
                    </a:moveTo>
                    <a:cubicBezTo>
                      <a:pt x="194" y="0"/>
                      <a:pt x="162" y="11"/>
                      <a:pt x="131" y="37"/>
                    </a:cubicBezTo>
                    <a:cubicBezTo>
                      <a:pt x="0" y="73"/>
                      <a:pt x="12" y="311"/>
                      <a:pt x="179" y="311"/>
                    </a:cubicBezTo>
                    <a:cubicBezTo>
                      <a:pt x="227" y="311"/>
                      <a:pt x="262" y="287"/>
                      <a:pt x="310" y="264"/>
                    </a:cubicBezTo>
                    <a:cubicBezTo>
                      <a:pt x="443" y="178"/>
                      <a:pt x="348" y="0"/>
                      <a:pt x="2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4" name="Google Shape;12494;p44"/>
              <p:cNvSpPr/>
              <p:nvPr/>
            </p:nvSpPr>
            <p:spPr>
              <a:xfrm>
                <a:off x="4185675" y="1997250"/>
                <a:ext cx="562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445" extrusionOk="0">
                    <a:moveTo>
                      <a:pt x="88" y="1"/>
                    </a:moveTo>
                    <a:cubicBezTo>
                      <a:pt x="45" y="1"/>
                      <a:pt x="1" y="32"/>
                      <a:pt x="23" y="90"/>
                    </a:cubicBezTo>
                    <a:cubicBezTo>
                      <a:pt x="46" y="185"/>
                      <a:pt x="34" y="304"/>
                      <a:pt x="58" y="399"/>
                    </a:cubicBezTo>
                    <a:cubicBezTo>
                      <a:pt x="70" y="429"/>
                      <a:pt x="94" y="444"/>
                      <a:pt x="118" y="444"/>
                    </a:cubicBezTo>
                    <a:cubicBezTo>
                      <a:pt x="142" y="444"/>
                      <a:pt x="165" y="429"/>
                      <a:pt x="177" y="399"/>
                    </a:cubicBezTo>
                    <a:cubicBezTo>
                      <a:pt x="225" y="292"/>
                      <a:pt x="201" y="149"/>
                      <a:pt x="153" y="42"/>
                    </a:cubicBezTo>
                    <a:cubicBezTo>
                      <a:pt x="144" y="14"/>
                      <a:pt x="116" y="1"/>
                      <a:pt x="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5" name="Google Shape;12495;p44"/>
              <p:cNvSpPr/>
              <p:nvPr/>
            </p:nvSpPr>
            <p:spPr>
              <a:xfrm>
                <a:off x="4191575" y="2002850"/>
                <a:ext cx="4200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520" extrusionOk="0">
                    <a:moveTo>
                      <a:pt x="30" y="1"/>
                    </a:moveTo>
                    <a:cubicBezTo>
                      <a:pt x="13" y="1"/>
                      <a:pt x="1" y="7"/>
                      <a:pt x="1" y="21"/>
                    </a:cubicBezTo>
                    <a:cubicBezTo>
                      <a:pt x="25" y="116"/>
                      <a:pt x="37" y="199"/>
                      <a:pt x="48" y="271"/>
                    </a:cubicBezTo>
                    <a:cubicBezTo>
                      <a:pt x="48" y="354"/>
                      <a:pt x="37" y="425"/>
                      <a:pt x="84" y="497"/>
                    </a:cubicBezTo>
                    <a:cubicBezTo>
                      <a:pt x="91" y="510"/>
                      <a:pt x="101" y="519"/>
                      <a:pt x="113" y="519"/>
                    </a:cubicBezTo>
                    <a:cubicBezTo>
                      <a:pt x="122" y="519"/>
                      <a:pt x="133" y="513"/>
                      <a:pt x="144" y="497"/>
                    </a:cubicBezTo>
                    <a:cubicBezTo>
                      <a:pt x="168" y="425"/>
                      <a:pt x="156" y="354"/>
                      <a:pt x="144" y="271"/>
                    </a:cubicBezTo>
                    <a:cubicBezTo>
                      <a:pt x="132" y="187"/>
                      <a:pt x="96" y="92"/>
                      <a:pt x="72" y="9"/>
                    </a:cubicBezTo>
                    <a:cubicBezTo>
                      <a:pt x="57" y="4"/>
                      <a:pt x="43" y="1"/>
                      <a:pt x="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6" name="Google Shape;12496;p44"/>
              <p:cNvSpPr/>
              <p:nvPr/>
            </p:nvSpPr>
            <p:spPr>
              <a:xfrm>
                <a:off x="4198425" y="1997150"/>
                <a:ext cx="71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707" extrusionOk="0">
                    <a:moveTo>
                      <a:pt x="44" y="1"/>
                    </a:moveTo>
                    <a:cubicBezTo>
                      <a:pt x="25" y="1"/>
                      <a:pt x="1" y="20"/>
                      <a:pt x="1" y="46"/>
                    </a:cubicBezTo>
                    <a:cubicBezTo>
                      <a:pt x="48" y="272"/>
                      <a:pt x="72" y="475"/>
                      <a:pt x="132" y="689"/>
                    </a:cubicBezTo>
                    <a:cubicBezTo>
                      <a:pt x="144" y="701"/>
                      <a:pt x="158" y="707"/>
                      <a:pt x="173" y="707"/>
                    </a:cubicBezTo>
                    <a:cubicBezTo>
                      <a:pt x="188" y="707"/>
                      <a:pt x="203" y="701"/>
                      <a:pt x="215" y="689"/>
                    </a:cubicBezTo>
                    <a:cubicBezTo>
                      <a:pt x="286" y="451"/>
                      <a:pt x="167" y="225"/>
                      <a:pt x="60" y="10"/>
                    </a:cubicBezTo>
                    <a:cubicBezTo>
                      <a:pt x="57" y="4"/>
                      <a:pt x="51" y="1"/>
                      <a:pt x="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7" name="Google Shape;12497;p44"/>
              <p:cNvSpPr/>
              <p:nvPr/>
            </p:nvSpPr>
            <p:spPr>
              <a:xfrm>
                <a:off x="4206650" y="1993150"/>
                <a:ext cx="8175" cy="2140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856" extrusionOk="0">
                    <a:moveTo>
                      <a:pt x="70" y="1"/>
                    </a:moveTo>
                    <a:cubicBezTo>
                      <a:pt x="40" y="1"/>
                      <a:pt x="1" y="38"/>
                      <a:pt x="17" y="87"/>
                    </a:cubicBezTo>
                    <a:cubicBezTo>
                      <a:pt x="124" y="325"/>
                      <a:pt x="88" y="611"/>
                      <a:pt x="196" y="825"/>
                    </a:cubicBezTo>
                    <a:cubicBezTo>
                      <a:pt x="201" y="846"/>
                      <a:pt x="217" y="856"/>
                      <a:pt x="234" y="856"/>
                    </a:cubicBezTo>
                    <a:cubicBezTo>
                      <a:pt x="256" y="856"/>
                      <a:pt x="279" y="840"/>
                      <a:pt x="279" y="813"/>
                    </a:cubicBezTo>
                    <a:cubicBezTo>
                      <a:pt x="327" y="563"/>
                      <a:pt x="219" y="242"/>
                      <a:pt x="100" y="28"/>
                    </a:cubicBezTo>
                    <a:cubicBezTo>
                      <a:pt x="97" y="9"/>
                      <a:pt x="84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8" name="Google Shape;12498;p44"/>
              <p:cNvSpPr/>
              <p:nvPr/>
            </p:nvSpPr>
            <p:spPr>
              <a:xfrm>
                <a:off x="4219625" y="1979200"/>
                <a:ext cx="920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1460" extrusionOk="0">
                    <a:moveTo>
                      <a:pt x="93" y="1"/>
                    </a:moveTo>
                    <a:cubicBezTo>
                      <a:pt x="47" y="1"/>
                      <a:pt x="0" y="40"/>
                      <a:pt x="22" y="97"/>
                    </a:cubicBezTo>
                    <a:cubicBezTo>
                      <a:pt x="81" y="336"/>
                      <a:pt x="93" y="586"/>
                      <a:pt x="105" y="836"/>
                    </a:cubicBezTo>
                    <a:cubicBezTo>
                      <a:pt x="117" y="1026"/>
                      <a:pt x="105" y="1229"/>
                      <a:pt x="177" y="1419"/>
                    </a:cubicBezTo>
                    <a:cubicBezTo>
                      <a:pt x="183" y="1444"/>
                      <a:pt x="212" y="1459"/>
                      <a:pt x="241" y="1459"/>
                    </a:cubicBezTo>
                    <a:cubicBezTo>
                      <a:pt x="266" y="1459"/>
                      <a:pt x="290" y="1447"/>
                      <a:pt x="296" y="1419"/>
                    </a:cubicBezTo>
                    <a:cubicBezTo>
                      <a:pt x="367" y="1002"/>
                      <a:pt x="272" y="478"/>
                      <a:pt x="165" y="62"/>
                    </a:cubicBezTo>
                    <a:cubicBezTo>
                      <a:pt x="155" y="19"/>
                      <a:pt x="124" y="1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9" name="Google Shape;12499;p44"/>
              <p:cNvSpPr/>
              <p:nvPr/>
            </p:nvSpPr>
            <p:spPr>
              <a:xfrm>
                <a:off x="4228500" y="1975900"/>
                <a:ext cx="10125" cy="4215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1686" extrusionOk="0">
                    <a:moveTo>
                      <a:pt x="234" y="0"/>
                    </a:moveTo>
                    <a:cubicBezTo>
                      <a:pt x="206" y="0"/>
                      <a:pt x="179" y="21"/>
                      <a:pt x="179" y="63"/>
                    </a:cubicBezTo>
                    <a:cubicBezTo>
                      <a:pt x="155" y="539"/>
                      <a:pt x="0" y="1230"/>
                      <a:pt x="262" y="1670"/>
                    </a:cubicBezTo>
                    <a:cubicBezTo>
                      <a:pt x="272" y="1680"/>
                      <a:pt x="288" y="1686"/>
                      <a:pt x="304" y="1686"/>
                    </a:cubicBezTo>
                    <a:cubicBezTo>
                      <a:pt x="327" y="1686"/>
                      <a:pt x="350" y="1674"/>
                      <a:pt x="357" y="1646"/>
                    </a:cubicBezTo>
                    <a:cubicBezTo>
                      <a:pt x="405" y="1408"/>
                      <a:pt x="345" y="1146"/>
                      <a:pt x="334" y="908"/>
                    </a:cubicBezTo>
                    <a:cubicBezTo>
                      <a:pt x="322" y="622"/>
                      <a:pt x="298" y="337"/>
                      <a:pt x="298" y="63"/>
                    </a:cubicBezTo>
                    <a:cubicBezTo>
                      <a:pt x="292" y="21"/>
                      <a:pt x="262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0" name="Google Shape;12500;p44"/>
              <p:cNvSpPr/>
              <p:nvPr/>
            </p:nvSpPr>
            <p:spPr>
              <a:xfrm>
                <a:off x="4240175" y="1979200"/>
                <a:ext cx="12675" cy="37050"/>
              </a:xfrm>
              <a:custGeom>
                <a:avLst/>
                <a:gdLst/>
                <a:ahLst/>
                <a:cxnLst/>
                <a:rect l="l" t="t" r="r" b="b"/>
                <a:pathLst>
                  <a:path w="507" h="1482" extrusionOk="0">
                    <a:moveTo>
                      <a:pt x="92" y="1"/>
                    </a:moveTo>
                    <a:cubicBezTo>
                      <a:pt x="36" y="1"/>
                      <a:pt x="1" y="68"/>
                      <a:pt x="45" y="121"/>
                    </a:cubicBezTo>
                    <a:cubicBezTo>
                      <a:pt x="176" y="288"/>
                      <a:pt x="152" y="574"/>
                      <a:pt x="164" y="776"/>
                    </a:cubicBezTo>
                    <a:cubicBezTo>
                      <a:pt x="176" y="967"/>
                      <a:pt x="176" y="1193"/>
                      <a:pt x="236" y="1383"/>
                    </a:cubicBezTo>
                    <a:cubicBezTo>
                      <a:pt x="260" y="1451"/>
                      <a:pt x="312" y="1482"/>
                      <a:pt x="363" y="1482"/>
                    </a:cubicBezTo>
                    <a:cubicBezTo>
                      <a:pt x="436" y="1482"/>
                      <a:pt x="507" y="1418"/>
                      <a:pt x="486" y="1312"/>
                    </a:cubicBezTo>
                    <a:cubicBezTo>
                      <a:pt x="426" y="919"/>
                      <a:pt x="474" y="300"/>
                      <a:pt x="152" y="26"/>
                    </a:cubicBezTo>
                    <a:cubicBezTo>
                      <a:pt x="131" y="8"/>
                      <a:pt x="111" y="1"/>
                      <a:pt x="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1" name="Google Shape;12501;p44"/>
              <p:cNvSpPr/>
              <p:nvPr/>
            </p:nvSpPr>
            <p:spPr>
              <a:xfrm>
                <a:off x="4251325" y="1987550"/>
                <a:ext cx="15300" cy="2877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151" extrusionOk="0">
                    <a:moveTo>
                      <a:pt x="77" y="0"/>
                    </a:moveTo>
                    <a:cubicBezTo>
                      <a:pt x="38" y="0"/>
                      <a:pt x="1" y="23"/>
                      <a:pt x="16" y="61"/>
                    </a:cubicBezTo>
                    <a:cubicBezTo>
                      <a:pt x="40" y="311"/>
                      <a:pt x="40" y="549"/>
                      <a:pt x="123" y="799"/>
                    </a:cubicBezTo>
                    <a:cubicBezTo>
                      <a:pt x="144" y="903"/>
                      <a:pt x="246" y="1151"/>
                      <a:pt x="389" y="1151"/>
                    </a:cubicBezTo>
                    <a:cubicBezTo>
                      <a:pt x="411" y="1151"/>
                      <a:pt x="433" y="1145"/>
                      <a:pt x="456" y="1133"/>
                    </a:cubicBezTo>
                    <a:cubicBezTo>
                      <a:pt x="611" y="1037"/>
                      <a:pt x="445" y="835"/>
                      <a:pt x="397" y="740"/>
                    </a:cubicBezTo>
                    <a:cubicBezTo>
                      <a:pt x="290" y="502"/>
                      <a:pt x="266" y="263"/>
                      <a:pt x="135" y="25"/>
                    </a:cubicBezTo>
                    <a:cubicBezTo>
                      <a:pt x="122" y="8"/>
                      <a:pt x="99" y="0"/>
                      <a:pt x="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2" name="Google Shape;12502;p44"/>
              <p:cNvSpPr/>
              <p:nvPr/>
            </p:nvSpPr>
            <p:spPr>
              <a:xfrm>
                <a:off x="4266600" y="2002650"/>
                <a:ext cx="8575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16" extrusionOk="0">
                    <a:moveTo>
                      <a:pt x="34" y="0"/>
                    </a:moveTo>
                    <a:cubicBezTo>
                      <a:pt x="13" y="0"/>
                      <a:pt x="0" y="11"/>
                      <a:pt x="0" y="29"/>
                    </a:cubicBezTo>
                    <a:cubicBezTo>
                      <a:pt x="0" y="88"/>
                      <a:pt x="12" y="136"/>
                      <a:pt x="48" y="183"/>
                    </a:cubicBezTo>
                    <a:cubicBezTo>
                      <a:pt x="84" y="231"/>
                      <a:pt x="131" y="267"/>
                      <a:pt x="179" y="302"/>
                    </a:cubicBezTo>
                    <a:cubicBezTo>
                      <a:pt x="192" y="312"/>
                      <a:pt x="205" y="316"/>
                      <a:pt x="218" y="316"/>
                    </a:cubicBezTo>
                    <a:cubicBezTo>
                      <a:pt x="287" y="316"/>
                      <a:pt x="342" y="198"/>
                      <a:pt x="262" y="148"/>
                    </a:cubicBezTo>
                    <a:cubicBezTo>
                      <a:pt x="226" y="124"/>
                      <a:pt x="191" y="88"/>
                      <a:pt x="167" y="64"/>
                    </a:cubicBezTo>
                    <a:cubicBezTo>
                      <a:pt x="131" y="29"/>
                      <a:pt x="84" y="17"/>
                      <a:pt x="60" y="5"/>
                    </a:cubicBezTo>
                    <a:cubicBezTo>
                      <a:pt x="50" y="2"/>
                      <a:pt x="41" y="0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3" name="Google Shape;12503;p44"/>
              <p:cNvSpPr/>
              <p:nvPr/>
            </p:nvSpPr>
            <p:spPr>
              <a:xfrm>
                <a:off x="4273750" y="2008850"/>
                <a:ext cx="865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174" extrusionOk="0">
                    <a:moveTo>
                      <a:pt x="158" y="1"/>
                    </a:moveTo>
                    <a:cubicBezTo>
                      <a:pt x="131" y="1"/>
                      <a:pt x="101" y="7"/>
                      <a:pt x="71" y="19"/>
                    </a:cubicBezTo>
                    <a:cubicBezTo>
                      <a:pt x="1" y="39"/>
                      <a:pt x="41" y="136"/>
                      <a:pt x="106" y="136"/>
                    </a:cubicBezTo>
                    <a:cubicBezTo>
                      <a:pt x="118" y="136"/>
                      <a:pt x="130" y="133"/>
                      <a:pt x="143" y="126"/>
                    </a:cubicBezTo>
                    <a:cubicBezTo>
                      <a:pt x="157" y="122"/>
                      <a:pt x="168" y="121"/>
                      <a:pt x="177" y="121"/>
                    </a:cubicBezTo>
                    <a:cubicBezTo>
                      <a:pt x="198" y="121"/>
                      <a:pt x="209" y="129"/>
                      <a:pt x="226" y="138"/>
                    </a:cubicBezTo>
                    <a:cubicBezTo>
                      <a:pt x="262" y="162"/>
                      <a:pt x="286" y="162"/>
                      <a:pt x="310" y="173"/>
                    </a:cubicBezTo>
                    <a:cubicBezTo>
                      <a:pt x="321" y="173"/>
                      <a:pt x="345" y="150"/>
                      <a:pt x="333" y="138"/>
                    </a:cubicBezTo>
                    <a:cubicBezTo>
                      <a:pt x="321" y="78"/>
                      <a:pt x="286" y="54"/>
                      <a:pt x="226" y="19"/>
                    </a:cubicBezTo>
                    <a:cubicBezTo>
                      <a:pt x="208" y="7"/>
                      <a:pt x="184" y="1"/>
                      <a:pt x="1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4" name="Google Shape;12504;p44"/>
              <p:cNvSpPr/>
              <p:nvPr/>
            </p:nvSpPr>
            <p:spPr>
              <a:xfrm>
                <a:off x="4132950" y="2174275"/>
                <a:ext cx="537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352" extrusionOk="0">
                    <a:moveTo>
                      <a:pt x="101" y="1"/>
                    </a:moveTo>
                    <a:cubicBezTo>
                      <a:pt x="72" y="1"/>
                      <a:pt x="42" y="16"/>
                      <a:pt x="36" y="45"/>
                    </a:cubicBezTo>
                    <a:cubicBezTo>
                      <a:pt x="12" y="105"/>
                      <a:pt x="0" y="153"/>
                      <a:pt x="0" y="212"/>
                    </a:cubicBezTo>
                    <a:cubicBezTo>
                      <a:pt x="0" y="272"/>
                      <a:pt x="36" y="295"/>
                      <a:pt x="60" y="343"/>
                    </a:cubicBezTo>
                    <a:cubicBezTo>
                      <a:pt x="66" y="349"/>
                      <a:pt x="81" y="352"/>
                      <a:pt x="96" y="352"/>
                    </a:cubicBezTo>
                    <a:cubicBezTo>
                      <a:pt x="110" y="352"/>
                      <a:pt x="125" y="349"/>
                      <a:pt x="131" y="343"/>
                    </a:cubicBezTo>
                    <a:cubicBezTo>
                      <a:pt x="167" y="295"/>
                      <a:pt x="215" y="272"/>
                      <a:pt x="191" y="212"/>
                    </a:cubicBezTo>
                    <a:cubicBezTo>
                      <a:pt x="191" y="153"/>
                      <a:pt x="167" y="93"/>
                      <a:pt x="167" y="45"/>
                    </a:cubicBezTo>
                    <a:cubicBezTo>
                      <a:pt x="161" y="16"/>
                      <a:pt x="13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5" name="Google Shape;12505;p44"/>
              <p:cNvSpPr/>
              <p:nvPr/>
            </p:nvSpPr>
            <p:spPr>
              <a:xfrm>
                <a:off x="4142400" y="2163150"/>
                <a:ext cx="5450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592" extrusionOk="0">
                    <a:moveTo>
                      <a:pt x="106" y="1"/>
                    </a:moveTo>
                    <a:cubicBezTo>
                      <a:pt x="55" y="1"/>
                      <a:pt x="1" y="41"/>
                      <a:pt x="15" y="97"/>
                    </a:cubicBezTo>
                    <a:cubicBezTo>
                      <a:pt x="27" y="240"/>
                      <a:pt x="27" y="371"/>
                      <a:pt x="27" y="502"/>
                    </a:cubicBezTo>
                    <a:cubicBezTo>
                      <a:pt x="27" y="562"/>
                      <a:pt x="75" y="592"/>
                      <a:pt x="122" y="592"/>
                    </a:cubicBezTo>
                    <a:cubicBezTo>
                      <a:pt x="170" y="592"/>
                      <a:pt x="218" y="562"/>
                      <a:pt x="218" y="502"/>
                    </a:cubicBezTo>
                    <a:cubicBezTo>
                      <a:pt x="218" y="359"/>
                      <a:pt x="218" y="205"/>
                      <a:pt x="182" y="62"/>
                    </a:cubicBezTo>
                    <a:cubicBezTo>
                      <a:pt x="172" y="19"/>
                      <a:pt x="140" y="1"/>
                      <a:pt x="1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6" name="Google Shape;12506;p44"/>
              <p:cNvSpPr/>
              <p:nvPr/>
            </p:nvSpPr>
            <p:spPr>
              <a:xfrm>
                <a:off x="4149025" y="2157675"/>
                <a:ext cx="4775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478" extrusionOk="0">
                    <a:moveTo>
                      <a:pt x="72" y="1"/>
                    </a:moveTo>
                    <a:cubicBezTo>
                      <a:pt x="42" y="1"/>
                      <a:pt x="12" y="19"/>
                      <a:pt x="12" y="55"/>
                    </a:cubicBezTo>
                    <a:cubicBezTo>
                      <a:pt x="12" y="186"/>
                      <a:pt x="0" y="340"/>
                      <a:pt x="60" y="459"/>
                    </a:cubicBezTo>
                    <a:cubicBezTo>
                      <a:pt x="66" y="471"/>
                      <a:pt x="81" y="477"/>
                      <a:pt x="95" y="477"/>
                    </a:cubicBezTo>
                    <a:cubicBezTo>
                      <a:pt x="110" y="477"/>
                      <a:pt x="125" y="471"/>
                      <a:pt x="131" y="459"/>
                    </a:cubicBezTo>
                    <a:cubicBezTo>
                      <a:pt x="191" y="340"/>
                      <a:pt x="131" y="186"/>
                      <a:pt x="131" y="55"/>
                    </a:cubicBezTo>
                    <a:cubicBezTo>
                      <a:pt x="131" y="19"/>
                      <a:pt x="101" y="1"/>
                      <a:pt x="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7" name="Google Shape;12507;p44"/>
              <p:cNvSpPr/>
              <p:nvPr/>
            </p:nvSpPr>
            <p:spPr>
              <a:xfrm>
                <a:off x="4155275" y="2151450"/>
                <a:ext cx="5975" cy="16225"/>
              </a:xfrm>
              <a:custGeom>
                <a:avLst/>
                <a:gdLst/>
                <a:ahLst/>
                <a:cxnLst/>
                <a:rect l="l" t="t" r="r" b="b"/>
                <a:pathLst>
                  <a:path w="239" h="649" extrusionOk="0">
                    <a:moveTo>
                      <a:pt x="88" y="1"/>
                    </a:moveTo>
                    <a:cubicBezTo>
                      <a:pt x="54" y="1"/>
                      <a:pt x="23" y="26"/>
                      <a:pt x="36" y="65"/>
                    </a:cubicBezTo>
                    <a:cubicBezTo>
                      <a:pt x="48" y="244"/>
                      <a:pt x="0" y="446"/>
                      <a:pt x="60" y="613"/>
                    </a:cubicBezTo>
                    <a:cubicBezTo>
                      <a:pt x="66" y="637"/>
                      <a:pt x="90" y="649"/>
                      <a:pt x="113" y="649"/>
                    </a:cubicBezTo>
                    <a:cubicBezTo>
                      <a:pt x="137" y="649"/>
                      <a:pt x="161" y="637"/>
                      <a:pt x="167" y="613"/>
                    </a:cubicBezTo>
                    <a:cubicBezTo>
                      <a:pt x="238" y="435"/>
                      <a:pt x="179" y="232"/>
                      <a:pt x="155" y="54"/>
                    </a:cubicBezTo>
                    <a:cubicBezTo>
                      <a:pt x="144" y="17"/>
                      <a:pt x="115" y="1"/>
                      <a:pt x="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8" name="Google Shape;12508;p44"/>
              <p:cNvSpPr/>
              <p:nvPr/>
            </p:nvSpPr>
            <p:spPr>
              <a:xfrm>
                <a:off x="4163225" y="2146275"/>
                <a:ext cx="75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302" h="706" extrusionOk="0">
                    <a:moveTo>
                      <a:pt x="104" y="0"/>
                    </a:moveTo>
                    <a:cubicBezTo>
                      <a:pt x="55" y="0"/>
                      <a:pt x="1" y="39"/>
                      <a:pt x="16" y="106"/>
                    </a:cubicBezTo>
                    <a:cubicBezTo>
                      <a:pt x="39" y="225"/>
                      <a:pt x="51" y="344"/>
                      <a:pt x="51" y="463"/>
                    </a:cubicBezTo>
                    <a:cubicBezTo>
                      <a:pt x="51" y="558"/>
                      <a:pt x="63" y="642"/>
                      <a:pt x="147" y="701"/>
                    </a:cubicBezTo>
                    <a:cubicBezTo>
                      <a:pt x="154" y="705"/>
                      <a:pt x="162" y="706"/>
                      <a:pt x="170" y="706"/>
                    </a:cubicBezTo>
                    <a:cubicBezTo>
                      <a:pt x="189" y="706"/>
                      <a:pt x="210" y="698"/>
                      <a:pt x="218" y="689"/>
                    </a:cubicBezTo>
                    <a:cubicBezTo>
                      <a:pt x="301" y="630"/>
                      <a:pt x="278" y="511"/>
                      <a:pt x="266" y="403"/>
                    </a:cubicBezTo>
                    <a:cubicBezTo>
                      <a:pt x="242" y="284"/>
                      <a:pt x="206" y="165"/>
                      <a:pt x="170" y="46"/>
                    </a:cubicBezTo>
                    <a:cubicBezTo>
                      <a:pt x="161" y="15"/>
                      <a:pt x="134" y="0"/>
                      <a:pt x="1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9" name="Google Shape;12509;p44"/>
              <p:cNvSpPr/>
              <p:nvPr/>
            </p:nvSpPr>
            <p:spPr>
              <a:xfrm>
                <a:off x="4172525" y="2144250"/>
                <a:ext cx="597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632" extrusionOk="0">
                    <a:moveTo>
                      <a:pt x="46" y="0"/>
                    </a:moveTo>
                    <a:cubicBezTo>
                      <a:pt x="35" y="0"/>
                      <a:pt x="20" y="6"/>
                      <a:pt x="13" y="20"/>
                    </a:cubicBezTo>
                    <a:cubicBezTo>
                      <a:pt x="1" y="139"/>
                      <a:pt x="1" y="234"/>
                      <a:pt x="1" y="353"/>
                    </a:cubicBezTo>
                    <a:cubicBezTo>
                      <a:pt x="1" y="437"/>
                      <a:pt x="1" y="580"/>
                      <a:pt x="84" y="615"/>
                    </a:cubicBezTo>
                    <a:cubicBezTo>
                      <a:pt x="100" y="626"/>
                      <a:pt x="114" y="632"/>
                      <a:pt x="125" y="632"/>
                    </a:cubicBezTo>
                    <a:cubicBezTo>
                      <a:pt x="139" y="632"/>
                      <a:pt x="149" y="623"/>
                      <a:pt x="156" y="603"/>
                    </a:cubicBezTo>
                    <a:cubicBezTo>
                      <a:pt x="239" y="532"/>
                      <a:pt x="168" y="413"/>
                      <a:pt x="156" y="318"/>
                    </a:cubicBezTo>
                    <a:cubicBezTo>
                      <a:pt x="132" y="199"/>
                      <a:pt x="120" y="115"/>
                      <a:pt x="60" y="8"/>
                    </a:cubicBezTo>
                    <a:cubicBezTo>
                      <a:pt x="60" y="3"/>
                      <a:pt x="54" y="0"/>
                      <a:pt x="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0" name="Google Shape;12510;p44"/>
              <p:cNvSpPr/>
              <p:nvPr/>
            </p:nvSpPr>
            <p:spPr>
              <a:xfrm>
                <a:off x="4180875" y="2141175"/>
                <a:ext cx="715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286" h="584" extrusionOk="0">
                    <a:moveTo>
                      <a:pt x="123" y="1"/>
                    </a:moveTo>
                    <a:cubicBezTo>
                      <a:pt x="67" y="1"/>
                      <a:pt x="10" y="53"/>
                      <a:pt x="24" y="131"/>
                    </a:cubicBezTo>
                    <a:cubicBezTo>
                      <a:pt x="36" y="262"/>
                      <a:pt x="0" y="429"/>
                      <a:pt x="84" y="548"/>
                    </a:cubicBezTo>
                    <a:cubicBezTo>
                      <a:pt x="95" y="572"/>
                      <a:pt x="116" y="584"/>
                      <a:pt x="139" y="584"/>
                    </a:cubicBezTo>
                    <a:cubicBezTo>
                      <a:pt x="161" y="584"/>
                      <a:pt x="185" y="572"/>
                      <a:pt x="203" y="548"/>
                    </a:cubicBezTo>
                    <a:cubicBezTo>
                      <a:pt x="286" y="417"/>
                      <a:pt x="238" y="226"/>
                      <a:pt x="215" y="84"/>
                    </a:cubicBezTo>
                    <a:cubicBezTo>
                      <a:pt x="200" y="25"/>
                      <a:pt x="162" y="1"/>
                      <a:pt x="1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1" name="Google Shape;12511;p44"/>
              <p:cNvSpPr/>
              <p:nvPr/>
            </p:nvSpPr>
            <p:spPr>
              <a:xfrm>
                <a:off x="4193375" y="2137300"/>
                <a:ext cx="477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191" h="577" extrusionOk="0">
                    <a:moveTo>
                      <a:pt x="64" y="0"/>
                    </a:moveTo>
                    <a:cubicBezTo>
                      <a:pt x="32" y="0"/>
                      <a:pt x="0" y="21"/>
                      <a:pt x="0" y="60"/>
                    </a:cubicBezTo>
                    <a:lnTo>
                      <a:pt x="0" y="358"/>
                    </a:lnTo>
                    <a:cubicBezTo>
                      <a:pt x="0" y="453"/>
                      <a:pt x="0" y="524"/>
                      <a:pt x="72" y="572"/>
                    </a:cubicBezTo>
                    <a:cubicBezTo>
                      <a:pt x="79" y="575"/>
                      <a:pt x="87" y="577"/>
                      <a:pt x="95" y="577"/>
                    </a:cubicBezTo>
                    <a:cubicBezTo>
                      <a:pt x="114" y="577"/>
                      <a:pt x="135" y="568"/>
                      <a:pt x="143" y="560"/>
                    </a:cubicBezTo>
                    <a:cubicBezTo>
                      <a:pt x="191" y="500"/>
                      <a:pt x="155" y="405"/>
                      <a:pt x="143" y="334"/>
                    </a:cubicBezTo>
                    <a:cubicBezTo>
                      <a:pt x="131" y="239"/>
                      <a:pt x="131" y="155"/>
                      <a:pt x="131" y="84"/>
                    </a:cubicBezTo>
                    <a:cubicBezTo>
                      <a:pt x="138" y="27"/>
                      <a:pt x="100" y="0"/>
                      <a:pt x="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2" name="Google Shape;12512;p44"/>
              <p:cNvSpPr/>
              <p:nvPr/>
            </p:nvSpPr>
            <p:spPr>
              <a:xfrm>
                <a:off x="4203525" y="2135675"/>
                <a:ext cx="5650" cy="131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527" extrusionOk="0">
                    <a:moveTo>
                      <a:pt x="134" y="0"/>
                    </a:moveTo>
                    <a:cubicBezTo>
                      <a:pt x="74" y="0"/>
                      <a:pt x="1" y="51"/>
                      <a:pt x="23" y="125"/>
                    </a:cubicBezTo>
                    <a:cubicBezTo>
                      <a:pt x="47" y="244"/>
                      <a:pt x="23" y="411"/>
                      <a:pt x="106" y="518"/>
                    </a:cubicBezTo>
                    <a:cubicBezTo>
                      <a:pt x="112" y="524"/>
                      <a:pt x="124" y="527"/>
                      <a:pt x="136" y="527"/>
                    </a:cubicBezTo>
                    <a:cubicBezTo>
                      <a:pt x="148" y="527"/>
                      <a:pt x="160" y="524"/>
                      <a:pt x="166" y="518"/>
                    </a:cubicBezTo>
                    <a:cubicBezTo>
                      <a:pt x="225" y="458"/>
                      <a:pt x="225" y="399"/>
                      <a:pt x="225" y="304"/>
                    </a:cubicBezTo>
                    <a:cubicBezTo>
                      <a:pt x="225" y="232"/>
                      <a:pt x="213" y="149"/>
                      <a:pt x="201" y="65"/>
                    </a:cubicBezTo>
                    <a:cubicBezTo>
                      <a:pt x="201" y="20"/>
                      <a:pt x="170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3" name="Google Shape;12513;p44"/>
              <p:cNvSpPr/>
              <p:nvPr/>
            </p:nvSpPr>
            <p:spPr>
              <a:xfrm>
                <a:off x="4213725" y="2135275"/>
                <a:ext cx="5575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424" extrusionOk="0">
                    <a:moveTo>
                      <a:pt x="87" y="0"/>
                    </a:moveTo>
                    <a:cubicBezTo>
                      <a:pt x="41" y="0"/>
                      <a:pt x="0" y="50"/>
                      <a:pt x="32" y="105"/>
                    </a:cubicBezTo>
                    <a:cubicBezTo>
                      <a:pt x="55" y="165"/>
                      <a:pt x="79" y="200"/>
                      <a:pt x="79" y="284"/>
                    </a:cubicBezTo>
                    <a:cubicBezTo>
                      <a:pt x="79" y="343"/>
                      <a:pt x="79" y="379"/>
                      <a:pt x="115" y="415"/>
                    </a:cubicBezTo>
                    <a:cubicBezTo>
                      <a:pt x="121" y="421"/>
                      <a:pt x="130" y="424"/>
                      <a:pt x="139" y="424"/>
                    </a:cubicBezTo>
                    <a:cubicBezTo>
                      <a:pt x="148" y="424"/>
                      <a:pt x="157" y="421"/>
                      <a:pt x="163" y="415"/>
                    </a:cubicBezTo>
                    <a:cubicBezTo>
                      <a:pt x="222" y="367"/>
                      <a:pt x="210" y="296"/>
                      <a:pt x="210" y="236"/>
                    </a:cubicBezTo>
                    <a:cubicBezTo>
                      <a:pt x="210" y="165"/>
                      <a:pt x="174" y="105"/>
                      <a:pt x="151" y="46"/>
                    </a:cubicBezTo>
                    <a:cubicBezTo>
                      <a:pt x="135" y="13"/>
                      <a:pt x="110" y="0"/>
                      <a:pt x="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4" name="Google Shape;12514;p44"/>
              <p:cNvSpPr/>
              <p:nvPr/>
            </p:nvSpPr>
            <p:spPr>
              <a:xfrm>
                <a:off x="4222600" y="2132000"/>
                <a:ext cx="86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345" h="457" extrusionOk="0">
                    <a:moveTo>
                      <a:pt x="113" y="1"/>
                    </a:moveTo>
                    <a:cubicBezTo>
                      <a:pt x="55" y="1"/>
                      <a:pt x="1" y="46"/>
                      <a:pt x="22" y="117"/>
                    </a:cubicBezTo>
                    <a:cubicBezTo>
                      <a:pt x="46" y="212"/>
                      <a:pt x="105" y="308"/>
                      <a:pt x="153" y="415"/>
                    </a:cubicBezTo>
                    <a:cubicBezTo>
                      <a:pt x="171" y="444"/>
                      <a:pt x="197" y="457"/>
                      <a:pt x="224" y="457"/>
                    </a:cubicBezTo>
                    <a:cubicBezTo>
                      <a:pt x="283" y="457"/>
                      <a:pt x="344" y="394"/>
                      <a:pt x="320" y="320"/>
                    </a:cubicBezTo>
                    <a:cubicBezTo>
                      <a:pt x="272" y="224"/>
                      <a:pt x="224" y="153"/>
                      <a:pt x="212" y="70"/>
                    </a:cubicBezTo>
                    <a:cubicBezTo>
                      <a:pt x="193" y="21"/>
                      <a:pt x="153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5" name="Google Shape;12515;p44"/>
              <p:cNvSpPr/>
              <p:nvPr/>
            </p:nvSpPr>
            <p:spPr>
              <a:xfrm>
                <a:off x="4232250" y="2127375"/>
                <a:ext cx="8775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65" extrusionOk="0">
                    <a:moveTo>
                      <a:pt x="115" y="1"/>
                    </a:moveTo>
                    <a:cubicBezTo>
                      <a:pt x="60" y="1"/>
                      <a:pt x="1" y="51"/>
                      <a:pt x="17" y="124"/>
                    </a:cubicBezTo>
                    <a:cubicBezTo>
                      <a:pt x="65" y="243"/>
                      <a:pt x="88" y="374"/>
                      <a:pt x="124" y="493"/>
                    </a:cubicBezTo>
                    <a:cubicBezTo>
                      <a:pt x="136" y="540"/>
                      <a:pt x="160" y="564"/>
                      <a:pt x="231" y="564"/>
                    </a:cubicBezTo>
                    <a:cubicBezTo>
                      <a:pt x="255" y="564"/>
                      <a:pt x="267" y="552"/>
                      <a:pt x="303" y="540"/>
                    </a:cubicBezTo>
                    <a:cubicBezTo>
                      <a:pt x="326" y="516"/>
                      <a:pt x="350" y="457"/>
                      <a:pt x="326" y="433"/>
                    </a:cubicBezTo>
                    <a:cubicBezTo>
                      <a:pt x="291" y="302"/>
                      <a:pt x="243" y="159"/>
                      <a:pt x="184" y="40"/>
                    </a:cubicBezTo>
                    <a:cubicBezTo>
                      <a:pt x="168" y="13"/>
                      <a:pt x="142" y="1"/>
                      <a:pt x="1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6" name="Google Shape;12516;p44"/>
              <p:cNvSpPr/>
              <p:nvPr/>
            </p:nvSpPr>
            <p:spPr>
              <a:xfrm>
                <a:off x="4240100" y="2127675"/>
                <a:ext cx="104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34" extrusionOk="0">
                    <a:moveTo>
                      <a:pt x="109" y="0"/>
                    </a:moveTo>
                    <a:cubicBezTo>
                      <a:pt x="45" y="0"/>
                      <a:pt x="0" y="87"/>
                      <a:pt x="48" y="135"/>
                    </a:cubicBezTo>
                    <a:cubicBezTo>
                      <a:pt x="132" y="207"/>
                      <a:pt x="120" y="373"/>
                      <a:pt x="251" y="433"/>
                    </a:cubicBezTo>
                    <a:cubicBezTo>
                      <a:pt x="274" y="433"/>
                      <a:pt x="298" y="433"/>
                      <a:pt x="310" y="421"/>
                    </a:cubicBezTo>
                    <a:cubicBezTo>
                      <a:pt x="417" y="290"/>
                      <a:pt x="274" y="88"/>
                      <a:pt x="155" y="16"/>
                    </a:cubicBezTo>
                    <a:cubicBezTo>
                      <a:pt x="139" y="5"/>
                      <a:pt x="123" y="0"/>
                      <a:pt x="1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7" name="Google Shape;12517;p44"/>
              <p:cNvSpPr/>
              <p:nvPr/>
            </p:nvSpPr>
            <p:spPr>
              <a:xfrm>
                <a:off x="4251375" y="2126550"/>
                <a:ext cx="1185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474" h="540" extrusionOk="0">
                    <a:moveTo>
                      <a:pt x="139" y="1"/>
                    </a:moveTo>
                    <a:cubicBezTo>
                      <a:pt x="73" y="1"/>
                      <a:pt x="1" y="79"/>
                      <a:pt x="62" y="157"/>
                    </a:cubicBezTo>
                    <a:cubicBezTo>
                      <a:pt x="97" y="216"/>
                      <a:pt x="145" y="276"/>
                      <a:pt x="181" y="347"/>
                    </a:cubicBezTo>
                    <a:cubicBezTo>
                      <a:pt x="216" y="407"/>
                      <a:pt x="252" y="478"/>
                      <a:pt x="312" y="526"/>
                    </a:cubicBezTo>
                    <a:cubicBezTo>
                      <a:pt x="328" y="535"/>
                      <a:pt x="345" y="540"/>
                      <a:pt x="361" y="540"/>
                    </a:cubicBezTo>
                    <a:cubicBezTo>
                      <a:pt x="424" y="540"/>
                      <a:pt x="473" y="473"/>
                      <a:pt x="454" y="407"/>
                    </a:cubicBezTo>
                    <a:cubicBezTo>
                      <a:pt x="443" y="335"/>
                      <a:pt x="383" y="276"/>
                      <a:pt x="335" y="216"/>
                    </a:cubicBezTo>
                    <a:lnTo>
                      <a:pt x="204" y="37"/>
                    </a:lnTo>
                    <a:cubicBezTo>
                      <a:pt x="188" y="12"/>
                      <a:pt x="164" y="1"/>
                      <a:pt x="1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8" name="Google Shape;12518;p44"/>
              <p:cNvSpPr/>
              <p:nvPr/>
            </p:nvSpPr>
            <p:spPr>
              <a:xfrm>
                <a:off x="4265775" y="2127450"/>
                <a:ext cx="7700" cy="1510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604" extrusionOk="0">
                    <a:moveTo>
                      <a:pt x="74" y="1"/>
                    </a:moveTo>
                    <a:cubicBezTo>
                      <a:pt x="46" y="1"/>
                      <a:pt x="0" y="37"/>
                      <a:pt x="9" y="73"/>
                    </a:cubicBezTo>
                    <a:cubicBezTo>
                      <a:pt x="45" y="156"/>
                      <a:pt x="57" y="252"/>
                      <a:pt x="81" y="359"/>
                    </a:cubicBezTo>
                    <a:cubicBezTo>
                      <a:pt x="93" y="442"/>
                      <a:pt x="93" y="561"/>
                      <a:pt x="164" y="597"/>
                    </a:cubicBezTo>
                    <a:cubicBezTo>
                      <a:pt x="177" y="601"/>
                      <a:pt x="189" y="604"/>
                      <a:pt x="199" y="604"/>
                    </a:cubicBezTo>
                    <a:cubicBezTo>
                      <a:pt x="216" y="604"/>
                      <a:pt x="228" y="596"/>
                      <a:pt x="236" y="573"/>
                    </a:cubicBezTo>
                    <a:cubicBezTo>
                      <a:pt x="307" y="502"/>
                      <a:pt x="271" y="371"/>
                      <a:pt x="236" y="275"/>
                    </a:cubicBezTo>
                    <a:cubicBezTo>
                      <a:pt x="212" y="180"/>
                      <a:pt x="152" y="85"/>
                      <a:pt x="93" y="13"/>
                    </a:cubicBezTo>
                    <a:cubicBezTo>
                      <a:pt x="90" y="5"/>
                      <a:pt x="83" y="1"/>
                      <a:pt x="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9" name="Google Shape;12519;p44"/>
              <p:cNvSpPr/>
              <p:nvPr/>
            </p:nvSpPr>
            <p:spPr>
              <a:xfrm>
                <a:off x="4276325" y="2132525"/>
                <a:ext cx="6950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278" h="458" extrusionOk="0">
                    <a:moveTo>
                      <a:pt x="30" y="0"/>
                    </a:moveTo>
                    <a:cubicBezTo>
                      <a:pt x="15" y="0"/>
                      <a:pt x="1" y="14"/>
                      <a:pt x="16" y="37"/>
                    </a:cubicBezTo>
                    <a:cubicBezTo>
                      <a:pt x="40" y="168"/>
                      <a:pt x="52" y="358"/>
                      <a:pt x="171" y="453"/>
                    </a:cubicBezTo>
                    <a:cubicBezTo>
                      <a:pt x="180" y="456"/>
                      <a:pt x="189" y="458"/>
                      <a:pt x="199" y="458"/>
                    </a:cubicBezTo>
                    <a:cubicBezTo>
                      <a:pt x="227" y="458"/>
                      <a:pt x="254" y="444"/>
                      <a:pt x="254" y="418"/>
                    </a:cubicBezTo>
                    <a:cubicBezTo>
                      <a:pt x="278" y="275"/>
                      <a:pt x="135" y="132"/>
                      <a:pt x="52" y="13"/>
                    </a:cubicBezTo>
                    <a:cubicBezTo>
                      <a:pt x="48" y="4"/>
                      <a:pt x="39" y="0"/>
                      <a:pt x="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0" name="Google Shape;12520;p44"/>
              <p:cNvSpPr/>
              <p:nvPr/>
            </p:nvSpPr>
            <p:spPr>
              <a:xfrm>
                <a:off x="4285100" y="2135000"/>
                <a:ext cx="118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475" h="541" extrusionOk="0">
                    <a:moveTo>
                      <a:pt x="142" y="0"/>
                    </a:moveTo>
                    <a:cubicBezTo>
                      <a:pt x="66" y="0"/>
                      <a:pt x="1" y="100"/>
                      <a:pt x="58" y="176"/>
                    </a:cubicBezTo>
                    <a:cubicBezTo>
                      <a:pt x="106" y="211"/>
                      <a:pt x="129" y="259"/>
                      <a:pt x="153" y="319"/>
                    </a:cubicBezTo>
                    <a:cubicBezTo>
                      <a:pt x="177" y="390"/>
                      <a:pt x="165" y="473"/>
                      <a:pt x="225" y="509"/>
                    </a:cubicBezTo>
                    <a:cubicBezTo>
                      <a:pt x="250" y="528"/>
                      <a:pt x="279" y="541"/>
                      <a:pt x="304" y="541"/>
                    </a:cubicBezTo>
                    <a:cubicBezTo>
                      <a:pt x="326" y="541"/>
                      <a:pt x="345" y="531"/>
                      <a:pt x="356" y="509"/>
                    </a:cubicBezTo>
                    <a:cubicBezTo>
                      <a:pt x="475" y="378"/>
                      <a:pt x="320" y="128"/>
                      <a:pt x="201" y="21"/>
                    </a:cubicBezTo>
                    <a:cubicBezTo>
                      <a:pt x="182" y="7"/>
                      <a:pt x="162" y="0"/>
                      <a:pt x="1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1" name="Google Shape;12521;p44"/>
              <p:cNvSpPr/>
              <p:nvPr/>
            </p:nvSpPr>
            <p:spPr>
              <a:xfrm>
                <a:off x="4297350" y="2144650"/>
                <a:ext cx="5575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23" h="243" extrusionOk="0">
                    <a:moveTo>
                      <a:pt x="98" y="1"/>
                    </a:moveTo>
                    <a:cubicBezTo>
                      <a:pt x="53" y="1"/>
                      <a:pt x="1" y="56"/>
                      <a:pt x="32" y="111"/>
                    </a:cubicBezTo>
                    <a:cubicBezTo>
                      <a:pt x="68" y="159"/>
                      <a:pt x="104" y="230"/>
                      <a:pt x="163" y="242"/>
                    </a:cubicBezTo>
                    <a:cubicBezTo>
                      <a:pt x="187" y="242"/>
                      <a:pt x="211" y="230"/>
                      <a:pt x="211" y="218"/>
                    </a:cubicBezTo>
                    <a:cubicBezTo>
                      <a:pt x="223" y="159"/>
                      <a:pt x="187" y="111"/>
                      <a:pt x="151" y="52"/>
                    </a:cubicBezTo>
                    <a:cubicBezTo>
                      <a:pt x="143" y="1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2" name="Google Shape;12522;p44"/>
              <p:cNvSpPr/>
              <p:nvPr/>
            </p:nvSpPr>
            <p:spPr>
              <a:xfrm>
                <a:off x="4162425" y="2066400"/>
                <a:ext cx="86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47" extrusionOk="0">
                    <a:moveTo>
                      <a:pt x="141" y="0"/>
                    </a:moveTo>
                    <a:cubicBezTo>
                      <a:pt x="120" y="0"/>
                      <a:pt x="98" y="5"/>
                      <a:pt x="71" y="15"/>
                    </a:cubicBezTo>
                    <a:cubicBezTo>
                      <a:pt x="24" y="27"/>
                      <a:pt x="0" y="86"/>
                      <a:pt x="24" y="134"/>
                    </a:cubicBezTo>
                    <a:cubicBezTo>
                      <a:pt x="60" y="181"/>
                      <a:pt x="83" y="205"/>
                      <a:pt x="119" y="241"/>
                    </a:cubicBezTo>
                    <a:cubicBezTo>
                      <a:pt x="167" y="277"/>
                      <a:pt x="202" y="277"/>
                      <a:pt x="238" y="324"/>
                    </a:cubicBezTo>
                    <a:cubicBezTo>
                      <a:pt x="250" y="340"/>
                      <a:pt x="265" y="346"/>
                      <a:pt x="280" y="346"/>
                    </a:cubicBezTo>
                    <a:cubicBezTo>
                      <a:pt x="313" y="346"/>
                      <a:pt x="345" y="317"/>
                      <a:pt x="345" y="277"/>
                    </a:cubicBezTo>
                    <a:cubicBezTo>
                      <a:pt x="345" y="205"/>
                      <a:pt x="345" y="134"/>
                      <a:pt x="274" y="74"/>
                    </a:cubicBezTo>
                    <a:cubicBezTo>
                      <a:pt x="231" y="31"/>
                      <a:pt x="194" y="0"/>
                      <a:pt x="1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3" name="Google Shape;12523;p44"/>
              <p:cNvSpPr/>
              <p:nvPr/>
            </p:nvSpPr>
            <p:spPr>
              <a:xfrm>
                <a:off x="4173750" y="2071200"/>
                <a:ext cx="95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466" extrusionOk="0">
                    <a:moveTo>
                      <a:pt x="95" y="1"/>
                    </a:moveTo>
                    <a:cubicBezTo>
                      <a:pt x="46" y="1"/>
                      <a:pt x="0" y="47"/>
                      <a:pt x="23" y="108"/>
                    </a:cubicBezTo>
                    <a:cubicBezTo>
                      <a:pt x="47" y="180"/>
                      <a:pt x="83" y="251"/>
                      <a:pt x="95" y="311"/>
                    </a:cubicBezTo>
                    <a:cubicBezTo>
                      <a:pt x="107" y="370"/>
                      <a:pt x="142" y="430"/>
                      <a:pt x="214" y="466"/>
                    </a:cubicBezTo>
                    <a:cubicBezTo>
                      <a:pt x="226" y="466"/>
                      <a:pt x="261" y="466"/>
                      <a:pt x="273" y="442"/>
                    </a:cubicBezTo>
                    <a:cubicBezTo>
                      <a:pt x="380" y="323"/>
                      <a:pt x="226" y="144"/>
                      <a:pt x="166" y="49"/>
                    </a:cubicBezTo>
                    <a:cubicBezTo>
                      <a:pt x="149" y="15"/>
                      <a:pt x="122" y="1"/>
                      <a:pt x="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4" name="Google Shape;12524;p44"/>
              <p:cNvSpPr/>
              <p:nvPr/>
            </p:nvSpPr>
            <p:spPr>
              <a:xfrm>
                <a:off x="4184725" y="2078350"/>
                <a:ext cx="42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423" extrusionOk="0">
                    <a:moveTo>
                      <a:pt x="13" y="1"/>
                    </a:moveTo>
                    <a:cubicBezTo>
                      <a:pt x="13" y="1"/>
                      <a:pt x="1" y="1"/>
                      <a:pt x="1" y="13"/>
                    </a:cubicBezTo>
                    <a:cubicBezTo>
                      <a:pt x="49" y="144"/>
                      <a:pt x="61" y="299"/>
                      <a:pt x="132" y="418"/>
                    </a:cubicBezTo>
                    <a:cubicBezTo>
                      <a:pt x="135" y="421"/>
                      <a:pt x="139" y="422"/>
                      <a:pt x="143" y="422"/>
                    </a:cubicBezTo>
                    <a:cubicBezTo>
                      <a:pt x="155" y="422"/>
                      <a:pt x="168" y="411"/>
                      <a:pt x="168" y="394"/>
                    </a:cubicBezTo>
                    <a:cubicBezTo>
                      <a:pt x="132" y="263"/>
                      <a:pt x="72" y="132"/>
                      <a:pt x="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5" name="Google Shape;12525;p44"/>
              <p:cNvSpPr/>
              <p:nvPr/>
            </p:nvSpPr>
            <p:spPr>
              <a:xfrm>
                <a:off x="4192425" y="2083375"/>
                <a:ext cx="10200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408" h="817" extrusionOk="0">
                    <a:moveTo>
                      <a:pt x="99" y="0"/>
                    </a:moveTo>
                    <a:cubicBezTo>
                      <a:pt x="50" y="0"/>
                      <a:pt x="1" y="41"/>
                      <a:pt x="14" y="110"/>
                    </a:cubicBezTo>
                    <a:cubicBezTo>
                      <a:pt x="62" y="240"/>
                      <a:pt x="74" y="371"/>
                      <a:pt x="110" y="526"/>
                    </a:cubicBezTo>
                    <a:cubicBezTo>
                      <a:pt x="134" y="633"/>
                      <a:pt x="181" y="764"/>
                      <a:pt x="288" y="812"/>
                    </a:cubicBezTo>
                    <a:cubicBezTo>
                      <a:pt x="294" y="815"/>
                      <a:pt x="302" y="816"/>
                      <a:pt x="310" y="816"/>
                    </a:cubicBezTo>
                    <a:cubicBezTo>
                      <a:pt x="334" y="816"/>
                      <a:pt x="363" y="803"/>
                      <a:pt x="372" y="776"/>
                    </a:cubicBezTo>
                    <a:cubicBezTo>
                      <a:pt x="407" y="657"/>
                      <a:pt x="348" y="550"/>
                      <a:pt x="312" y="455"/>
                    </a:cubicBezTo>
                    <a:cubicBezTo>
                      <a:pt x="264" y="336"/>
                      <a:pt x="241" y="193"/>
                      <a:pt x="181" y="74"/>
                    </a:cubicBezTo>
                    <a:cubicBezTo>
                      <a:pt x="171" y="23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6" name="Google Shape;12526;p44"/>
              <p:cNvSpPr/>
              <p:nvPr/>
            </p:nvSpPr>
            <p:spPr>
              <a:xfrm>
                <a:off x="4208375" y="2092500"/>
                <a:ext cx="7950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817" extrusionOk="0">
                    <a:moveTo>
                      <a:pt x="67" y="1"/>
                    </a:moveTo>
                    <a:cubicBezTo>
                      <a:pt x="32" y="1"/>
                      <a:pt x="0" y="32"/>
                      <a:pt x="7" y="90"/>
                    </a:cubicBezTo>
                    <a:cubicBezTo>
                      <a:pt x="31" y="221"/>
                      <a:pt x="43" y="364"/>
                      <a:pt x="79" y="507"/>
                    </a:cubicBezTo>
                    <a:cubicBezTo>
                      <a:pt x="91" y="602"/>
                      <a:pt x="115" y="721"/>
                      <a:pt x="198" y="804"/>
                    </a:cubicBezTo>
                    <a:cubicBezTo>
                      <a:pt x="206" y="812"/>
                      <a:pt x="216" y="816"/>
                      <a:pt x="228" y="816"/>
                    </a:cubicBezTo>
                    <a:cubicBezTo>
                      <a:pt x="250" y="816"/>
                      <a:pt x="273" y="800"/>
                      <a:pt x="281" y="768"/>
                    </a:cubicBezTo>
                    <a:cubicBezTo>
                      <a:pt x="317" y="649"/>
                      <a:pt x="281" y="542"/>
                      <a:pt x="246" y="447"/>
                    </a:cubicBezTo>
                    <a:cubicBezTo>
                      <a:pt x="198" y="304"/>
                      <a:pt x="162" y="173"/>
                      <a:pt x="127" y="42"/>
                    </a:cubicBezTo>
                    <a:cubicBezTo>
                      <a:pt x="112" y="14"/>
                      <a:pt x="89" y="1"/>
                      <a:pt x="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7" name="Google Shape;12527;p44"/>
              <p:cNvSpPr/>
              <p:nvPr/>
            </p:nvSpPr>
            <p:spPr>
              <a:xfrm>
                <a:off x="4216575" y="2105300"/>
                <a:ext cx="77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798" extrusionOk="0">
                    <a:moveTo>
                      <a:pt x="84" y="0"/>
                    </a:moveTo>
                    <a:cubicBezTo>
                      <a:pt x="69" y="0"/>
                      <a:pt x="55" y="6"/>
                      <a:pt x="49" y="18"/>
                    </a:cubicBezTo>
                    <a:cubicBezTo>
                      <a:pt x="1" y="137"/>
                      <a:pt x="1" y="256"/>
                      <a:pt x="13" y="376"/>
                    </a:cubicBezTo>
                    <a:cubicBezTo>
                      <a:pt x="13" y="495"/>
                      <a:pt x="13" y="626"/>
                      <a:pt x="84" y="733"/>
                    </a:cubicBezTo>
                    <a:cubicBezTo>
                      <a:pt x="98" y="778"/>
                      <a:pt x="134" y="798"/>
                      <a:pt x="174" y="798"/>
                    </a:cubicBezTo>
                    <a:cubicBezTo>
                      <a:pt x="238" y="798"/>
                      <a:pt x="311" y="747"/>
                      <a:pt x="311" y="673"/>
                    </a:cubicBezTo>
                    <a:cubicBezTo>
                      <a:pt x="311" y="554"/>
                      <a:pt x="251" y="447"/>
                      <a:pt x="227" y="352"/>
                    </a:cubicBezTo>
                    <a:cubicBezTo>
                      <a:pt x="191" y="245"/>
                      <a:pt x="168" y="125"/>
                      <a:pt x="120" y="18"/>
                    </a:cubicBezTo>
                    <a:cubicBezTo>
                      <a:pt x="114" y="6"/>
                      <a:pt x="99" y="0"/>
                      <a:pt x="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8" name="Google Shape;12528;p44"/>
              <p:cNvSpPr/>
              <p:nvPr/>
            </p:nvSpPr>
            <p:spPr>
              <a:xfrm>
                <a:off x="4222050" y="2117175"/>
                <a:ext cx="4975" cy="815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326" extrusionOk="0">
                    <a:moveTo>
                      <a:pt x="49" y="0"/>
                    </a:moveTo>
                    <a:cubicBezTo>
                      <a:pt x="26" y="0"/>
                      <a:pt x="1" y="25"/>
                      <a:pt x="8" y="55"/>
                    </a:cubicBezTo>
                    <a:cubicBezTo>
                      <a:pt x="20" y="127"/>
                      <a:pt x="44" y="258"/>
                      <a:pt x="92" y="317"/>
                    </a:cubicBezTo>
                    <a:cubicBezTo>
                      <a:pt x="106" y="322"/>
                      <a:pt x="121" y="325"/>
                      <a:pt x="134" y="325"/>
                    </a:cubicBezTo>
                    <a:cubicBezTo>
                      <a:pt x="153" y="325"/>
                      <a:pt x="168" y="319"/>
                      <a:pt x="175" y="305"/>
                    </a:cubicBezTo>
                    <a:cubicBezTo>
                      <a:pt x="199" y="210"/>
                      <a:pt x="115" y="115"/>
                      <a:pt x="80" y="31"/>
                    </a:cubicBezTo>
                    <a:cubicBezTo>
                      <a:pt x="75" y="9"/>
                      <a:pt x="62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9" name="Google Shape;12529;p44"/>
              <p:cNvSpPr/>
              <p:nvPr/>
            </p:nvSpPr>
            <p:spPr>
              <a:xfrm>
                <a:off x="4232175" y="2095100"/>
                <a:ext cx="8250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64" extrusionOk="0">
                    <a:moveTo>
                      <a:pt x="104" y="0"/>
                    </a:moveTo>
                    <a:cubicBezTo>
                      <a:pt x="53" y="0"/>
                      <a:pt x="1" y="46"/>
                      <a:pt x="8" y="117"/>
                    </a:cubicBezTo>
                    <a:cubicBezTo>
                      <a:pt x="20" y="188"/>
                      <a:pt x="20" y="283"/>
                      <a:pt x="32" y="355"/>
                    </a:cubicBezTo>
                    <a:cubicBezTo>
                      <a:pt x="54" y="409"/>
                      <a:pt x="85" y="464"/>
                      <a:pt x="154" y="464"/>
                    </a:cubicBezTo>
                    <a:cubicBezTo>
                      <a:pt x="161" y="464"/>
                      <a:pt x="167" y="463"/>
                      <a:pt x="175" y="462"/>
                    </a:cubicBezTo>
                    <a:cubicBezTo>
                      <a:pt x="329" y="426"/>
                      <a:pt x="210" y="164"/>
                      <a:pt x="187" y="69"/>
                    </a:cubicBezTo>
                    <a:cubicBezTo>
                      <a:pt x="172" y="21"/>
                      <a:pt x="138" y="0"/>
                      <a:pt x="1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0" name="Google Shape;12530;p44"/>
              <p:cNvSpPr/>
              <p:nvPr/>
            </p:nvSpPr>
            <p:spPr>
              <a:xfrm>
                <a:off x="4237200" y="2093000"/>
                <a:ext cx="760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304" h="407" extrusionOk="0">
                    <a:moveTo>
                      <a:pt x="121" y="0"/>
                    </a:moveTo>
                    <a:cubicBezTo>
                      <a:pt x="55" y="0"/>
                      <a:pt x="1" y="88"/>
                      <a:pt x="57" y="153"/>
                    </a:cubicBezTo>
                    <a:cubicBezTo>
                      <a:pt x="93" y="201"/>
                      <a:pt x="93" y="260"/>
                      <a:pt x="93" y="308"/>
                    </a:cubicBezTo>
                    <a:cubicBezTo>
                      <a:pt x="93" y="374"/>
                      <a:pt x="143" y="407"/>
                      <a:pt x="195" y="407"/>
                    </a:cubicBezTo>
                    <a:cubicBezTo>
                      <a:pt x="204" y="407"/>
                      <a:pt x="214" y="406"/>
                      <a:pt x="224" y="403"/>
                    </a:cubicBezTo>
                    <a:lnTo>
                      <a:pt x="224" y="403"/>
                    </a:lnTo>
                    <a:cubicBezTo>
                      <a:pt x="248" y="398"/>
                      <a:pt x="267" y="385"/>
                      <a:pt x="279" y="368"/>
                    </a:cubicBezTo>
                    <a:lnTo>
                      <a:pt x="279" y="368"/>
                    </a:lnTo>
                    <a:cubicBezTo>
                      <a:pt x="296" y="345"/>
                      <a:pt x="304" y="313"/>
                      <a:pt x="295" y="272"/>
                    </a:cubicBezTo>
                    <a:cubicBezTo>
                      <a:pt x="283" y="189"/>
                      <a:pt x="248" y="82"/>
                      <a:pt x="176" y="22"/>
                    </a:cubicBezTo>
                    <a:cubicBezTo>
                      <a:pt x="158" y="7"/>
                      <a:pt x="139" y="0"/>
                      <a:pt x="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1" name="Google Shape;12531;p44"/>
              <p:cNvSpPr/>
              <p:nvPr/>
            </p:nvSpPr>
            <p:spPr>
              <a:xfrm>
                <a:off x="4245750" y="2087000"/>
                <a:ext cx="5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204" h="494" extrusionOk="0">
                    <a:moveTo>
                      <a:pt x="38" y="0"/>
                    </a:moveTo>
                    <a:cubicBezTo>
                      <a:pt x="19" y="0"/>
                      <a:pt x="1" y="12"/>
                      <a:pt x="1" y="36"/>
                    </a:cubicBezTo>
                    <a:cubicBezTo>
                      <a:pt x="1" y="131"/>
                      <a:pt x="13" y="215"/>
                      <a:pt x="13" y="310"/>
                    </a:cubicBezTo>
                    <a:cubicBezTo>
                      <a:pt x="13" y="381"/>
                      <a:pt x="25" y="453"/>
                      <a:pt x="84" y="488"/>
                    </a:cubicBezTo>
                    <a:cubicBezTo>
                      <a:pt x="94" y="492"/>
                      <a:pt x="102" y="493"/>
                      <a:pt x="110" y="493"/>
                    </a:cubicBezTo>
                    <a:cubicBezTo>
                      <a:pt x="132" y="493"/>
                      <a:pt x="147" y="482"/>
                      <a:pt x="156" y="465"/>
                    </a:cubicBezTo>
                    <a:cubicBezTo>
                      <a:pt x="203" y="405"/>
                      <a:pt x="179" y="334"/>
                      <a:pt x="156" y="274"/>
                    </a:cubicBezTo>
                    <a:cubicBezTo>
                      <a:pt x="132" y="203"/>
                      <a:pt x="96" y="107"/>
                      <a:pt x="84" y="36"/>
                    </a:cubicBezTo>
                    <a:cubicBezTo>
                      <a:pt x="78" y="12"/>
                      <a:pt x="57" y="0"/>
                      <a:pt x="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2" name="Google Shape;12532;p44"/>
              <p:cNvSpPr/>
              <p:nvPr/>
            </p:nvSpPr>
            <p:spPr>
              <a:xfrm>
                <a:off x="4252100" y="2081825"/>
                <a:ext cx="875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662" extrusionOk="0">
                    <a:moveTo>
                      <a:pt x="121" y="1"/>
                    </a:moveTo>
                    <a:cubicBezTo>
                      <a:pt x="64" y="1"/>
                      <a:pt x="1" y="48"/>
                      <a:pt x="33" y="112"/>
                    </a:cubicBezTo>
                    <a:cubicBezTo>
                      <a:pt x="92" y="255"/>
                      <a:pt x="68" y="433"/>
                      <a:pt x="128" y="588"/>
                    </a:cubicBezTo>
                    <a:cubicBezTo>
                      <a:pt x="146" y="640"/>
                      <a:pt x="185" y="662"/>
                      <a:pt x="225" y="662"/>
                    </a:cubicBezTo>
                    <a:cubicBezTo>
                      <a:pt x="286" y="662"/>
                      <a:pt x="349" y="608"/>
                      <a:pt x="342" y="529"/>
                    </a:cubicBezTo>
                    <a:cubicBezTo>
                      <a:pt x="306" y="362"/>
                      <a:pt x="271" y="183"/>
                      <a:pt x="187" y="41"/>
                    </a:cubicBezTo>
                    <a:cubicBezTo>
                      <a:pt x="175" y="13"/>
                      <a:pt x="149" y="1"/>
                      <a:pt x="1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3" name="Google Shape;12533;p44"/>
              <p:cNvSpPr/>
              <p:nvPr/>
            </p:nvSpPr>
            <p:spPr>
              <a:xfrm>
                <a:off x="4261050" y="2080425"/>
                <a:ext cx="867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465" extrusionOk="0">
                    <a:moveTo>
                      <a:pt x="106" y="0"/>
                    </a:moveTo>
                    <a:cubicBezTo>
                      <a:pt x="55" y="0"/>
                      <a:pt x="1" y="44"/>
                      <a:pt x="8" y="108"/>
                    </a:cubicBezTo>
                    <a:cubicBezTo>
                      <a:pt x="20" y="216"/>
                      <a:pt x="67" y="347"/>
                      <a:pt x="151" y="430"/>
                    </a:cubicBezTo>
                    <a:cubicBezTo>
                      <a:pt x="168" y="454"/>
                      <a:pt x="192" y="464"/>
                      <a:pt x="217" y="464"/>
                    </a:cubicBezTo>
                    <a:cubicBezTo>
                      <a:pt x="279" y="464"/>
                      <a:pt x="346" y="402"/>
                      <a:pt x="329" y="335"/>
                    </a:cubicBezTo>
                    <a:cubicBezTo>
                      <a:pt x="282" y="239"/>
                      <a:pt x="222" y="156"/>
                      <a:pt x="186" y="61"/>
                    </a:cubicBezTo>
                    <a:cubicBezTo>
                      <a:pt x="172" y="19"/>
                      <a:pt x="140" y="0"/>
                      <a:pt x="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4" name="Google Shape;12534;p44"/>
              <p:cNvSpPr/>
              <p:nvPr/>
            </p:nvSpPr>
            <p:spPr>
              <a:xfrm>
                <a:off x="4270000" y="2080225"/>
                <a:ext cx="9825" cy="8150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26" extrusionOk="0">
                    <a:moveTo>
                      <a:pt x="136" y="0"/>
                    </a:moveTo>
                    <a:cubicBezTo>
                      <a:pt x="65" y="0"/>
                      <a:pt x="1" y="73"/>
                      <a:pt x="43" y="140"/>
                    </a:cubicBezTo>
                    <a:cubicBezTo>
                      <a:pt x="90" y="224"/>
                      <a:pt x="162" y="295"/>
                      <a:pt x="245" y="319"/>
                    </a:cubicBezTo>
                    <a:cubicBezTo>
                      <a:pt x="257" y="323"/>
                      <a:pt x="269" y="325"/>
                      <a:pt x="279" y="325"/>
                    </a:cubicBezTo>
                    <a:cubicBezTo>
                      <a:pt x="354" y="325"/>
                      <a:pt x="392" y="228"/>
                      <a:pt x="340" y="176"/>
                    </a:cubicBezTo>
                    <a:cubicBezTo>
                      <a:pt x="293" y="128"/>
                      <a:pt x="245" y="105"/>
                      <a:pt x="221" y="45"/>
                    </a:cubicBezTo>
                    <a:cubicBezTo>
                      <a:pt x="197" y="13"/>
                      <a:pt x="166" y="0"/>
                      <a:pt x="1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5" name="Google Shape;12535;p44"/>
              <p:cNvSpPr/>
              <p:nvPr/>
            </p:nvSpPr>
            <p:spPr>
              <a:xfrm>
                <a:off x="4281975" y="2083025"/>
                <a:ext cx="6375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85" extrusionOk="0">
                    <a:moveTo>
                      <a:pt x="127" y="1"/>
                    </a:moveTo>
                    <a:cubicBezTo>
                      <a:pt x="0" y="1"/>
                      <a:pt x="3" y="185"/>
                      <a:pt x="136" y="185"/>
                    </a:cubicBezTo>
                    <a:cubicBezTo>
                      <a:pt x="144" y="185"/>
                      <a:pt x="151" y="184"/>
                      <a:pt x="159" y="183"/>
                    </a:cubicBezTo>
                    <a:lnTo>
                      <a:pt x="171" y="183"/>
                    </a:lnTo>
                    <a:cubicBezTo>
                      <a:pt x="254" y="171"/>
                      <a:pt x="254" y="16"/>
                      <a:pt x="171" y="4"/>
                    </a:cubicBezTo>
                    <a:lnTo>
                      <a:pt x="159" y="4"/>
                    </a:lnTo>
                    <a:cubicBezTo>
                      <a:pt x="147" y="2"/>
                      <a:pt x="137" y="1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6" name="Google Shape;12536;p44"/>
              <p:cNvSpPr/>
              <p:nvPr/>
            </p:nvSpPr>
            <p:spPr>
              <a:xfrm>
                <a:off x="4224625" y="2142275"/>
                <a:ext cx="747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777" extrusionOk="0">
                    <a:moveTo>
                      <a:pt x="29" y="1"/>
                    </a:moveTo>
                    <a:cubicBezTo>
                      <a:pt x="13" y="1"/>
                      <a:pt x="0" y="18"/>
                      <a:pt x="0" y="40"/>
                    </a:cubicBezTo>
                    <a:cubicBezTo>
                      <a:pt x="36" y="159"/>
                      <a:pt x="72" y="301"/>
                      <a:pt x="96" y="421"/>
                    </a:cubicBezTo>
                    <a:cubicBezTo>
                      <a:pt x="131" y="516"/>
                      <a:pt x="119" y="671"/>
                      <a:pt x="179" y="754"/>
                    </a:cubicBezTo>
                    <a:cubicBezTo>
                      <a:pt x="186" y="767"/>
                      <a:pt x="203" y="776"/>
                      <a:pt x="219" y="776"/>
                    </a:cubicBezTo>
                    <a:cubicBezTo>
                      <a:pt x="232" y="776"/>
                      <a:pt x="245" y="770"/>
                      <a:pt x="250" y="754"/>
                    </a:cubicBezTo>
                    <a:cubicBezTo>
                      <a:pt x="298" y="659"/>
                      <a:pt x="250" y="516"/>
                      <a:pt x="215" y="421"/>
                    </a:cubicBezTo>
                    <a:cubicBezTo>
                      <a:pt x="191" y="266"/>
                      <a:pt x="131" y="147"/>
                      <a:pt x="60" y="28"/>
                    </a:cubicBezTo>
                    <a:cubicBezTo>
                      <a:pt x="50" y="9"/>
                      <a:pt x="39" y="1"/>
                      <a:pt x="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7" name="Google Shape;12537;p44"/>
              <p:cNvSpPr/>
              <p:nvPr/>
            </p:nvSpPr>
            <p:spPr>
              <a:xfrm>
                <a:off x="4228125" y="2138575"/>
                <a:ext cx="1050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1152" extrusionOk="0">
                    <a:moveTo>
                      <a:pt x="122" y="0"/>
                    </a:moveTo>
                    <a:cubicBezTo>
                      <a:pt x="65" y="0"/>
                      <a:pt x="0" y="49"/>
                      <a:pt x="15" y="116"/>
                    </a:cubicBezTo>
                    <a:cubicBezTo>
                      <a:pt x="63" y="330"/>
                      <a:pt x="75" y="533"/>
                      <a:pt x="110" y="723"/>
                    </a:cubicBezTo>
                    <a:cubicBezTo>
                      <a:pt x="122" y="878"/>
                      <a:pt x="122" y="1021"/>
                      <a:pt x="241" y="1128"/>
                    </a:cubicBezTo>
                    <a:cubicBezTo>
                      <a:pt x="258" y="1145"/>
                      <a:pt x="276" y="1151"/>
                      <a:pt x="293" y="1151"/>
                    </a:cubicBezTo>
                    <a:cubicBezTo>
                      <a:pt x="324" y="1151"/>
                      <a:pt x="353" y="1128"/>
                      <a:pt x="360" y="1104"/>
                    </a:cubicBezTo>
                    <a:cubicBezTo>
                      <a:pt x="420" y="950"/>
                      <a:pt x="349" y="771"/>
                      <a:pt x="313" y="628"/>
                    </a:cubicBezTo>
                    <a:cubicBezTo>
                      <a:pt x="277" y="426"/>
                      <a:pt x="241" y="247"/>
                      <a:pt x="194" y="57"/>
                    </a:cubicBezTo>
                    <a:cubicBezTo>
                      <a:pt x="185" y="17"/>
                      <a:pt x="155" y="0"/>
                      <a:pt x="1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8" name="Google Shape;12538;p44"/>
              <p:cNvSpPr/>
              <p:nvPr/>
            </p:nvSpPr>
            <p:spPr>
              <a:xfrm>
                <a:off x="4233550" y="2145925"/>
                <a:ext cx="1105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999" extrusionOk="0">
                    <a:moveTo>
                      <a:pt x="132" y="1"/>
                    </a:moveTo>
                    <a:cubicBezTo>
                      <a:pt x="96" y="1"/>
                      <a:pt x="72" y="13"/>
                      <a:pt x="72" y="36"/>
                    </a:cubicBezTo>
                    <a:cubicBezTo>
                      <a:pt x="13" y="286"/>
                      <a:pt x="1" y="644"/>
                      <a:pt x="84" y="882"/>
                    </a:cubicBezTo>
                    <a:cubicBezTo>
                      <a:pt x="110" y="961"/>
                      <a:pt x="177" y="998"/>
                      <a:pt x="244" y="998"/>
                    </a:cubicBezTo>
                    <a:cubicBezTo>
                      <a:pt x="329" y="998"/>
                      <a:pt x="416" y="940"/>
                      <a:pt x="429" y="834"/>
                    </a:cubicBezTo>
                    <a:cubicBezTo>
                      <a:pt x="441" y="548"/>
                      <a:pt x="346" y="179"/>
                      <a:pt x="1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9" name="Google Shape;12539;p44"/>
              <p:cNvSpPr/>
              <p:nvPr/>
            </p:nvSpPr>
            <p:spPr>
              <a:xfrm>
                <a:off x="4241300" y="2157750"/>
                <a:ext cx="74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608" extrusionOk="0">
                    <a:moveTo>
                      <a:pt x="50" y="1"/>
                    </a:moveTo>
                    <a:cubicBezTo>
                      <a:pt x="25" y="1"/>
                      <a:pt x="0" y="19"/>
                      <a:pt x="0" y="52"/>
                    </a:cubicBezTo>
                    <a:cubicBezTo>
                      <a:pt x="0" y="159"/>
                      <a:pt x="0" y="254"/>
                      <a:pt x="12" y="361"/>
                    </a:cubicBezTo>
                    <a:cubicBezTo>
                      <a:pt x="24" y="433"/>
                      <a:pt x="48" y="575"/>
                      <a:pt x="131" y="599"/>
                    </a:cubicBezTo>
                    <a:cubicBezTo>
                      <a:pt x="146" y="604"/>
                      <a:pt x="161" y="607"/>
                      <a:pt x="174" y="607"/>
                    </a:cubicBezTo>
                    <a:cubicBezTo>
                      <a:pt x="192" y="607"/>
                      <a:pt x="208" y="601"/>
                      <a:pt x="214" y="587"/>
                    </a:cubicBezTo>
                    <a:cubicBezTo>
                      <a:pt x="298" y="528"/>
                      <a:pt x="262" y="409"/>
                      <a:pt x="238" y="337"/>
                    </a:cubicBezTo>
                    <a:cubicBezTo>
                      <a:pt x="203" y="230"/>
                      <a:pt x="143" y="135"/>
                      <a:pt x="95" y="40"/>
                    </a:cubicBezTo>
                    <a:cubicBezTo>
                      <a:pt x="90" y="13"/>
                      <a:pt x="70" y="1"/>
                      <a:pt x="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0" name="Google Shape;12540;p44"/>
              <p:cNvSpPr/>
              <p:nvPr/>
            </p:nvSpPr>
            <p:spPr>
              <a:xfrm>
                <a:off x="4248125" y="2172025"/>
                <a:ext cx="7175" cy="1450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580" extrusionOk="0">
                    <a:moveTo>
                      <a:pt x="64" y="1"/>
                    </a:moveTo>
                    <a:cubicBezTo>
                      <a:pt x="31" y="1"/>
                      <a:pt x="1" y="36"/>
                      <a:pt x="25" y="76"/>
                    </a:cubicBezTo>
                    <a:cubicBezTo>
                      <a:pt x="96" y="243"/>
                      <a:pt x="108" y="421"/>
                      <a:pt x="227" y="564"/>
                    </a:cubicBezTo>
                    <a:cubicBezTo>
                      <a:pt x="234" y="575"/>
                      <a:pt x="243" y="579"/>
                      <a:pt x="251" y="579"/>
                    </a:cubicBezTo>
                    <a:cubicBezTo>
                      <a:pt x="269" y="579"/>
                      <a:pt x="287" y="557"/>
                      <a:pt x="287" y="540"/>
                    </a:cubicBezTo>
                    <a:cubicBezTo>
                      <a:pt x="287" y="362"/>
                      <a:pt x="203" y="183"/>
                      <a:pt x="108" y="28"/>
                    </a:cubicBezTo>
                    <a:cubicBezTo>
                      <a:pt x="97" y="9"/>
                      <a:pt x="80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1" name="Google Shape;12541;p44"/>
              <p:cNvSpPr/>
              <p:nvPr/>
            </p:nvSpPr>
            <p:spPr>
              <a:xfrm>
                <a:off x="4253875" y="2185675"/>
                <a:ext cx="8575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343" h="441" extrusionOk="0">
                    <a:moveTo>
                      <a:pt x="111" y="1"/>
                    </a:moveTo>
                    <a:cubicBezTo>
                      <a:pt x="55" y="1"/>
                      <a:pt x="0" y="45"/>
                      <a:pt x="45" y="89"/>
                    </a:cubicBezTo>
                    <a:cubicBezTo>
                      <a:pt x="92" y="149"/>
                      <a:pt x="116" y="197"/>
                      <a:pt x="152" y="256"/>
                    </a:cubicBezTo>
                    <a:cubicBezTo>
                      <a:pt x="164" y="316"/>
                      <a:pt x="176" y="375"/>
                      <a:pt x="212" y="423"/>
                    </a:cubicBezTo>
                    <a:cubicBezTo>
                      <a:pt x="217" y="435"/>
                      <a:pt x="232" y="441"/>
                      <a:pt x="247" y="441"/>
                    </a:cubicBezTo>
                    <a:cubicBezTo>
                      <a:pt x="262" y="441"/>
                      <a:pt x="277" y="435"/>
                      <a:pt x="283" y="423"/>
                    </a:cubicBezTo>
                    <a:cubicBezTo>
                      <a:pt x="343" y="292"/>
                      <a:pt x="235" y="125"/>
                      <a:pt x="164" y="18"/>
                    </a:cubicBezTo>
                    <a:cubicBezTo>
                      <a:pt x="149" y="6"/>
                      <a:pt x="130" y="1"/>
                      <a:pt x="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2" name="Google Shape;12542;p44"/>
              <p:cNvSpPr/>
              <p:nvPr/>
            </p:nvSpPr>
            <p:spPr>
              <a:xfrm>
                <a:off x="4300000" y="2152825"/>
                <a:ext cx="5600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224" h="544" extrusionOk="0">
                    <a:moveTo>
                      <a:pt x="116" y="1"/>
                    </a:moveTo>
                    <a:cubicBezTo>
                      <a:pt x="59" y="1"/>
                      <a:pt x="0" y="47"/>
                      <a:pt x="22" y="118"/>
                    </a:cubicBezTo>
                    <a:cubicBezTo>
                      <a:pt x="33" y="189"/>
                      <a:pt x="33" y="272"/>
                      <a:pt x="33" y="356"/>
                    </a:cubicBezTo>
                    <a:cubicBezTo>
                      <a:pt x="33" y="427"/>
                      <a:pt x="45" y="475"/>
                      <a:pt x="93" y="534"/>
                    </a:cubicBezTo>
                    <a:cubicBezTo>
                      <a:pt x="99" y="540"/>
                      <a:pt x="114" y="543"/>
                      <a:pt x="129" y="543"/>
                    </a:cubicBezTo>
                    <a:cubicBezTo>
                      <a:pt x="144" y="543"/>
                      <a:pt x="158" y="540"/>
                      <a:pt x="164" y="534"/>
                    </a:cubicBezTo>
                    <a:cubicBezTo>
                      <a:pt x="224" y="475"/>
                      <a:pt x="224" y="415"/>
                      <a:pt x="224" y="320"/>
                    </a:cubicBezTo>
                    <a:cubicBezTo>
                      <a:pt x="224" y="237"/>
                      <a:pt x="212" y="141"/>
                      <a:pt x="200" y="70"/>
                    </a:cubicBezTo>
                    <a:cubicBezTo>
                      <a:pt x="190" y="22"/>
                      <a:pt x="154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3" name="Google Shape;12543;p44"/>
              <p:cNvSpPr/>
              <p:nvPr/>
            </p:nvSpPr>
            <p:spPr>
              <a:xfrm>
                <a:off x="4298150" y="2103125"/>
                <a:ext cx="507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667" extrusionOk="0">
                    <a:moveTo>
                      <a:pt x="84" y="1"/>
                    </a:moveTo>
                    <a:cubicBezTo>
                      <a:pt x="46" y="1"/>
                      <a:pt x="0" y="30"/>
                      <a:pt x="0" y="82"/>
                    </a:cubicBezTo>
                    <a:cubicBezTo>
                      <a:pt x="12" y="177"/>
                      <a:pt x="36" y="284"/>
                      <a:pt x="48" y="379"/>
                    </a:cubicBezTo>
                    <a:cubicBezTo>
                      <a:pt x="60" y="463"/>
                      <a:pt x="60" y="558"/>
                      <a:pt x="107" y="641"/>
                    </a:cubicBezTo>
                    <a:cubicBezTo>
                      <a:pt x="113" y="658"/>
                      <a:pt x="129" y="667"/>
                      <a:pt x="145" y="667"/>
                    </a:cubicBezTo>
                    <a:cubicBezTo>
                      <a:pt x="164" y="667"/>
                      <a:pt x="184" y="655"/>
                      <a:pt x="191" y="629"/>
                    </a:cubicBezTo>
                    <a:cubicBezTo>
                      <a:pt x="203" y="534"/>
                      <a:pt x="191" y="451"/>
                      <a:pt x="179" y="355"/>
                    </a:cubicBezTo>
                    <a:cubicBezTo>
                      <a:pt x="167" y="260"/>
                      <a:pt x="155" y="141"/>
                      <a:pt x="131" y="34"/>
                    </a:cubicBezTo>
                    <a:cubicBezTo>
                      <a:pt x="127" y="11"/>
                      <a:pt x="107" y="1"/>
                      <a:pt x="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4" name="Google Shape;12544;p44"/>
              <p:cNvSpPr/>
              <p:nvPr/>
            </p:nvSpPr>
            <p:spPr>
              <a:xfrm>
                <a:off x="4301425" y="2122400"/>
                <a:ext cx="95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1" extrusionOk="0">
                    <a:moveTo>
                      <a:pt x="181" y="1"/>
                    </a:moveTo>
                    <a:cubicBezTo>
                      <a:pt x="150" y="1"/>
                      <a:pt x="120" y="9"/>
                      <a:pt x="95" y="25"/>
                    </a:cubicBezTo>
                    <a:cubicBezTo>
                      <a:pt x="24" y="61"/>
                      <a:pt x="0" y="156"/>
                      <a:pt x="48" y="227"/>
                    </a:cubicBezTo>
                    <a:cubicBezTo>
                      <a:pt x="79" y="290"/>
                      <a:pt x="139" y="400"/>
                      <a:pt x="226" y="400"/>
                    </a:cubicBezTo>
                    <a:cubicBezTo>
                      <a:pt x="238" y="400"/>
                      <a:pt x="250" y="398"/>
                      <a:pt x="262" y="394"/>
                    </a:cubicBezTo>
                    <a:cubicBezTo>
                      <a:pt x="298" y="382"/>
                      <a:pt x="322" y="334"/>
                      <a:pt x="334" y="299"/>
                    </a:cubicBezTo>
                    <a:cubicBezTo>
                      <a:pt x="381" y="227"/>
                      <a:pt x="346" y="156"/>
                      <a:pt x="322" y="84"/>
                    </a:cubicBezTo>
                    <a:cubicBezTo>
                      <a:pt x="298" y="30"/>
                      <a:pt x="239" y="1"/>
                      <a:pt x="1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5" name="Google Shape;12545;p44"/>
              <p:cNvSpPr/>
              <p:nvPr/>
            </p:nvSpPr>
            <p:spPr>
              <a:xfrm>
                <a:off x="4323775" y="2149275"/>
                <a:ext cx="3850" cy="6150"/>
              </a:xfrm>
              <a:custGeom>
                <a:avLst/>
                <a:gdLst/>
                <a:ahLst/>
                <a:cxnLst/>
                <a:rect l="l" t="t" r="r" b="b"/>
                <a:pathLst>
                  <a:path w="154" h="246" extrusionOk="0">
                    <a:moveTo>
                      <a:pt x="65" y="0"/>
                    </a:moveTo>
                    <a:cubicBezTo>
                      <a:pt x="34" y="0"/>
                      <a:pt x="1" y="29"/>
                      <a:pt x="23" y="81"/>
                    </a:cubicBezTo>
                    <a:cubicBezTo>
                      <a:pt x="47" y="141"/>
                      <a:pt x="47" y="200"/>
                      <a:pt x="94" y="236"/>
                    </a:cubicBezTo>
                    <a:cubicBezTo>
                      <a:pt x="98" y="243"/>
                      <a:pt x="104" y="246"/>
                      <a:pt x="112" y="246"/>
                    </a:cubicBezTo>
                    <a:cubicBezTo>
                      <a:pt x="130" y="246"/>
                      <a:pt x="154" y="229"/>
                      <a:pt x="154" y="212"/>
                    </a:cubicBezTo>
                    <a:cubicBezTo>
                      <a:pt x="154" y="152"/>
                      <a:pt x="142" y="93"/>
                      <a:pt x="106" y="33"/>
                    </a:cubicBezTo>
                    <a:cubicBezTo>
                      <a:pt x="102" y="11"/>
                      <a:pt x="84" y="0"/>
                      <a:pt x="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6" name="Google Shape;12546;p44"/>
              <p:cNvSpPr/>
              <p:nvPr/>
            </p:nvSpPr>
            <p:spPr>
              <a:xfrm>
                <a:off x="4329600" y="2146725"/>
                <a:ext cx="6675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74" extrusionOk="0">
                    <a:moveTo>
                      <a:pt x="82" y="1"/>
                    </a:moveTo>
                    <a:cubicBezTo>
                      <a:pt x="37" y="1"/>
                      <a:pt x="1" y="54"/>
                      <a:pt x="28" y="100"/>
                    </a:cubicBezTo>
                    <a:cubicBezTo>
                      <a:pt x="52" y="183"/>
                      <a:pt x="64" y="243"/>
                      <a:pt x="88" y="314"/>
                    </a:cubicBezTo>
                    <a:cubicBezTo>
                      <a:pt x="88" y="338"/>
                      <a:pt x="111" y="373"/>
                      <a:pt x="147" y="373"/>
                    </a:cubicBezTo>
                    <a:lnTo>
                      <a:pt x="171" y="373"/>
                    </a:lnTo>
                    <a:cubicBezTo>
                      <a:pt x="183" y="373"/>
                      <a:pt x="207" y="373"/>
                      <a:pt x="219" y="350"/>
                    </a:cubicBezTo>
                    <a:lnTo>
                      <a:pt x="231" y="338"/>
                    </a:lnTo>
                    <a:cubicBezTo>
                      <a:pt x="242" y="326"/>
                      <a:pt x="266" y="278"/>
                      <a:pt x="266" y="254"/>
                    </a:cubicBezTo>
                    <a:cubicBezTo>
                      <a:pt x="231" y="159"/>
                      <a:pt x="183" y="88"/>
                      <a:pt x="123" y="16"/>
                    </a:cubicBezTo>
                    <a:cubicBezTo>
                      <a:pt x="110" y="5"/>
                      <a:pt x="96" y="1"/>
                      <a:pt x="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7" name="Google Shape;12547;p44"/>
              <p:cNvSpPr/>
              <p:nvPr/>
            </p:nvSpPr>
            <p:spPr>
              <a:xfrm>
                <a:off x="4340125" y="2149725"/>
                <a:ext cx="7750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310" h="480" extrusionOk="0">
                    <a:moveTo>
                      <a:pt x="109" y="0"/>
                    </a:moveTo>
                    <a:cubicBezTo>
                      <a:pt x="54" y="0"/>
                      <a:pt x="0" y="33"/>
                      <a:pt x="0" y="99"/>
                    </a:cubicBezTo>
                    <a:cubicBezTo>
                      <a:pt x="0" y="182"/>
                      <a:pt x="12" y="265"/>
                      <a:pt x="12" y="337"/>
                    </a:cubicBezTo>
                    <a:cubicBezTo>
                      <a:pt x="12" y="396"/>
                      <a:pt x="60" y="480"/>
                      <a:pt x="131" y="480"/>
                    </a:cubicBezTo>
                    <a:cubicBezTo>
                      <a:pt x="310" y="480"/>
                      <a:pt x="226" y="194"/>
                      <a:pt x="226" y="99"/>
                    </a:cubicBezTo>
                    <a:cubicBezTo>
                      <a:pt x="220" y="33"/>
                      <a:pt x="164" y="0"/>
                      <a:pt x="1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8" name="Google Shape;12548;p44"/>
              <p:cNvSpPr/>
              <p:nvPr/>
            </p:nvSpPr>
            <p:spPr>
              <a:xfrm>
                <a:off x="4348225" y="2153925"/>
                <a:ext cx="5900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363" extrusionOk="0">
                    <a:moveTo>
                      <a:pt x="104" y="1"/>
                    </a:moveTo>
                    <a:cubicBezTo>
                      <a:pt x="57" y="1"/>
                      <a:pt x="1" y="52"/>
                      <a:pt x="33" y="109"/>
                    </a:cubicBezTo>
                    <a:cubicBezTo>
                      <a:pt x="69" y="157"/>
                      <a:pt x="69" y="193"/>
                      <a:pt x="81" y="252"/>
                    </a:cubicBezTo>
                    <a:cubicBezTo>
                      <a:pt x="81" y="276"/>
                      <a:pt x="117" y="312"/>
                      <a:pt x="128" y="336"/>
                    </a:cubicBezTo>
                    <a:cubicBezTo>
                      <a:pt x="134" y="353"/>
                      <a:pt x="146" y="362"/>
                      <a:pt x="158" y="362"/>
                    </a:cubicBezTo>
                    <a:cubicBezTo>
                      <a:pt x="170" y="362"/>
                      <a:pt x="182" y="353"/>
                      <a:pt x="188" y="336"/>
                    </a:cubicBezTo>
                    <a:cubicBezTo>
                      <a:pt x="212" y="288"/>
                      <a:pt x="236" y="264"/>
                      <a:pt x="212" y="205"/>
                    </a:cubicBezTo>
                    <a:cubicBezTo>
                      <a:pt x="200" y="145"/>
                      <a:pt x="188" y="85"/>
                      <a:pt x="152" y="38"/>
                    </a:cubicBezTo>
                    <a:cubicBezTo>
                      <a:pt x="145" y="12"/>
                      <a:pt x="125" y="1"/>
                      <a:pt x="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9" name="Google Shape;12549;p44"/>
              <p:cNvSpPr/>
              <p:nvPr/>
            </p:nvSpPr>
            <p:spPr>
              <a:xfrm>
                <a:off x="4357675" y="2156725"/>
                <a:ext cx="4775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428" extrusionOk="0">
                    <a:moveTo>
                      <a:pt x="39" y="0"/>
                    </a:moveTo>
                    <a:cubicBezTo>
                      <a:pt x="18" y="0"/>
                      <a:pt x="1" y="15"/>
                      <a:pt x="1" y="45"/>
                    </a:cubicBezTo>
                    <a:cubicBezTo>
                      <a:pt x="12" y="164"/>
                      <a:pt x="12" y="295"/>
                      <a:pt x="72" y="402"/>
                    </a:cubicBezTo>
                    <a:cubicBezTo>
                      <a:pt x="91" y="415"/>
                      <a:pt x="117" y="428"/>
                      <a:pt x="139" y="428"/>
                    </a:cubicBezTo>
                    <a:cubicBezTo>
                      <a:pt x="158" y="428"/>
                      <a:pt x="174" y="418"/>
                      <a:pt x="179" y="390"/>
                    </a:cubicBezTo>
                    <a:cubicBezTo>
                      <a:pt x="191" y="331"/>
                      <a:pt x="179" y="283"/>
                      <a:pt x="167" y="224"/>
                    </a:cubicBezTo>
                    <a:cubicBezTo>
                      <a:pt x="131" y="164"/>
                      <a:pt x="120" y="104"/>
                      <a:pt x="96" y="45"/>
                    </a:cubicBezTo>
                    <a:cubicBezTo>
                      <a:pt x="84" y="15"/>
                      <a:pt x="60" y="0"/>
                      <a:pt x="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0" name="Google Shape;12550;p44"/>
              <p:cNvSpPr/>
              <p:nvPr/>
            </p:nvSpPr>
            <p:spPr>
              <a:xfrm>
                <a:off x="4365650" y="2159225"/>
                <a:ext cx="66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265" h="490" extrusionOk="0">
                    <a:moveTo>
                      <a:pt x="94" y="0"/>
                    </a:moveTo>
                    <a:cubicBezTo>
                      <a:pt x="49" y="0"/>
                      <a:pt x="0" y="41"/>
                      <a:pt x="15" y="100"/>
                    </a:cubicBezTo>
                    <a:cubicBezTo>
                      <a:pt x="27" y="195"/>
                      <a:pt x="27" y="338"/>
                      <a:pt x="74" y="421"/>
                    </a:cubicBezTo>
                    <a:cubicBezTo>
                      <a:pt x="86" y="466"/>
                      <a:pt x="129" y="490"/>
                      <a:pt x="171" y="490"/>
                    </a:cubicBezTo>
                    <a:cubicBezTo>
                      <a:pt x="218" y="490"/>
                      <a:pt x="265" y="460"/>
                      <a:pt x="265" y="397"/>
                    </a:cubicBezTo>
                    <a:cubicBezTo>
                      <a:pt x="253" y="278"/>
                      <a:pt x="205" y="147"/>
                      <a:pt x="158" y="52"/>
                    </a:cubicBezTo>
                    <a:cubicBezTo>
                      <a:pt x="149" y="16"/>
                      <a:pt x="122" y="0"/>
                      <a:pt x="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1" name="Google Shape;12551;p44"/>
              <p:cNvSpPr/>
              <p:nvPr/>
            </p:nvSpPr>
            <p:spPr>
              <a:xfrm>
                <a:off x="4373550" y="2164425"/>
                <a:ext cx="64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404" extrusionOk="0">
                    <a:moveTo>
                      <a:pt x="38" y="1"/>
                    </a:moveTo>
                    <a:cubicBezTo>
                      <a:pt x="15" y="1"/>
                      <a:pt x="0" y="18"/>
                      <a:pt x="8" y="35"/>
                    </a:cubicBezTo>
                    <a:lnTo>
                      <a:pt x="8" y="142"/>
                    </a:lnTo>
                    <a:cubicBezTo>
                      <a:pt x="8" y="189"/>
                      <a:pt x="20" y="225"/>
                      <a:pt x="32" y="273"/>
                    </a:cubicBezTo>
                    <a:cubicBezTo>
                      <a:pt x="52" y="322"/>
                      <a:pt x="96" y="404"/>
                      <a:pt x="151" y="404"/>
                    </a:cubicBezTo>
                    <a:cubicBezTo>
                      <a:pt x="163" y="404"/>
                      <a:pt x="175" y="400"/>
                      <a:pt x="187" y="392"/>
                    </a:cubicBezTo>
                    <a:cubicBezTo>
                      <a:pt x="258" y="344"/>
                      <a:pt x="235" y="237"/>
                      <a:pt x="211" y="189"/>
                    </a:cubicBezTo>
                    <a:cubicBezTo>
                      <a:pt x="187" y="94"/>
                      <a:pt x="139" y="46"/>
                      <a:pt x="68" y="11"/>
                    </a:cubicBezTo>
                    <a:cubicBezTo>
                      <a:pt x="58" y="4"/>
                      <a:pt x="47" y="1"/>
                      <a:pt x="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2" name="Google Shape;12552;p44"/>
              <p:cNvSpPr/>
              <p:nvPr/>
            </p:nvSpPr>
            <p:spPr>
              <a:xfrm>
                <a:off x="4381200" y="2169250"/>
                <a:ext cx="4475" cy="9475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79" extrusionOk="0">
                    <a:moveTo>
                      <a:pt x="32" y="0"/>
                    </a:moveTo>
                    <a:cubicBezTo>
                      <a:pt x="16" y="0"/>
                      <a:pt x="0" y="6"/>
                      <a:pt x="0" y="20"/>
                    </a:cubicBezTo>
                    <a:cubicBezTo>
                      <a:pt x="0" y="115"/>
                      <a:pt x="12" y="187"/>
                      <a:pt x="12" y="270"/>
                    </a:cubicBezTo>
                    <a:cubicBezTo>
                      <a:pt x="12" y="314"/>
                      <a:pt x="53" y="379"/>
                      <a:pt x="106" y="379"/>
                    </a:cubicBezTo>
                    <a:cubicBezTo>
                      <a:pt x="110" y="379"/>
                      <a:pt x="115" y="378"/>
                      <a:pt x="119" y="377"/>
                    </a:cubicBezTo>
                    <a:cubicBezTo>
                      <a:pt x="179" y="365"/>
                      <a:pt x="179" y="294"/>
                      <a:pt x="155" y="246"/>
                    </a:cubicBezTo>
                    <a:cubicBezTo>
                      <a:pt x="131" y="175"/>
                      <a:pt x="83" y="80"/>
                      <a:pt x="60" y="8"/>
                    </a:cubicBezTo>
                    <a:cubicBezTo>
                      <a:pt x="55" y="3"/>
                      <a:pt x="44" y="0"/>
                      <a:pt x="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3" name="Google Shape;12553;p44"/>
              <p:cNvSpPr/>
              <p:nvPr/>
            </p:nvSpPr>
            <p:spPr>
              <a:xfrm>
                <a:off x="4341400" y="2122625"/>
                <a:ext cx="7075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387" extrusionOk="0">
                    <a:moveTo>
                      <a:pt x="128" y="0"/>
                    </a:moveTo>
                    <a:cubicBezTo>
                      <a:pt x="64" y="0"/>
                      <a:pt x="1" y="48"/>
                      <a:pt x="32" y="111"/>
                    </a:cubicBezTo>
                    <a:cubicBezTo>
                      <a:pt x="56" y="171"/>
                      <a:pt x="56" y="230"/>
                      <a:pt x="68" y="314"/>
                    </a:cubicBezTo>
                    <a:cubicBezTo>
                      <a:pt x="83" y="364"/>
                      <a:pt x="125" y="387"/>
                      <a:pt x="167" y="387"/>
                    </a:cubicBezTo>
                    <a:cubicBezTo>
                      <a:pt x="224" y="387"/>
                      <a:pt x="282" y="346"/>
                      <a:pt x="282" y="278"/>
                    </a:cubicBezTo>
                    <a:cubicBezTo>
                      <a:pt x="282" y="194"/>
                      <a:pt x="247" y="111"/>
                      <a:pt x="211" y="40"/>
                    </a:cubicBezTo>
                    <a:cubicBezTo>
                      <a:pt x="191" y="12"/>
                      <a:pt x="159" y="0"/>
                      <a:pt x="1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4" name="Google Shape;12554;p44"/>
              <p:cNvSpPr/>
              <p:nvPr/>
            </p:nvSpPr>
            <p:spPr>
              <a:xfrm>
                <a:off x="4349650" y="2119200"/>
                <a:ext cx="7450" cy="81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326" extrusionOk="0">
                    <a:moveTo>
                      <a:pt x="124" y="1"/>
                    </a:moveTo>
                    <a:cubicBezTo>
                      <a:pt x="110" y="1"/>
                      <a:pt x="96" y="4"/>
                      <a:pt x="83" y="10"/>
                    </a:cubicBezTo>
                    <a:cubicBezTo>
                      <a:pt x="24" y="46"/>
                      <a:pt x="0" y="129"/>
                      <a:pt x="36" y="177"/>
                    </a:cubicBezTo>
                    <a:cubicBezTo>
                      <a:pt x="48" y="189"/>
                      <a:pt x="48" y="224"/>
                      <a:pt x="71" y="248"/>
                    </a:cubicBezTo>
                    <a:cubicBezTo>
                      <a:pt x="83" y="284"/>
                      <a:pt x="95" y="296"/>
                      <a:pt x="131" y="308"/>
                    </a:cubicBezTo>
                    <a:cubicBezTo>
                      <a:pt x="137" y="320"/>
                      <a:pt x="149" y="326"/>
                      <a:pt x="161" y="326"/>
                    </a:cubicBezTo>
                    <a:cubicBezTo>
                      <a:pt x="173" y="326"/>
                      <a:pt x="185" y="320"/>
                      <a:pt x="191" y="308"/>
                    </a:cubicBezTo>
                    <a:cubicBezTo>
                      <a:pt x="274" y="248"/>
                      <a:pt x="298" y="141"/>
                      <a:pt x="238" y="58"/>
                    </a:cubicBezTo>
                    <a:cubicBezTo>
                      <a:pt x="203" y="23"/>
                      <a:pt x="162" y="1"/>
                      <a:pt x="1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5" name="Google Shape;12555;p44"/>
              <p:cNvSpPr/>
              <p:nvPr/>
            </p:nvSpPr>
            <p:spPr>
              <a:xfrm>
                <a:off x="4309750" y="2132425"/>
                <a:ext cx="9250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56" extrusionOk="0">
                    <a:moveTo>
                      <a:pt x="222" y="0"/>
                    </a:moveTo>
                    <a:cubicBezTo>
                      <a:pt x="162" y="0"/>
                      <a:pt x="108" y="42"/>
                      <a:pt x="108" y="124"/>
                    </a:cubicBezTo>
                    <a:cubicBezTo>
                      <a:pt x="108" y="255"/>
                      <a:pt x="1" y="362"/>
                      <a:pt x="24" y="493"/>
                    </a:cubicBezTo>
                    <a:cubicBezTo>
                      <a:pt x="24" y="529"/>
                      <a:pt x="60" y="541"/>
                      <a:pt x="84" y="553"/>
                    </a:cubicBezTo>
                    <a:cubicBezTo>
                      <a:pt x="97" y="555"/>
                      <a:pt x="110" y="556"/>
                      <a:pt x="122" y="556"/>
                    </a:cubicBezTo>
                    <a:cubicBezTo>
                      <a:pt x="317" y="556"/>
                      <a:pt x="370" y="293"/>
                      <a:pt x="370" y="136"/>
                    </a:cubicBezTo>
                    <a:cubicBezTo>
                      <a:pt x="352" y="45"/>
                      <a:pt x="284" y="0"/>
                      <a:pt x="2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6" name="Google Shape;12556;p44"/>
              <p:cNvSpPr/>
              <p:nvPr/>
            </p:nvSpPr>
            <p:spPr>
              <a:xfrm>
                <a:off x="4305675" y="2132100"/>
                <a:ext cx="7075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305" extrusionOk="0">
                    <a:moveTo>
                      <a:pt x="173" y="0"/>
                    </a:moveTo>
                    <a:cubicBezTo>
                      <a:pt x="155" y="0"/>
                      <a:pt x="140" y="6"/>
                      <a:pt x="128" y="18"/>
                    </a:cubicBezTo>
                    <a:cubicBezTo>
                      <a:pt x="104" y="54"/>
                      <a:pt x="104" y="66"/>
                      <a:pt x="92" y="113"/>
                    </a:cubicBezTo>
                    <a:cubicBezTo>
                      <a:pt x="92" y="137"/>
                      <a:pt x="92" y="137"/>
                      <a:pt x="56" y="149"/>
                    </a:cubicBezTo>
                    <a:cubicBezTo>
                      <a:pt x="0" y="205"/>
                      <a:pt x="51" y="305"/>
                      <a:pt x="127" y="305"/>
                    </a:cubicBezTo>
                    <a:cubicBezTo>
                      <a:pt x="131" y="305"/>
                      <a:pt x="135" y="304"/>
                      <a:pt x="140" y="304"/>
                    </a:cubicBezTo>
                    <a:cubicBezTo>
                      <a:pt x="199" y="292"/>
                      <a:pt x="247" y="244"/>
                      <a:pt x="259" y="185"/>
                    </a:cubicBezTo>
                    <a:cubicBezTo>
                      <a:pt x="283" y="125"/>
                      <a:pt x="283" y="77"/>
                      <a:pt x="235" y="18"/>
                    </a:cubicBezTo>
                    <a:cubicBezTo>
                      <a:pt x="211" y="6"/>
                      <a:pt x="190" y="0"/>
                      <a:pt x="1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7" name="Google Shape;12557;p44"/>
              <p:cNvSpPr/>
              <p:nvPr/>
            </p:nvSpPr>
            <p:spPr>
              <a:xfrm>
                <a:off x="4287875" y="2166175"/>
                <a:ext cx="7625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587" extrusionOk="0">
                    <a:moveTo>
                      <a:pt x="97" y="0"/>
                    </a:moveTo>
                    <a:cubicBezTo>
                      <a:pt x="46" y="0"/>
                      <a:pt x="0" y="33"/>
                      <a:pt x="6" y="96"/>
                    </a:cubicBezTo>
                    <a:cubicBezTo>
                      <a:pt x="18" y="191"/>
                      <a:pt x="18" y="262"/>
                      <a:pt x="18" y="357"/>
                    </a:cubicBezTo>
                    <a:cubicBezTo>
                      <a:pt x="18" y="429"/>
                      <a:pt x="42" y="500"/>
                      <a:pt x="90" y="560"/>
                    </a:cubicBezTo>
                    <a:cubicBezTo>
                      <a:pt x="102" y="578"/>
                      <a:pt x="120" y="587"/>
                      <a:pt x="137" y="587"/>
                    </a:cubicBezTo>
                    <a:cubicBezTo>
                      <a:pt x="155" y="587"/>
                      <a:pt x="173" y="578"/>
                      <a:pt x="185" y="560"/>
                    </a:cubicBezTo>
                    <a:cubicBezTo>
                      <a:pt x="304" y="441"/>
                      <a:pt x="245" y="238"/>
                      <a:pt x="209" y="84"/>
                    </a:cubicBezTo>
                    <a:cubicBezTo>
                      <a:pt x="192" y="27"/>
                      <a:pt x="143" y="0"/>
                      <a:pt x="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8" name="Google Shape;12558;p44"/>
              <p:cNvSpPr/>
              <p:nvPr/>
            </p:nvSpPr>
            <p:spPr>
              <a:xfrm>
                <a:off x="4296350" y="2158000"/>
                <a:ext cx="68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692" extrusionOk="0">
                    <a:moveTo>
                      <a:pt x="145" y="0"/>
                    </a:moveTo>
                    <a:cubicBezTo>
                      <a:pt x="79" y="0"/>
                      <a:pt x="6" y="46"/>
                      <a:pt x="13" y="125"/>
                    </a:cubicBezTo>
                    <a:cubicBezTo>
                      <a:pt x="25" y="232"/>
                      <a:pt x="25" y="327"/>
                      <a:pt x="13" y="423"/>
                    </a:cubicBezTo>
                    <a:cubicBezTo>
                      <a:pt x="1" y="518"/>
                      <a:pt x="1" y="589"/>
                      <a:pt x="60" y="661"/>
                    </a:cubicBezTo>
                    <a:cubicBezTo>
                      <a:pt x="68" y="683"/>
                      <a:pt x="95" y="692"/>
                      <a:pt x="116" y="692"/>
                    </a:cubicBezTo>
                    <a:cubicBezTo>
                      <a:pt x="129" y="692"/>
                      <a:pt x="139" y="689"/>
                      <a:pt x="144" y="684"/>
                    </a:cubicBezTo>
                    <a:cubicBezTo>
                      <a:pt x="239" y="625"/>
                      <a:pt x="251" y="530"/>
                      <a:pt x="263" y="423"/>
                    </a:cubicBezTo>
                    <a:cubicBezTo>
                      <a:pt x="275" y="303"/>
                      <a:pt x="275" y="208"/>
                      <a:pt x="251" y="101"/>
                    </a:cubicBezTo>
                    <a:cubicBezTo>
                      <a:pt x="251" y="31"/>
                      <a:pt x="200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9" name="Google Shape;12559;p44"/>
              <p:cNvSpPr/>
              <p:nvPr/>
            </p:nvSpPr>
            <p:spPr>
              <a:xfrm>
                <a:off x="4250225" y="2280050"/>
                <a:ext cx="15800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26" extrusionOk="0">
                    <a:moveTo>
                      <a:pt x="436" y="0"/>
                    </a:moveTo>
                    <a:cubicBezTo>
                      <a:pt x="372" y="0"/>
                      <a:pt x="314" y="5"/>
                      <a:pt x="250" y="5"/>
                    </a:cubicBezTo>
                    <a:cubicBezTo>
                      <a:pt x="167" y="5"/>
                      <a:pt x="108" y="5"/>
                      <a:pt x="24" y="89"/>
                    </a:cubicBezTo>
                    <a:cubicBezTo>
                      <a:pt x="0" y="113"/>
                      <a:pt x="0" y="160"/>
                      <a:pt x="24" y="172"/>
                    </a:cubicBezTo>
                    <a:cubicBezTo>
                      <a:pt x="82" y="213"/>
                      <a:pt x="134" y="226"/>
                      <a:pt x="188" y="226"/>
                    </a:cubicBezTo>
                    <a:cubicBezTo>
                      <a:pt x="212" y="226"/>
                      <a:pt x="237" y="223"/>
                      <a:pt x="262" y="220"/>
                    </a:cubicBezTo>
                    <a:cubicBezTo>
                      <a:pt x="369" y="208"/>
                      <a:pt x="453" y="172"/>
                      <a:pt x="560" y="124"/>
                    </a:cubicBezTo>
                    <a:cubicBezTo>
                      <a:pt x="631" y="113"/>
                      <a:pt x="596" y="5"/>
                      <a:pt x="536" y="5"/>
                    </a:cubicBezTo>
                    <a:cubicBezTo>
                      <a:pt x="500" y="1"/>
                      <a:pt x="467" y="0"/>
                      <a:pt x="4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0" name="Google Shape;12560;p44"/>
              <p:cNvSpPr/>
              <p:nvPr/>
            </p:nvSpPr>
            <p:spPr>
              <a:xfrm>
                <a:off x="4251050" y="2263325"/>
                <a:ext cx="14350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574" h="371" extrusionOk="0">
                    <a:moveTo>
                      <a:pt x="479" y="1"/>
                    </a:moveTo>
                    <a:cubicBezTo>
                      <a:pt x="464" y="1"/>
                      <a:pt x="447" y="6"/>
                      <a:pt x="432" y="20"/>
                    </a:cubicBezTo>
                    <a:cubicBezTo>
                      <a:pt x="325" y="103"/>
                      <a:pt x="194" y="151"/>
                      <a:pt x="86" y="198"/>
                    </a:cubicBezTo>
                    <a:cubicBezTo>
                      <a:pt x="1" y="241"/>
                      <a:pt x="40" y="370"/>
                      <a:pt x="127" y="370"/>
                    </a:cubicBezTo>
                    <a:cubicBezTo>
                      <a:pt x="137" y="370"/>
                      <a:pt x="147" y="368"/>
                      <a:pt x="158" y="365"/>
                    </a:cubicBezTo>
                    <a:cubicBezTo>
                      <a:pt x="229" y="341"/>
                      <a:pt x="313" y="317"/>
                      <a:pt x="372" y="281"/>
                    </a:cubicBezTo>
                    <a:cubicBezTo>
                      <a:pt x="432" y="234"/>
                      <a:pt x="491" y="186"/>
                      <a:pt x="527" y="127"/>
                    </a:cubicBezTo>
                    <a:cubicBezTo>
                      <a:pt x="573" y="71"/>
                      <a:pt x="533" y="1"/>
                      <a:pt x="4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1" name="Google Shape;12561;p44"/>
              <p:cNvSpPr/>
              <p:nvPr/>
            </p:nvSpPr>
            <p:spPr>
              <a:xfrm>
                <a:off x="4252300" y="2252675"/>
                <a:ext cx="1470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397" extrusionOk="0">
                    <a:moveTo>
                      <a:pt x="447" y="0"/>
                    </a:moveTo>
                    <a:cubicBezTo>
                      <a:pt x="427" y="0"/>
                      <a:pt x="408" y="9"/>
                      <a:pt x="394" y="29"/>
                    </a:cubicBezTo>
                    <a:cubicBezTo>
                      <a:pt x="334" y="88"/>
                      <a:pt x="275" y="148"/>
                      <a:pt x="203" y="184"/>
                    </a:cubicBezTo>
                    <a:cubicBezTo>
                      <a:pt x="144" y="196"/>
                      <a:pt x="1" y="255"/>
                      <a:pt x="84" y="350"/>
                    </a:cubicBezTo>
                    <a:cubicBezTo>
                      <a:pt x="113" y="384"/>
                      <a:pt x="151" y="397"/>
                      <a:pt x="189" y="397"/>
                    </a:cubicBezTo>
                    <a:cubicBezTo>
                      <a:pt x="245" y="397"/>
                      <a:pt x="304" y="371"/>
                      <a:pt x="346" y="350"/>
                    </a:cubicBezTo>
                    <a:cubicBezTo>
                      <a:pt x="441" y="303"/>
                      <a:pt x="501" y="231"/>
                      <a:pt x="560" y="148"/>
                    </a:cubicBezTo>
                    <a:cubicBezTo>
                      <a:pt x="587" y="85"/>
                      <a:pt x="511" y="0"/>
                      <a:pt x="4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2" name="Google Shape;12562;p44"/>
              <p:cNvSpPr/>
              <p:nvPr/>
            </p:nvSpPr>
            <p:spPr>
              <a:xfrm>
                <a:off x="4253800" y="2243200"/>
                <a:ext cx="12450" cy="770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308" extrusionOk="0">
                    <a:moveTo>
                      <a:pt x="307" y="1"/>
                    </a:moveTo>
                    <a:cubicBezTo>
                      <a:pt x="279" y="1"/>
                      <a:pt x="250" y="12"/>
                      <a:pt x="226" y="39"/>
                    </a:cubicBezTo>
                    <a:cubicBezTo>
                      <a:pt x="191" y="74"/>
                      <a:pt x="167" y="86"/>
                      <a:pt x="143" y="86"/>
                    </a:cubicBezTo>
                    <a:cubicBezTo>
                      <a:pt x="84" y="98"/>
                      <a:pt x="60" y="134"/>
                      <a:pt x="24" y="170"/>
                    </a:cubicBezTo>
                    <a:cubicBezTo>
                      <a:pt x="0" y="194"/>
                      <a:pt x="0" y="217"/>
                      <a:pt x="24" y="229"/>
                    </a:cubicBezTo>
                    <a:cubicBezTo>
                      <a:pt x="57" y="286"/>
                      <a:pt x="106" y="307"/>
                      <a:pt x="160" y="307"/>
                    </a:cubicBezTo>
                    <a:cubicBezTo>
                      <a:pt x="241" y="307"/>
                      <a:pt x="334" y="260"/>
                      <a:pt x="405" y="217"/>
                    </a:cubicBezTo>
                    <a:cubicBezTo>
                      <a:pt x="497" y="134"/>
                      <a:pt x="403" y="1"/>
                      <a:pt x="3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3" name="Google Shape;12563;p44"/>
              <p:cNvSpPr/>
              <p:nvPr/>
            </p:nvSpPr>
            <p:spPr>
              <a:xfrm>
                <a:off x="4253500" y="2233075"/>
                <a:ext cx="1057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99" extrusionOk="0">
                    <a:moveTo>
                      <a:pt x="321" y="1"/>
                    </a:moveTo>
                    <a:cubicBezTo>
                      <a:pt x="314" y="1"/>
                      <a:pt x="306" y="1"/>
                      <a:pt x="298" y="3"/>
                    </a:cubicBezTo>
                    <a:cubicBezTo>
                      <a:pt x="250" y="15"/>
                      <a:pt x="191" y="27"/>
                      <a:pt x="155" y="27"/>
                    </a:cubicBezTo>
                    <a:cubicBezTo>
                      <a:pt x="96" y="39"/>
                      <a:pt x="72" y="39"/>
                      <a:pt x="36" y="87"/>
                    </a:cubicBezTo>
                    <a:cubicBezTo>
                      <a:pt x="0" y="98"/>
                      <a:pt x="0" y="146"/>
                      <a:pt x="36" y="158"/>
                    </a:cubicBezTo>
                    <a:cubicBezTo>
                      <a:pt x="63" y="185"/>
                      <a:pt x="96" y="198"/>
                      <a:pt x="136" y="198"/>
                    </a:cubicBezTo>
                    <a:cubicBezTo>
                      <a:pt x="150" y="198"/>
                      <a:pt x="164" y="197"/>
                      <a:pt x="179" y="194"/>
                    </a:cubicBezTo>
                    <a:cubicBezTo>
                      <a:pt x="238" y="170"/>
                      <a:pt x="298" y="158"/>
                      <a:pt x="346" y="146"/>
                    </a:cubicBezTo>
                    <a:cubicBezTo>
                      <a:pt x="423" y="124"/>
                      <a:pt x="408" y="1"/>
                      <a:pt x="3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4" name="Google Shape;12564;p44"/>
              <p:cNvSpPr/>
              <p:nvPr/>
            </p:nvSpPr>
            <p:spPr>
              <a:xfrm>
                <a:off x="4252900" y="2222825"/>
                <a:ext cx="11000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11" extrusionOk="0">
                    <a:moveTo>
                      <a:pt x="336" y="0"/>
                    </a:moveTo>
                    <a:cubicBezTo>
                      <a:pt x="325" y="0"/>
                      <a:pt x="312" y="3"/>
                      <a:pt x="298" y="8"/>
                    </a:cubicBezTo>
                    <a:cubicBezTo>
                      <a:pt x="227" y="20"/>
                      <a:pt x="179" y="20"/>
                      <a:pt x="131" y="32"/>
                    </a:cubicBezTo>
                    <a:cubicBezTo>
                      <a:pt x="72" y="56"/>
                      <a:pt x="36" y="80"/>
                      <a:pt x="12" y="127"/>
                    </a:cubicBezTo>
                    <a:cubicBezTo>
                      <a:pt x="1" y="139"/>
                      <a:pt x="12" y="175"/>
                      <a:pt x="24" y="187"/>
                    </a:cubicBezTo>
                    <a:cubicBezTo>
                      <a:pt x="84" y="211"/>
                      <a:pt x="120" y="211"/>
                      <a:pt x="179" y="211"/>
                    </a:cubicBezTo>
                    <a:cubicBezTo>
                      <a:pt x="239" y="199"/>
                      <a:pt x="298" y="199"/>
                      <a:pt x="334" y="187"/>
                    </a:cubicBezTo>
                    <a:cubicBezTo>
                      <a:pt x="439" y="145"/>
                      <a:pt x="423" y="0"/>
                      <a:pt x="3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5" name="Google Shape;12565;p44"/>
              <p:cNvSpPr/>
              <p:nvPr/>
            </p:nvSpPr>
            <p:spPr>
              <a:xfrm>
                <a:off x="4250825" y="2214325"/>
                <a:ext cx="1022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09" extrusionOk="0">
                    <a:moveTo>
                      <a:pt x="297" y="0"/>
                    </a:moveTo>
                    <a:cubicBezTo>
                      <a:pt x="290" y="0"/>
                      <a:pt x="282" y="1"/>
                      <a:pt x="274" y="3"/>
                    </a:cubicBezTo>
                    <a:cubicBezTo>
                      <a:pt x="226" y="15"/>
                      <a:pt x="167" y="15"/>
                      <a:pt x="119" y="39"/>
                    </a:cubicBezTo>
                    <a:cubicBezTo>
                      <a:pt x="84" y="39"/>
                      <a:pt x="48" y="39"/>
                      <a:pt x="12" y="75"/>
                    </a:cubicBezTo>
                    <a:cubicBezTo>
                      <a:pt x="0" y="110"/>
                      <a:pt x="0" y="134"/>
                      <a:pt x="12" y="170"/>
                    </a:cubicBezTo>
                    <a:cubicBezTo>
                      <a:pt x="41" y="199"/>
                      <a:pt x="84" y="208"/>
                      <a:pt x="130" y="208"/>
                    </a:cubicBezTo>
                    <a:cubicBezTo>
                      <a:pt x="196" y="208"/>
                      <a:pt x="267" y="189"/>
                      <a:pt x="310" y="182"/>
                    </a:cubicBezTo>
                    <a:cubicBezTo>
                      <a:pt x="409" y="127"/>
                      <a:pt x="386" y="0"/>
                      <a:pt x="2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6" name="Google Shape;12566;p44"/>
              <p:cNvSpPr/>
              <p:nvPr/>
            </p:nvSpPr>
            <p:spPr>
              <a:xfrm>
                <a:off x="4250825" y="2198675"/>
                <a:ext cx="12700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96" extrusionOk="0">
                    <a:moveTo>
                      <a:pt x="357" y="0"/>
                    </a:moveTo>
                    <a:cubicBezTo>
                      <a:pt x="343" y="0"/>
                      <a:pt x="327" y="3"/>
                      <a:pt x="310" y="10"/>
                    </a:cubicBezTo>
                    <a:cubicBezTo>
                      <a:pt x="238" y="34"/>
                      <a:pt x="155" y="46"/>
                      <a:pt x="84" y="81"/>
                    </a:cubicBezTo>
                    <a:cubicBezTo>
                      <a:pt x="36" y="93"/>
                      <a:pt x="0" y="141"/>
                      <a:pt x="0" y="189"/>
                    </a:cubicBezTo>
                    <a:cubicBezTo>
                      <a:pt x="0" y="200"/>
                      <a:pt x="0" y="224"/>
                      <a:pt x="12" y="236"/>
                    </a:cubicBezTo>
                    <a:cubicBezTo>
                      <a:pt x="36" y="272"/>
                      <a:pt x="84" y="296"/>
                      <a:pt x="107" y="296"/>
                    </a:cubicBezTo>
                    <a:cubicBezTo>
                      <a:pt x="191" y="284"/>
                      <a:pt x="286" y="272"/>
                      <a:pt x="369" y="236"/>
                    </a:cubicBezTo>
                    <a:cubicBezTo>
                      <a:pt x="507" y="194"/>
                      <a:pt x="475" y="0"/>
                      <a:pt x="3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7" name="Google Shape;12567;p44"/>
              <p:cNvSpPr/>
              <p:nvPr/>
            </p:nvSpPr>
            <p:spPr>
              <a:xfrm>
                <a:off x="4250225" y="2193000"/>
                <a:ext cx="805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35" extrusionOk="0">
                    <a:moveTo>
                      <a:pt x="109" y="0"/>
                    </a:moveTo>
                    <a:cubicBezTo>
                      <a:pt x="70" y="0"/>
                      <a:pt x="34" y="8"/>
                      <a:pt x="12" y="35"/>
                    </a:cubicBezTo>
                    <a:cubicBezTo>
                      <a:pt x="0" y="58"/>
                      <a:pt x="0" y="82"/>
                      <a:pt x="12" y="94"/>
                    </a:cubicBezTo>
                    <a:cubicBezTo>
                      <a:pt x="39" y="127"/>
                      <a:pt x="84" y="135"/>
                      <a:pt x="130" y="135"/>
                    </a:cubicBezTo>
                    <a:cubicBezTo>
                      <a:pt x="168" y="135"/>
                      <a:pt x="207" y="130"/>
                      <a:pt x="238" y="130"/>
                    </a:cubicBezTo>
                    <a:cubicBezTo>
                      <a:pt x="242" y="130"/>
                      <a:pt x="246" y="131"/>
                      <a:pt x="249" y="131"/>
                    </a:cubicBezTo>
                    <a:cubicBezTo>
                      <a:pt x="322" y="131"/>
                      <a:pt x="318" y="11"/>
                      <a:pt x="238" y="11"/>
                    </a:cubicBezTo>
                    <a:cubicBezTo>
                      <a:pt x="206" y="11"/>
                      <a:pt x="156" y="0"/>
                      <a:pt x="1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8" name="Google Shape;12568;p44"/>
              <p:cNvSpPr/>
              <p:nvPr/>
            </p:nvSpPr>
            <p:spPr>
              <a:xfrm>
                <a:off x="4244275" y="2177250"/>
                <a:ext cx="12225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344" extrusionOk="0">
                    <a:moveTo>
                      <a:pt x="238" y="1"/>
                    </a:moveTo>
                    <a:cubicBezTo>
                      <a:pt x="191" y="1"/>
                      <a:pt x="143" y="16"/>
                      <a:pt x="107" y="45"/>
                    </a:cubicBezTo>
                    <a:cubicBezTo>
                      <a:pt x="48" y="93"/>
                      <a:pt x="0" y="188"/>
                      <a:pt x="72" y="248"/>
                    </a:cubicBezTo>
                    <a:cubicBezTo>
                      <a:pt x="84" y="272"/>
                      <a:pt x="107" y="284"/>
                      <a:pt x="131" y="295"/>
                    </a:cubicBezTo>
                    <a:cubicBezTo>
                      <a:pt x="139" y="303"/>
                      <a:pt x="175" y="325"/>
                      <a:pt x="185" y="325"/>
                    </a:cubicBezTo>
                    <a:cubicBezTo>
                      <a:pt x="191" y="325"/>
                      <a:pt x="189" y="317"/>
                      <a:pt x="167" y="295"/>
                    </a:cubicBezTo>
                    <a:lnTo>
                      <a:pt x="167" y="295"/>
                    </a:lnTo>
                    <a:cubicBezTo>
                      <a:pt x="203" y="325"/>
                      <a:pt x="250" y="343"/>
                      <a:pt x="296" y="343"/>
                    </a:cubicBezTo>
                    <a:cubicBezTo>
                      <a:pt x="343" y="343"/>
                      <a:pt x="387" y="325"/>
                      <a:pt x="417" y="284"/>
                    </a:cubicBezTo>
                    <a:cubicBezTo>
                      <a:pt x="488" y="212"/>
                      <a:pt x="465" y="105"/>
                      <a:pt x="369" y="45"/>
                    </a:cubicBezTo>
                    <a:cubicBezTo>
                      <a:pt x="334" y="16"/>
                      <a:pt x="286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9" name="Google Shape;12569;p44"/>
              <p:cNvSpPr/>
              <p:nvPr/>
            </p:nvSpPr>
            <p:spPr>
              <a:xfrm>
                <a:off x="4241825" y="2167500"/>
                <a:ext cx="8175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55" extrusionOk="0">
                    <a:moveTo>
                      <a:pt x="182" y="1"/>
                    </a:moveTo>
                    <a:cubicBezTo>
                      <a:pt x="170" y="1"/>
                      <a:pt x="158" y="3"/>
                      <a:pt x="146" y="7"/>
                    </a:cubicBezTo>
                    <a:cubicBezTo>
                      <a:pt x="48" y="18"/>
                      <a:pt x="0" y="157"/>
                      <a:pt x="82" y="191"/>
                    </a:cubicBezTo>
                    <a:lnTo>
                      <a:pt x="82" y="191"/>
                    </a:lnTo>
                    <a:cubicBezTo>
                      <a:pt x="100" y="234"/>
                      <a:pt x="145" y="255"/>
                      <a:pt x="191" y="255"/>
                    </a:cubicBezTo>
                    <a:cubicBezTo>
                      <a:pt x="259" y="255"/>
                      <a:pt x="326" y="209"/>
                      <a:pt x="301" y="126"/>
                    </a:cubicBezTo>
                    <a:cubicBezTo>
                      <a:pt x="291" y="47"/>
                      <a:pt x="240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0" name="Google Shape;12570;p44"/>
              <p:cNvSpPr/>
              <p:nvPr/>
            </p:nvSpPr>
            <p:spPr>
              <a:xfrm>
                <a:off x="4281175" y="2273300"/>
                <a:ext cx="13575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522" extrusionOk="0">
                    <a:moveTo>
                      <a:pt x="427" y="1"/>
                    </a:moveTo>
                    <a:cubicBezTo>
                      <a:pt x="402" y="1"/>
                      <a:pt x="376" y="12"/>
                      <a:pt x="358" y="37"/>
                    </a:cubicBezTo>
                    <a:cubicBezTo>
                      <a:pt x="286" y="121"/>
                      <a:pt x="251" y="192"/>
                      <a:pt x="179" y="263"/>
                    </a:cubicBezTo>
                    <a:lnTo>
                      <a:pt x="84" y="359"/>
                    </a:lnTo>
                    <a:cubicBezTo>
                      <a:pt x="60" y="383"/>
                      <a:pt x="36" y="418"/>
                      <a:pt x="13" y="442"/>
                    </a:cubicBezTo>
                    <a:cubicBezTo>
                      <a:pt x="1" y="454"/>
                      <a:pt x="1" y="478"/>
                      <a:pt x="13" y="490"/>
                    </a:cubicBezTo>
                    <a:cubicBezTo>
                      <a:pt x="52" y="512"/>
                      <a:pt x="89" y="521"/>
                      <a:pt x="124" y="521"/>
                    </a:cubicBezTo>
                    <a:cubicBezTo>
                      <a:pt x="297" y="521"/>
                      <a:pt x="411" y="281"/>
                      <a:pt x="501" y="133"/>
                    </a:cubicBezTo>
                    <a:cubicBezTo>
                      <a:pt x="542" y="58"/>
                      <a:pt x="486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1" name="Google Shape;12571;p44"/>
              <p:cNvSpPr/>
              <p:nvPr/>
            </p:nvSpPr>
            <p:spPr>
              <a:xfrm>
                <a:off x="4281175" y="2260750"/>
                <a:ext cx="1302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409" extrusionOk="0">
                    <a:moveTo>
                      <a:pt x="395" y="0"/>
                    </a:moveTo>
                    <a:cubicBezTo>
                      <a:pt x="363" y="0"/>
                      <a:pt x="330" y="15"/>
                      <a:pt x="310" y="51"/>
                    </a:cubicBezTo>
                    <a:cubicBezTo>
                      <a:pt x="274" y="111"/>
                      <a:pt x="251" y="158"/>
                      <a:pt x="191" y="170"/>
                    </a:cubicBezTo>
                    <a:cubicBezTo>
                      <a:pt x="155" y="182"/>
                      <a:pt x="132" y="182"/>
                      <a:pt x="96" y="206"/>
                    </a:cubicBezTo>
                    <a:cubicBezTo>
                      <a:pt x="72" y="218"/>
                      <a:pt x="60" y="242"/>
                      <a:pt x="24" y="254"/>
                    </a:cubicBezTo>
                    <a:cubicBezTo>
                      <a:pt x="1" y="277"/>
                      <a:pt x="1" y="337"/>
                      <a:pt x="24" y="349"/>
                    </a:cubicBezTo>
                    <a:cubicBezTo>
                      <a:pt x="60" y="384"/>
                      <a:pt x="96" y="408"/>
                      <a:pt x="143" y="408"/>
                    </a:cubicBezTo>
                    <a:cubicBezTo>
                      <a:pt x="191" y="408"/>
                      <a:pt x="251" y="384"/>
                      <a:pt x="298" y="349"/>
                    </a:cubicBezTo>
                    <a:cubicBezTo>
                      <a:pt x="382" y="289"/>
                      <a:pt x="441" y="218"/>
                      <a:pt x="489" y="111"/>
                    </a:cubicBezTo>
                    <a:cubicBezTo>
                      <a:pt x="520" y="56"/>
                      <a:pt x="458" y="0"/>
                      <a:pt x="3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2" name="Google Shape;12572;p44"/>
              <p:cNvSpPr/>
              <p:nvPr/>
            </p:nvSpPr>
            <p:spPr>
              <a:xfrm>
                <a:off x="4278500" y="2255875"/>
                <a:ext cx="1050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02" extrusionOk="0">
                    <a:moveTo>
                      <a:pt x="199" y="0"/>
                    </a:moveTo>
                    <a:cubicBezTo>
                      <a:pt x="130" y="0"/>
                      <a:pt x="72" y="16"/>
                      <a:pt x="24" y="79"/>
                    </a:cubicBezTo>
                    <a:cubicBezTo>
                      <a:pt x="0" y="115"/>
                      <a:pt x="0" y="187"/>
                      <a:pt x="24" y="222"/>
                    </a:cubicBezTo>
                    <a:cubicBezTo>
                      <a:pt x="72" y="286"/>
                      <a:pt x="135" y="302"/>
                      <a:pt x="204" y="302"/>
                    </a:cubicBezTo>
                    <a:cubicBezTo>
                      <a:pt x="239" y="302"/>
                      <a:pt x="274" y="298"/>
                      <a:pt x="310" y="294"/>
                    </a:cubicBezTo>
                    <a:cubicBezTo>
                      <a:pt x="335" y="290"/>
                      <a:pt x="357" y="275"/>
                      <a:pt x="374" y="256"/>
                    </a:cubicBezTo>
                    <a:lnTo>
                      <a:pt x="374" y="256"/>
                    </a:lnTo>
                    <a:cubicBezTo>
                      <a:pt x="392" y="239"/>
                      <a:pt x="406" y="216"/>
                      <a:pt x="417" y="187"/>
                    </a:cubicBezTo>
                    <a:cubicBezTo>
                      <a:pt x="419" y="175"/>
                      <a:pt x="419" y="163"/>
                      <a:pt x="418" y="151"/>
                    </a:cubicBezTo>
                    <a:lnTo>
                      <a:pt x="418" y="151"/>
                    </a:lnTo>
                    <a:cubicBezTo>
                      <a:pt x="419" y="139"/>
                      <a:pt x="419" y="127"/>
                      <a:pt x="417" y="115"/>
                    </a:cubicBezTo>
                    <a:cubicBezTo>
                      <a:pt x="405" y="84"/>
                      <a:pt x="390" y="60"/>
                      <a:pt x="372" y="43"/>
                    </a:cubicBezTo>
                    <a:lnTo>
                      <a:pt x="372" y="43"/>
                    </a:lnTo>
                    <a:cubicBezTo>
                      <a:pt x="354" y="25"/>
                      <a:pt x="334" y="12"/>
                      <a:pt x="310" y="8"/>
                    </a:cubicBezTo>
                    <a:cubicBezTo>
                      <a:pt x="270" y="4"/>
                      <a:pt x="233" y="0"/>
                      <a:pt x="1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3" name="Google Shape;12573;p44"/>
              <p:cNvSpPr/>
              <p:nvPr/>
            </p:nvSpPr>
            <p:spPr>
              <a:xfrm>
                <a:off x="4277000" y="2245775"/>
                <a:ext cx="11125" cy="5800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32" extrusionOk="0">
                    <a:moveTo>
                      <a:pt x="345" y="1"/>
                    </a:moveTo>
                    <a:cubicBezTo>
                      <a:pt x="334" y="1"/>
                      <a:pt x="323" y="3"/>
                      <a:pt x="310" y="7"/>
                    </a:cubicBezTo>
                    <a:cubicBezTo>
                      <a:pt x="263" y="43"/>
                      <a:pt x="203" y="55"/>
                      <a:pt x="144" y="67"/>
                    </a:cubicBezTo>
                    <a:cubicBezTo>
                      <a:pt x="84" y="67"/>
                      <a:pt x="60" y="91"/>
                      <a:pt x="13" y="126"/>
                    </a:cubicBezTo>
                    <a:cubicBezTo>
                      <a:pt x="1" y="150"/>
                      <a:pt x="1" y="174"/>
                      <a:pt x="13" y="186"/>
                    </a:cubicBezTo>
                    <a:cubicBezTo>
                      <a:pt x="48" y="221"/>
                      <a:pt x="79" y="231"/>
                      <a:pt x="113" y="231"/>
                    </a:cubicBezTo>
                    <a:cubicBezTo>
                      <a:pt x="137" y="231"/>
                      <a:pt x="162" y="226"/>
                      <a:pt x="191" y="221"/>
                    </a:cubicBezTo>
                    <a:cubicBezTo>
                      <a:pt x="251" y="198"/>
                      <a:pt x="322" y="174"/>
                      <a:pt x="382" y="126"/>
                    </a:cubicBezTo>
                    <a:cubicBezTo>
                      <a:pt x="444" y="95"/>
                      <a:pt x="416" y="1"/>
                      <a:pt x="3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4" name="Google Shape;12574;p44"/>
              <p:cNvSpPr/>
              <p:nvPr/>
            </p:nvSpPr>
            <p:spPr>
              <a:xfrm>
                <a:off x="4275525" y="2232275"/>
                <a:ext cx="15650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626" h="356" extrusionOk="0">
                    <a:moveTo>
                      <a:pt x="284" y="1"/>
                    </a:moveTo>
                    <a:cubicBezTo>
                      <a:pt x="211" y="1"/>
                      <a:pt x="139" y="21"/>
                      <a:pt x="84" y="71"/>
                    </a:cubicBezTo>
                    <a:cubicBezTo>
                      <a:pt x="0" y="166"/>
                      <a:pt x="48" y="297"/>
                      <a:pt x="167" y="333"/>
                    </a:cubicBezTo>
                    <a:cubicBezTo>
                      <a:pt x="189" y="342"/>
                      <a:pt x="211" y="344"/>
                      <a:pt x="233" y="344"/>
                    </a:cubicBezTo>
                    <a:cubicBezTo>
                      <a:pt x="257" y="344"/>
                      <a:pt x="281" y="341"/>
                      <a:pt x="305" y="341"/>
                    </a:cubicBezTo>
                    <a:cubicBezTo>
                      <a:pt x="319" y="341"/>
                      <a:pt x="332" y="342"/>
                      <a:pt x="346" y="345"/>
                    </a:cubicBezTo>
                    <a:cubicBezTo>
                      <a:pt x="363" y="352"/>
                      <a:pt x="381" y="356"/>
                      <a:pt x="397" y="356"/>
                    </a:cubicBezTo>
                    <a:cubicBezTo>
                      <a:pt x="537" y="356"/>
                      <a:pt x="626" y="111"/>
                      <a:pt x="477" y="47"/>
                    </a:cubicBezTo>
                    <a:cubicBezTo>
                      <a:pt x="419" y="18"/>
                      <a:pt x="351" y="1"/>
                      <a:pt x="2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5" name="Google Shape;12575;p44"/>
              <p:cNvSpPr/>
              <p:nvPr/>
            </p:nvSpPr>
            <p:spPr>
              <a:xfrm>
                <a:off x="4279250" y="2222300"/>
                <a:ext cx="9575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03" extrusionOk="0">
                    <a:moveTo>
                      <a:pt x="110" y="0"/>
                    </a:moveTo>
                    <a:cubicBezTo>
                      <a:pt x="56" y="0"/>
                      <a:pt x="0" y="47"/>
                      <a:pt x="18" y="101"/>
                    </a:cubicBezTo>
                    <a:cubicBezTo>
                      <a:pt x="30" y="196"/>
                      <a:pt x="78" y="256"/>
                      <a:pt x="149" y="291"/>
                    </a:cubicBezTo>
                    <a:cubicBezTo>
                      <a:pt x="166" y="299"/>
                      <a:pt x="182" y="302"/>
                      <a:pt x="197" y="302"/>
                    </a:cubicBezTo>
                    <a:cubicBezTo>
                      <a:pt x="306" y="302"/>
                      <a:pt x="383" y="141"/>
                      <a:pt x="268" y="89"/>
                    </a:cubicBezTo>
                    <a:cubicBezTo>
                      <a:pt x="220" y="77"/>
                      <a:pt x="209" y="29"/>
                      <a:pt x="161" y="17"/>
                    </a:cubicBezTo>
                    <a:cubicBezTo>
                      <a:pt x="146" y="6"/>
                      <a:pt x="128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6" name="Google Shape;12576;p44"/>
              <p:cNvSpPr/>
              <p:nvPr/>
            </p:nvSpPr>
            <p:spPr>
              <a:xfrm>
                <a:off x="4278200" y="2211125"/>
                <a:ext cx="83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51" extrusionOk="0">
                    <a:moveTo>
                      <a:pt x="179" y="0"/>
                    </a:moveTo>
                    <a:cubicBezTo>
                      <a:pt x="1" y="0"/>
                      <a:pt x="1" y="250"/>
                      <a:pt x="179" y="250"/>
                    </a:cubicBezTo>
                    <a:cubicBezTo>
                      <a:pt x="334" y="250"/>
                      <a:pt x="334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7" name="Google Shape;12577;p44"/>
              <p:cNvSpPr/>
              <p:nvPr/>
            </p:nvSpPr>
            <p:spPr>
              <a:xfrm>
                <a:off x="4287300" y="2192075"/>
                <a:ext cx="9375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14" extrusionOk="0">
                    <a:moveTo>
                      <a:pt x="172" y="0"/>
                    </a:moveTo>
                    <a:cubicBezTo>
                      <a:pt x="30" y="10"/>
                      <a:pt x="0" y="151"/>
                      <a:pt x="84" y="236"/>
                    </a:cubicBezTo>
                    <a:lnTo>
                      <a:pt x="84" y="236"/>
                    </a:lnTo>
                    <a:cubicBezTo>
                      <a:pt x="109" y="281"/>
                      <a:pt x="156" y="314"/>
                      <a:pt x="211" y="314"/>
                    </a:cubicBezTo>
                    <a:cubicBezTo>
                      <a:pt x="221" y="314"/>
                      <a:pt x="233" y="313"/>
                      <a:pt x="244" y="310"/>
                    </a:cubicBezTo>
                    <a:cubicBezTo>
                      <a:pt x="327" y="286"/>
                      <a:pt x="375" y="167"/>
                      <a:pt x="327" y="95"/>
                    </a:cubicBezTo>
                    <a:cubicBezTo>
                      <a:pt x="303" y="36"/>
                      <a:pt x="244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8" name="Google Shape;12578;p44"/>
              <p:cNvSpPr/>
              <p:nvPr/>
            </p:nvSpPr>
            <p:spPr>
              <a:xfrm>
                <a:off x="4631325" y="2978125"/>
                <a:ext cx="4975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331" extrusionOk="0">
                    <a:moveTo>
                      <a:pt x="48" y="0"/>
                    </a:moveTo>
                    <a:cubicBezTo>
                      <a:pt x="25" y="0"/>
                      <a:pt x="1" y="21"/>
                      <a:pt x="8" y="50"/>
                    </a:cubicBezTo>
                    <a:cubicBezTo>
                      <a:pt x="44" y="145"/>
                      <a:pt x="56" y="264"/>
                      <a:pt x="127" y="324"/>
                    </a:cubicBezTo>
                    <a:cubicBezTo>
                      <a:pt x="139" y="328"/>
                      <a:pt x="151" y="331"/>
                      <a:pt x="162" y="331"/>
                    </a:cubicBezTo>
                    <a:cubicBezTo>
                      <a:pt x="183" y="331"/>
                      <a:pt x="199" y="320"/>
                      <a:pt x="199" y="288"/>
                    </a:cubicBezTo>
                    <a:cubicBezTo>
                      <a:pt x="199" y="193"/>
                      <a:pt x="127" y="98"/>
                      <a:pt x="80" y="26"/>
                    </a:cubicBezTo>
                    <a:cubicBezTo>
                      <a:pt x="75" y="8"/>
                      <a:pt x="62" y="0"/>
                      <a:pt x="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9" name="Google Shape;12579;p44"/>
              <p:cNvSpPr/>
              <p:nvPr/>
            </p:nvSpPr>
            <p:spPr>
              <a:xfrm>
                <a:off x="4631600" y="2978450"/>
                <a:ext cx="88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355" h="193" extrusionOk="0">
                    <a:moveTo>
                      <a:pt x="37" y="0"/>
                    </a:moveTo>
                    <a:cubicBezTo>
                      <a:pt x="17" y="0"/>
                      <a:pt x="0" y="28"/>
                      <a:pt x="9" y="37"/>
                    </a:cubicBezTo>
                    <a:cubicBezTo>
                      <a:pt x="88" y="104"/>
                      <a:pt x="198" y="193"/>
                      <a:pt x="310" y="193"/>
                    </a:cubicBezTo>
                    <a:cubicBezTo>
                      <a:pt x="317" y="193"/>
                      <a:pt x="324" y="193"/>
                      <a:pt x="331" y="192"/>
                    </a:cubicBezTo>
                    <a:cubicBezTo>
                      <a:pt x="354" y="192"/>
                      <a:pt x="354" y="144"/>
                      <a:pt x="331" y="144"/>
                    </a:cubicBezTo>
                    <a:cubicBezTo>
                      <a:pt x="223" y="109"/>
                      <a:pt x="128" y="85"/>
                      <a:pt x="57" y="13"/>
                    </a:cubicBezTo>
                    <a:cubicBezTo>
                      <a:pt x="50" y="4"/>
                      <a:pt x="43" y="0"/>
                      <a:pt x="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0" name="Google Shape;12580;p44"/>
              <p:cNvSpPr/>
              <p:nvPr/>
            </p:nvSpPr>
            <p:spPr>
              <a:xfrm>
                <a:off x="3586275" y="2361425"/>
                <a:ext cx="15675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69" extrusionOk="0">
                    <a:moveTo>
                      <a:pt x="591" y="1"/>
                    </a:moveTo>
                    <a:cubicBezTo>
                      <a:pt x="400" y="25"/>
                      <a:pt x="210" y="48"/>
                      <a:pt x="55" y="84"/>
                    </a:cubicBezTo>
                    <a:cubicBezTo>
                      <a:pt x="0" y="106"/>
                      <a:pt x="16" y="169"/>
                      <a:pt x="57" y="169"/>
                    </a:cubicBezTo>
                    <a:cubicBezTo>
                      <a:pt x="60" y="169"/>
                      <a:pt x="63" y="168"/>
                      <a:pt x="67" y="167"/>
                    </a:cubicBezTo>
                    <a:cubicBezTo>
                      <a:pt x="246" y="108"/>
                      <a:pt x="436" y="120"/>
                      <a:pt x="603" y="48"/>
                    </a:cubicBezTo>
                    <a:cubicBezTo>
                      <a:pt x="627" y="25"/>
                      <a:pt x="603" y="1"/>
                      <a:pt x="5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1" name="Google Shape;12581;p44"/>
              <p:cNvSpPr/>
              <p:nvPr/>
            </p:nvSpPr>
            <p:spPr>
              <a:xfrm>
                <a:off x="3619775" y="2355125"/>
                <a:ext cx="4587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273" extrusionOk="0">
                    <a:moveTo>
                      <a:pt x="1469" y="0"/>
                    </a:moveTo>
                    <a:cubicBezTo>
                      <a:pt x="990" y="0"/>
                      <a:pt x="524" y="104"/>
                      <a:pt x="49" y="134"/>
                    </a:cubicBezTo>
                    <a:cubicBezTo>
                      <a:pt x="1" y="134"/>
                      <a:pt x="1" y="193"/>
                      <a:pt x="49" y="205"/>
                    </a:cubicBezTo>
                    <a:cubicBezTo>
                      <a:pt x="362" y="224"/>
                      <a:pt x="676" y="272"/>
                      <a:pt x="982" y="272"/>
                    </a:cubicBezTo>
                    <a:cubicBezTo>
                      <a:pt x="1258" y="272"/>
                      <a:pt x="1528" y="233"/>
                      <a:pt x="1787" y="98"/>
                    </a:cubicBezTo>
                    <a:cubicBezTo>
                      <a:pt x="1834" y="74"/>
                      <a:pt x="1811" y="15"/>
                      <a:pt x="1763" y="15"/>
                    </a:cubicBezTo>
                    <a:cubicBezTo>
                      <a:pt x="1665" y="5"/>
                      <a:pt x="1567" y="0"/>
                      <a:pt x="14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2" name="Google Shape;12582;p44"/>
              <p:cNvSpPr/>
              <p:nvPr/>
            </p:nvSpPr>
            <p:spPr>
              <a:xfrm>
                <a:off x="3586150" y="2348250"/>
                <a:ext cx="3300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6" extrusionOk="0">
                    <a:moveTo>
                      <a:pt x="7" y="1"/>
                    </a:moveTo>
                    <a:cubicBezTo>
                      <a:pt x="1" y="1"/>
                      <a:pt x="3" y="16"/>
                      <a:pt x="12" y="16"/>
                    </a:cubicBezTo>
                    <a:lnTo>
                      <a:pt x="120" y="16"/>
                    </a:lnTo>
                    <a:cubicBezTo>
                      <a:pt x="131" y="16"/>
                      <a:pt x="131" y="4"/>
                      <a:pt x="120" y="4"/>
                    </a:cubicBezTo>
                    <a:lnTo>
                      <a:pt x="12" y="4"/>
                    </a:lnTo>
                    <a:cubicBezTo>
                      <a:pt x="10" y="2"/>
                      <a:pt x="8" y="1"/>
                      <a:pt x="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3" name="Google Shape;12583;p44"/>
              <p:cNvSpPr/>
              <p:nvPr/>
            </p:nvSpPr>
            <p:spPr>
              <a:xfrm>
                <a:off x="3592100" y="2334175"/>
                <a:ext cx="18025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270" extrusionOk="0">
                    <a:moveTo>
                      <a:pt x="681" y="1"/>
                    </a:moveTo>
                    <a:cubicBezTo>
                      <a:pt x="677" y="1"/>
                      <a:pt x="672" y="3"/>
                      <a:pt x="667" y="7"/>
                    </a:cubicBezTo>
                    <a:cubicBezTo>
                      <a:pt x="477" y="43"/>
                      <a:pt x="298" y="126"/>
                      <a:pt x="84" y="126"/>
                    </a:cubicBezTo>
                    <a:cubicBezTo>
                      <a:pt x="1" y="126"/>
                      <a:pt x="1" y="269"/>
                      <a:pt x="84" y="269"/>
                    </a:cubicBezTo>
                    <a:cubicBezTo>
                      <a:pt x="310" y="269"/>
                      <a:pt x="536" y="210"/>
                      <a:pt x="691" y="67"/>
                    </a:cubicBezTo>
                    <a:cubicBezTo>
                      <a:pt x="720" y="38"/>
                      <a:pt x="702" y="1"/>
                      <a:pt x="6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4" name="Google Shape;12584;p44"/>
              <p:cNvSpPr/>
              <p:nvPr/>
            </p:nvSpPr>
            <p:spPr>
              <a:xfrm>
                <a:off x="3581100" y="2307475"/>
                <a:ext cx="777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123" extrusionOk="0">
                    <a:moveTo>
                      <a:pt x="279" y="1"/>
                    </a:moveTo>
                    <a:cubicBezTo>
                      <a:pt x="273" y="1"/>
                      <a:pt x="266" y="5"/>
                      <a:pt x="262" y="16"/>
                    </a:cubicBezTo>
                    <a:cubicBezTo>
                      <a:pt x="203" y="63"/>
                      <a:pt x="119" y="63"/>
                      <a:pt x="60" y="63"/>
                    </a:cubicBezTo>
                    <a:cubicBezTo>
                      <a:pt x="52" y="60"/>
                      <a:pt x="46" y="59"/>
                      <a:pt x="40" y="59"/>
                    </a:cubicBezTo>
                    <a:cubicBezTo>
                      <a:pt x="1" y="59"/>
                      <a:pt x="6" y="123"/>
                      <a:pt x="48" y="123"/>
                    </a:cubicBezTo>
                    <a:cubicBezTo>
                      <a:pt x="143" y="123"/>
                      <a:pt x="214" y="99"/>
                      <a:pt x="286" y="39"/>
                    </a:cubicBezTo>
                    <a:cubicBezTo>
                      <a:pt x="311" y="23"/>
                      <a:pt x="295" y="1"/>
                      <a:pt x="2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5" name="Google Shape;12585;p44"/>
              <p:cNvSpPr/>
              <p:nvPr/>
            </p:nvSpPr>
            <p:spPr>
              <a:xfrm>
                <a:off x="3573225" y="2284125"/>
                <a:ext cx="1145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68" extrusionOk="0">
                    <a:moveTo>
                      <a:pt x="288" y="1"/>
                    </a:moveTo>
                    <a:cubicBezTo>
                      <a:pt x="214" y="1"/>
                      <a:pt x="139" y="19"/>
                      <a:pt x="65" y="57"/>
                    </a:cubicBezTo>
                    <a:cubicBezTo>
                      <a:pt x="1" y="78"/>
                      <a:pt x="43" y="167"/>
                      <a:pt x="104" y="167"/>
                    </a:cubicBezTo>
                    <a:cubicBezTo>
                      <a:pt x="111" y="167"/>
                      <a:pt x="118" y="166"/>
                      <a:pt x="125" y="164"/>
                    </a:cubicBezTo>
                    <a:cubicBezTo>
                      <a:pt x="220" y="116"/>
                      <a:pt x="339" y="116"/>
                      <a:pt x="422" y="81"/>
                    </a:cubicBezTo>
                    <a:cubicBezTo>
                      <a:pt x="458" y="69"/>
                      <a:pt x="458" y="21"/>
                      <a:pt x="422" y="21"/>
                    </a:cubicBezTo>
                    <a:cubicBezTo>
                      <a:pt x="378" y="8"/>
                      <a:pt x="333" y="1"/>
                      <a:pt x="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6" name="Google Shape;12586;p44"/>
              <p:cNvSpPr/>
              <p:nvPr/>
            </p:nvSpPr>
            <p:spPr>
              <a:xfrm>
                <a:off x="3570450" y="2208500"/>
                <a:ext cx="10375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415" h="222" extrusionOk="0">
                    <a:moveTo>
                      <a:pt x="213" y="0"/>
                    </a:moveTo>
                    <a:cubicBezTo>
                      <a:pt x="190" y="0"/>
                      <a:pt x="169" y="3"/>
                      <a:pt x="152" y="10"/>
                    </a:cubicBezTo>
                    <a:lnTo>
                      <a:pt x="57" y="58"/>
                    </a:lnTo>
                    <a:cubicBezTo>
                      <a:pt x="45" y="69"/>
                      <a:pt x="33" y="69"/>
                      <a:pt x="33" y="93"/>
                    </a:cubicBezTo>
                    <a:cubicBezTo>
                      <a:pt x="9" y="117"/>
                      <a:pt x="9" y="129"/>
                      <a:pt x="9" y="165"/>
                    </a:cubicBezTo>
                    <a:cubicBezTo>
                      <a:pt x="1" y="200"/>
                      <a:pt x="24" y="222"/>
                      <a:pt x="46" y="222"/>
                    </a:cubicBezTo>
                    <a:cubicBezTo>
                      <a:pt x="54" y="222"/>
                      <a:pt x="63" y="219"/>
                      <a:pt x="69" y="212"/>
                    </a:cubicBezTo>
                    <a:cubicBezTo>
                      <a:pt x="93" y="188"/>
                      <a:pt x="117" y="177"/>
                      <a:pt x="128" y="177"/>
                    </a:cubicBezTo>
                    <a:cubicBezTo>
                      <a:pt x="164" y="165"/>
                      <a:pt x="176" y="165"/>
                      <a:pt x="212" y="165"/>
                    </a:cubicBezTo>
                    <a:cubicBezTo>
                      <a:pt x="271" y="141"/>
                      <a:pt x="331" y="129"/>
                      <a:pt x="390" y="105"/>
                    </a:cubicBezTo>
                    <a:cubicBezTo>
                      <a:pt x="414" y="93"/>
                      <a:pt x="414" y="58"/>
                      <a:pt x="390" y="46"/>
                    </a:cubicBezTo>
                    <a:cubicBezTo>
                      <a:pt x="347" y="20"/>
                      <a:pt x="274" y="0"/>
                      <a:pt x="2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7" name="Google Shape;12587;p44"/>
              <p:cNvSpPr/>
              <p:nvPr/>
            </p:nvSpPr>
            <p:spPr>
              <a:xfrm>
                <a:off x="3588275" y="2199075"/>
                <a:ext cx="11600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464" h="265" extrusionOk="0">
                    <a:moveTo>
                      <a:pt x="374" y="1"/>
                    </a:moveTo>
                    <a:cubicBezTo>
                      <a:pt x="366" y="1"/>
                      <a:pt x="360" y="2"/>
                      <a:pt x="356" y="6"/>
                    </a:cubicBezTo>
                    <a:cubicBezTo>
                      <a:pt x="273" y="30"/>
                      <a:pt x="177" y="65"/>
                      <a:pt x="94" y="113"/>
                    </a:cubicBezTo>
                    <a:cubicBezTo>
                      <a:pt x="0" y="134"/>
                      <a:pt x="53" y="264"/>
                      <a:pt x="139" y="264"/>
                    </a:cubicBezTo>
                    <a:cubicBezTo>
                      <a:pt x="151" y="264"/>
                      <a:pt x="164" y="262"/>
                      <a:pt x="177" y="256"/>
                    </a:cubicBezTo>
                    <a:cubicBezTo>
                      <a:pt x="249" y="208"/>
                      <a:pt x="344" y="196"/>
                      <a:pt x="416" y="149"/>
                    </a:cubicBezTo>
                    <a:cubicBezTo>
                      <a:pt x="451" y="137"/>
                      <a:pt x="463" y="113"/>
                      <a:pt x="463" y="77"/>
                    </a:cubicBezTo>
                    <a:cubicBezTo>
                      <a:pt x="463" y="54"/>
                      <a:pt x="463" y="30"/>
                      <a:pt x="427" y="18"/>
                    </a:cubicBezTo>
                    <a:cubicBezTo>
                      <a:pt x="419" y="9"/>
                      <a:pt x="393" y="1"/>
                      <a:pt x="3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8" name="Google Shape;12588;p44"/>
              <p:cNvSpPr/>
              <p:nvPr/>
            </p:nvSpPr>
            <p:spPr>
              <a:xfrm>
                <a:off x="3578875" y="2170500"/>
                <a:ext cx="125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201" extrusionOk="0">
                    <a:moveTo>
                      <a:pt x="463" y="0"/>
                    </a:moveTo>
                    <a:cubicBezTo>
                      <a:pt x="458" y="0"/>
                      <a:pt x="452" y="2"/>
                      <a:pt x="446" y="6"/>
                    </a:cubicBezTo>
                    <a:cubicBezTo>
                      <a:pt x="315" y="18"/>
                      <a:pt x="172" y="42"/>
                      <a:pt x="53" y="89"/>
                    </a:cubicBezTo>
                    <a:cubicBezTo>
                      <a:pt x="0" y="121"/>
                      <a:pt x="42" y="200"/>
                      <a:pt x="94" y="200"/>
                    </a:cubicBezTo>
                    <a:cubicBezTo>
                      <a:pt x="100" y="200"/>
                      <a:pt x="106" y="199"/>
                      <a:pt x="113" y="196"/>
                    </a:cubicBezTo>
                    <a:cubicBezTo>
                      <a:pt x="232" y="137"/>
                      <a:pt x="375" y="149"/>
                      <a:pt x="482" y="65"/>
                    </a:cubicBezTo>
                    <a:cubicBezTo>
                      <a:pt x="502" y="45"/>
                      <a:pt x="488" y="0"/>
                      <a:pt x="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9" name="Google Shape;12589;p44"/>
              <p:cNvSpPr/>
              <p:nvPr/>
            </p:nvSpPr>
            <p:spPr>
              <a:xfrm>
                <a:off x="3591225" y="2136200"/>
                <a:ext cx="47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1" extrusionOk="0">
                    <a:moveTo>
                      <a:pt x="5" y="0"/>
                    </a:moveTo>
                    <a:lnTo>
                      <a:pt x="5" y="0"/>
                    </a:lnTo>
                    <a:cubicBezTo>
                      <a:pt x="1" y="0"/>
                      <a:pt x="3" y="21"/>
                      <a:pt x="12" y="21"/>
                    </a:cubicBezTo>
                    <a:lnTo>
                      <a:pt x="179" y="21"/>
                    </a:lnTo>
                    <a:cubicBezTo>
                      <a:pt x="190" y="21"/>
                      <a:pt x="190" y="9"/>
                      <a:pt x="179" y="9"/>
                    </a:cubicBezTo>
                    <a:lnTo>
                      <a:pt x="12" y="9"/>
                    </a:lnTo>
                    <a:cubicBezTo>
                      <a:pt x="9" y="3"/>
                      <a:pt x="7" y="0"/>
                      <a:pt x="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0" name="Google Shape;12590;p44"/>
              <p:cNvSpPr/>
              <p:nvPr/>
            </p:nvSpPr>
            <p:spPr>
              <a:xfrm>
                <a:off x="3610750" y="2091150"/>
                <a:ext cx="18575" cy="5175"/>
              </a:xfrm>
              <a:custGeom>
                <a:avLst/>
                <a:gdLst/>
                <a:ahLst/>
                <a:cxnLst/>
                <a:rect l="l" t="t" r="r" b="b"/>
                <a:pathLst>
                  <a:path w="743" h="207" extrusionOk="0">
                    <a:moveTo>
                      <a:pt x="695" y="1"/>
                    </a:moveTo>
                    <a:cubicBezTo>
                      <a:pt x="481" y="25"/>
                      <a:pt x="290" y="37"/>
                      <a:pt x="88" y="84"/>
                    </a:cubicBezTo>
                    <a:cubicBezTo>
                      <a:pt x="1" y="95"/>
                      <a:pt x="34" y="206"/>
                      <a:pt x="95" y="206"/>
                    </a:cubicBezTo>
                    <a:cubicBezTo>
                      <a:pt x="100" y="206"/>
                      <a:pt x="106" y="205"/>
                      <a:pt x="112" y="203"/>
                    </a:cubicBezTo>
                    <a:cubicBezTo>
                      <a:pt x="302" y="156"/>
                      <a:pt x="529" y="156"/>
                      <a:pt x="707" y="60"/>
                    </a:cubicBezTo>
                    <a:cubicBezTo>
                      <a:pt x="743" y="49"/>
                      <a:pt x="719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1" name="Google Shape;12591;p44"/>
              <p:cNvSpPr/>
              <p:nvPr/>
            </p:nvSpPr>
            <p:spPr>
              <a:xfrm>
                <a:off x="3652525" y="2080425"/>
                <a:ext cx="22350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252" extrusionOk="0">
                    <a:moveTo>
                      <a:pt x="817" y="0"/>
                    </a:moveTo>
                    <a:cubicBezTo>
                      <a:pt x="569" y="0"/>
                      <a:pt x="322" y="100"/>
                      <a:pt x="96" y="156"/>
                    </a:cubicBezTo>
                    <a:cubicBezTo>
                      <a:pt x="1" y="156"/>
                      <a:pt x="36" y="251"/>
                      <a:pt x="108" y="251"/>
                    </a:cubicBezTo>
                    <a:cubicBezTo>
                      <a:pt x="346" y="216"/>
                      <a:pt x="644" y="180"/>
                      <a:pt x="870" y="73"/>
                    </a:cubicBezTo>
                    <a:cubicBezTo>
                      <a:pt x="894" y="61"/>
                      <a:pt x="882" y="1"/>
                      <a:pt x="858" y="1"/>
                    </a:cubicBezTo>
                    <a:cubicBezTo>
                      <a:pt x="844" y="1"/>
                      <a:pt x="831" y="0"/>
                      <a:pt x="8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2" name="Google Shape;12592;p44"/>
              <p:cNvSpPr/>
              <p:nvPr/>
            </p:nvSpPr>
            <p:spPr>
              <a:xfrm>
                <a:off x="3679200" y="2055150"/>
                <a:ext cx="34375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313" extrusionOk="0">
                    <a:moveTo>
                      <a:pt x="1339" y="0"/>
                    </a:moveTo>
                    <a:cubicBezTo>
                      <a:pt x="922" y="36"/>
                      <a:pt x="481" y="96"/>
                      <a:pt x="89" y="179"/>
                    </a:cubicBezTo>
                    <a:cubicBezTo>
                      <a:pt x="1" y="190"/>
                      <a:pt x="24" y="313"/>
                      <a:pt x="94" y="313"/>
                    </a:cubicBezTo>
                    <a:cubicBezTo>
                      <a:pt x="100" y="313"/>
                      <a:pt x="106" y="312"/>
                      <a:pt x="112" y="310"/>
                    </a:cubicBezTo>
                    <a:cubicBezTo>
                      <a:pt x="517" y="226"/>
                      <a:pt x="981" y="238"/>
                      <a:pt x="1351" y="60"/>
                    </a:cubicBezTo>
                    <a:cubicBezTo>
                      <a:pt x="1374" y="48"/>
                      <a:pt x="1362" y="0"/>
                      <a:pt x="13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3" name="Google Shape;12593;p44"/>
              <p:cNvSpPr/>
              <p:nvPr/>
            </p:nvSpPr>
            <p:spPr>
              <a:xfrm>
                <a:off x="3702925" y="2036500"/>
                <a:ext cx="1942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80" extrusionOk="0">
                    <a:moveTo>
                      <a:pt x="757" y="0"/>
                    </a:moveTo>
                    <a:cubicBezTo>
                      <a:pt x="753" y="0"/>
                      <a:pt x="750" y="2"/>
                      <a:pt x="747" y="8"/>
                    </a:cubicBezTo>
                    <a:cubicBezTo>
                      <a:pt x="593" y="68"/>
                      <a:pt x="427" y="116"/>
                      <a:pt x="261" y="116"/>
                    </a:cubicBezTo>
                    <a:cubicBezTo>
                      <a:pt x="197" y="116"/>
                      <a:pt x="132" y="108"/>
                      <a:pt x="68" y="91"/>
                    </a:cubicBezTo>
                    <a:cubicBezTo>
                      <a:pt x="64" y="91"/>
                      <a:pt x="59" y="90"/>
                      <a:pt x="55" y="90"/>
                    </a:cubicBezTo>
                    <a:cubicBezTo>
                      <a:pt x="7" y="90"/>
                      <a:pt x="0" y="152"/>
                      <a:pt x="44" y="163"/>
                    </a:cubicBezTo>
                    <a:cubicBezTo>
                      <a:pt x="103" y="174"/>
                      <a:pt x="161" y="179"/>
                      <a:pt x="218" y="179"/>
                    </a:cubicBezTo>
                    <a:cubicBezTo>
                      <a:pt x="405" y="179"/>
                      <a:pt x="586" y="123"/>
                      <a:pt x="759" y="32"/>
                    </a:cubicBezTo>
                    <a:cubicBezTo>
                      <a:pt x="777" y="23"/>
                      <a:pt x="767" y="0"/>
                      <a:pt x="7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4" name="Google Shape;12594;p44"/>
              <p:cNvSpPr/>
              <p:nvPr/>
            </p:nvSpPr>
            <p:spPr>
              <a:xfrm>
                <a:off x="3692700" y="2003950"/>
                <a:ext cx="25325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62" extrusionOk="0">
                    <a:moveTo>
                      <a:pt x="653" y="1"/>
                    </a:moveTo>
                    <a:cubicBezTo>
                      <a:pt x="467" y="1"/>
                      <a:pt x="275" y="24"/>
                      <a:pt x="96" y="24"/>
                    </a:cubicBezTo>
                    <a:cubicBezTo>
                      <a:pt x="1" y="24"/>
                      <a:pt x="1" y="143"/>
                      <a:pt x="96" y="143"/>
                    </a:cubicBezTo>
                    <a:cubicBezTo>
                      <a:pt x="272" y="143"/>
                      <a:pt x="457" y="161"/>
                      <a:pt x="640" y="161"/>
                    </a:cubicBezTo>
                    <a:cubicBezTo>
                      <a:pt x="754" y="161"/>
                      <a:pt x="867" y="154"/>
                      <a:pt x="977" y="131"/>
                    </a:cubicBezTo>
                    <a:cubicBezTo>
                      <a:pt x="1013" y="108"/>
                      <a:pt x="1013" y="48"/>
                      <a:pt x="977" y="36"/>
                    </a:cubicBezTo>
                    <a:cubicBezTo>
                      <a:pt x="875" y="9"/>
                      <a:pt x="765" y="1"/>
                      <a:pt x="6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5" name="Google Shape;12595;p44"/>
              <p:cNvSpPr/>
              <p:nvPr/>
            </p:nvSpPr>
            <p:spPr>
              <a:xfrm>
                <a:off x="3720550" y="2373050"/>
                <a:ext cx="18625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18" extrusionOk="0">
                    <a:moveTo>
                      <a:pt x="685" y="0"/>
                    </a:moveTo>
                    <a:cubicBezTo>
                      <a:pt x="482" y="24"/>
                      <a:pt x="292" y="24"/>
                      <a:pt x="78" y="72"/>
                    </a:cubicBezTo>
                    <a:cubicBezTo>
                      <a:pt x="1" y="94"/>
                      <a:pt x="35" y="217"/>
                      <a:pt x="107" y="217"/>
                    </a:cubicBezTo>
                    <a:cubicBezTo>
                      <a:pt x="113" y="217"/>
                      <a:pt x="119" y="216"/>
                      <a:pt x="125" y="214"/>
                    </a:cubicBezTo>
                    <a:cubicBezTo>
                      <a:pt x="316" y="179"/>
                      <a:pt x="518" y="143"/>
                      <a:pt x="709" y="83"/>
                    </a:cubicBezTo>
                    <a:cubicBezTo>
                      <a:pt x="744" y="72"/>
                      <a:pt x="744" y="0"/>
                      <a:pt x="6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6" name="Google Shape;12596;p44"/>
              <p:cNvSpPr/>
              <p:nvPr/>
            </p:nvSpPr>
            <p:spPr>
              <a:xfrm>
                <a:off x="3639125" y="2327200"/>
                <a:ext cx="199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68" extrusionOk="0">
                    <a:moveTo>
                      <a:pt x="739" y="1"/>
                    </a:moveTo>
                    <a:cubicBezTo>
                      <a:pt x="525" y="12"/>
                      <a:pt x="298" y="48"/>
                      <a:pt x="96" y="48"/>
                    </a:cubicBezTo>
                    <a:cubicBezTo>
                      <a:pt x="1" y="48"/>
                      <a:pt x="1" y="167"/>
                      <a:pt x="96" y="167"/>
                    </a:cubicBezTo>
                    <a:cubicBezTo>
                      <a:pt x="141" y="167"/>
                      <a:pt x="186" y="168"/>
                      <a:pt x="230" y="168"/>
                    </a:cubicBezTo>
                    <a:cubicBezTo>
                      <a:pt x="408" y="168"/>
                      <a:pt x="579" y="160"/>
                      <a:pt x="751" y="84"/>
                    </a:cubicBezTo>
                    <a:cubicBezTo>
                      <a:pt x="799" y="72"/>
                      <a:pt x="799" y="1"/>
                      <a:pt x="7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7" name="Google Shape;12597;p44"/>
              <p:cNvSpPr/>
              <p:nvPr/>
            </p:nvSpPr>
            <p:spPr>
              <a:xfrm>
                <a:off x="3657600" y="2298625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60" y="1"/>
                    </a:moveTo>
                    <a:cubicBezTo>
                      <a:pt x="24" y="1"/>
                      <a:pt x="12" y="1"/>
                      <a:pt x="0" y="12"/>
                    </a:cubicBezTo>
                    <a:lnTo>
                      <a:pt x="60" y="12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8" name="Google Shape;12598;p44"/>
              <p:cNvSpPr/>
              <p:nvPr/>
            </p:nvSpPr>
            <p:spPr>
              <a:xfrm>
                <a:off x="3790350" y="2380475"/>
                <a:ext cx="1995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" extrusionOk="0">
                    <a:moveTo>
                      <a:pt x="798" y="1"/>
                    </a:moveTo>
                    <a:cubicBezTo>
                      <a:pt x="536" y="13"/>
                      <a:pt x="262" y="13"/>
                      <a:pt x="0" y="72"/>
                    </a:cubicBezTo>
                    <a:cubicBezTo>
                      <a:pt x="262" y="25"/>
                      <a:pt x="536" y="13"/>
                      <a:pt x="798" y="13"/>
                    </a:cubicBez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9" name="Google Shape;12599;p44"/>
              <p:cNvSpPr/>
              <p:nvPr/>
            </p:nvSpPr>
            <p:spPr>
              <a:xfrm>
                <a:off x="3806425" y="2378675"/>
                <a:ext cx="25625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79" extrusionOk="0">
                    <a:moveTo>
                      <a:pt x="400" y="1"/>
                    </a:moveTo>
                    <a:cubicBezTo>
                      <a:pt x="308" y="1"/>
                      <a:pt x="215" y="6"/>
                      <a:pt x="119" y="13"/>
                    </a:cubicBezTo>
                    <a:cubicBezTo>
                      <a:pt x="111" y="12"/>
                      <a:pt x="104" y="11"/>
                      <a:pt x="97" y="11"/>
                    </a:cubicBezTo>
                    <a:cubicBezTo>
                      <a:pt x="1" y="11"/>
                      <a:pt x="8" y="157"/>
                      <a:pt x="119" y="168"/>
                    </a:cubicBezTo>
                    <a:cubicBezTo>
                      <a:pt x="302" y="168"/>
                      <a:pt x="490" y="179"/>
                      <a:pt x="683" y="179"/>
                    </a:cubicBezTo>
                    <a:cubicBezTo>
                      <a:pt x="779" y="179"/>
                      <a:pt x="877" y="176"/>
                      <a:pt x="976" y="168"/>
                    </a:cubicBezTo>
                    <a:cubicBezTo>
                      <a:pt x="1012" y="168"/>
                      <a:pt x="1024" y="132"/>
                      <a:pt x="988" y="108"/>
                    </a:cubicBezTo>
                    <a:cubicBezTo>
                      <a:pt x="799" y="26"/>
                      <a:pt x="604" y="1"/>
                      <a:pt x="4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0" name="Google Shape;12600;p44"/>
              <p:cNvSpPr/>
              <p:nvPr/>
            </p:nvSpPr>
            <p:spPr>
              <a:xfrm>
                <a:off x="3816825" y="2386350"/>
                <a:ext cx="21175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847" h="302" extrusionOk="0">
                    <a:moveTo>
                      <a:pt x="690" y="0"/>
                    </a:moveTo>
                    <a:cubicBezTo>
                      <a:pt x="624" y="0"/>
                      <a:pt x="562" y="20"/>
                      <a:pt x="489" y="28"/>
                    </a:cubicBezTo>
                    <a:cubicBezTo>
                      <a:pt x="370" y="63"/>
                      <a:pt x="251" y="75"/>
                      <a:pt x="120" y="87"/>
                    </a:cubicBezTo>
                    <a:cubicBezTo>
                      <a:pt x="1" y="123"/>
                      <a:pt x="1" y="302"/>
                      <a:pt x="132" y="302"/>
                    </a:cubicBezTo>
                    <a:cubicBezTo>
                      <a:pt x="334" y="302"/>
                      <a:pt x="668" y="302"/>
                      <a:pt x="810" y="135"/>
                    </a:cubicBezTo>
                    <a:cubicBezTo>
                      <a:pt x="846" y="99"/>
                      <a:pt x="834" y="28"/>
                      <a:pt x="787" y="16"/>
                    </a:cubicBezTo>
                    <a:cubicBezTo>
                      <a:pt x="753" y="4"/>
                      <a:pt x="721" y="0"/>
                      <a:pt x="6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1" name="Google Shape;12601;p44"/>
              <p:cNvSpPr/>
              <p:nvPr/>
            </p:nvSpPr>
            <p:spPr>
              <a:xfrm>
                <a:off x="3839450" y="2397100"/>
                <a:ext cx="2295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305" extrusionOk="0">
                    <a:moveTo>
                      <a:pt x="691" y="1"/>
                    </a:moveTo>
                    <a:cubicBezTo>
                      <a:pt x="505" y="1"/>
                      <a:pt x="308" y="91"/>
                      <a:pt x="132" y="110"/>
                    </a:cubicBezTo>
                    <a:cubicBezTo>
                      <a:pt x="13" y="122"/>
                      <a:pt x="1" y="300"/>
                      <a:pt x="132" y="300"/>
                    </a:cubicBezTo>
                    <a:cubicBezTo>
                      <a:pt x="182" y="303"/>
                      <a:pt x="236" y="305"/>
                      <a:pt x="291" y="305"/>
                    </a:cubicBezTo>
                    <a:cubicBezTo>
                      <a:pt x="500" y="305"/>
                      <a:pt x="731" y="277"/>
                      <a:pt x="882" y="145"/>
                    </a:cubicBezTo>
                    <a:cubicBezTo>
                      <a:pt x="918" y="110"/>
                      <a:pt x="894" y="50"/>
                      <a:pt x="846" y="26"/>
                    </a:cubicBezTo>
                    <a:cubicBezTo>
                      <a:pt x="796" y="8"/>
                      <a:pt x="744" y="1"/>
                      <a:pt x="6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2" name="Google Shape;12602;p44"/>
              <p:cNvSpPr/>
              <p:nvPr/>
            </p:nvSpPr>
            <p:spPr>
              <a:xfrm>
                <a:off x="3850475" y="2408550"/>
                <a:ext cx="24725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315" extrusionOk="0">
                    <a:moveTo>
                      <a:pt x="634" y="1"/>
                    </a:moveTo>
                    <a:cubicBezTo>
                      <a:pt x="474" y="1"/>
                      <a:pt x="306" y="25"/>
                      <a:pt x="155" y="33"/>
                    </a:cubicBezTo>
                    <a:cubicBezTo>
                      <a:pt x="0" y="45"/>
                      <a:pt x="0" y="307"/>
                      <a:pt x="167" y="307"/>
                    </a:cubicBezTo>
                    <a:cubicBezTo>
                      <a:pt x="256" y="307"/>
                      <a:pt x="358" y="314"/>
                      <a:pt x="460" y="314"/>
                    </a:cubicBezTo>
                    <a:cubicBezTo>
                      <a:pt x="644" y="314"/>
                      <a:pt x="830" y="290"/>
                      <a:pt x="953" y="152"/>
                    </a:cubicBezTo>
                    <a:cubicBezTo>
                      <a:pt x="988" y="128"/>
                      <a:pt x="977" y="68"/>
                      <a:pt x="929" y="45"/>
                    </a:cubicBezTo>
                    <a:cubicBezTo>
                      <a:pt x="839" y="12"/>
                      <a:pt x="738" y="1"/>
                      <a:pt x="6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3" name="Google Shape;12603;p44"/>
              <p:cNvSpPr/>
              <p:nvPr/>
            </p:nvSpPr>
            <p:spPr>
              <a:xfrm>
                <a:off x="3862375" y="2434600"/>
                <a:ext cx="16375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253" extrusionOk="0">
                    <a:moveTo>
                      <a:pt x="627" y="1"/>
                    </a:moveTo>
                    <a:cubicBezTo>
                      <a:pt x="625" y="1"/>
                      <a:pt x="622" y="1"/>
                      <a:pt x="620" y="3"/>
                    </a:cubicBezTo>
                    <a:cubicBezTo>
                      <a:pt x="429" y="62"/>
                      <a:pt x="274" y="134"/>
                      <a:pt x="96" y="157"/>
                    </a:cubicBezTo>
                    <a:cubicBezTo>
                      <a:pt x="1" y="157"/>
                      <a:pt x="1" y="253"/>
                      <a:pt x="84" y="253"/>
                    </a:cubicBezTo>
                    <a:cubicBezTo>
                      <a:pt x="274" y="253"/>
                      <a:pt x="512" y="217"/>
                      <a:pt x="643" y="62"/>
                    </a:cubicBezTo>
                    <a:cubicBezTo>
                      <a:pt x="654" y="41"/>
                      <a:pt x="646" y="1"/>
                      <a:pt x="6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4" name="Google Shape;12604;p44"/>
              <p:cNvSpPr/>
              <p:nvPr/>
            </p:nvSpPr>
            <p:spPr>
              <a:xfrm>
                <a:off x="3857925" y="2465900"/>
                <a:ext cx="1577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631" h="254" extrusionOk="0">
                    <a:moveTo>
                      <a:pt x="571" y="1"/>
                    </a:moveTo>
                    <a:cubicBezTo>
                      <a:pt x="433" y="65"/>
                      <a:pt x="284" y="110"/>
                      <a:pt x="143" y="110"/>
                    </a:cubicBezTo>
                    <a:cubicBezTo>
                      <a:pt x="127" y="110"/>
                      <a:pt x="111" y="109"/>
                      <a:pt x="95" y="108"/>
                    </a:cubicBezTo>
                    <a:cubicBezTo>
                      <a:pt x="7" y="119"/>
                      <a:pt x="0" y="253"/>
                      <a:pt x="76" y="253"/>
                    </a:cubicBezTo>
                    <a:cubicBezTo>
                      <a:pt x="82" y="253"/>
                      <a:pt x="88" y="253"/>
                      <a:pt x="95" y="251"/>
                    </a:cubicBezTo>
                    <a:cubicBezTo>
                      <a:pt x="286" y="239"/>
                      <a:pt x="452" y="168"/>
                      <a:pt x="595" y="48"/>
                    </a:cubicBezTo>
                    <a:cubicBezTo>
                      <a:pt x="631" y="37"/>
                      <a:pt x="595" y="1"/>
                      <a:pt x="5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5" name="Google Shape;12605;p44"/>
              <p:cNvSpPr/>
              <p:nvPr/>
            </p:nvSpPr>
            <p:spPr>
              <a:xfrm>
                <a:off x="3856125" y="2498050"/>
                <a:ext cx="22650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906" h="263" extrusionOk="0">
                    <a:moveTo>
                      <a:pt x="870" y="1"/>
                    </a:moveTo>
                    <a:cubicBezTo>
                      <a:pt x="620" y="13"/>
                      <a:pt x="405" y="25"/>
                      <a:pt x="167" y="25"/>
                    </a:cubicBezTo>
                    <a:cubicBezTo>
                      <a:pt x="163" y="24"/>
                      <a:pt x="160" y="24"/>
                      <a:pt x="156" y="24"/>
                    </a:cubicBezTo>
                    <a:cubicBezTo>
                      <a:pt x="1" y="24"/>
                      <a:pt x="4" y="263"/>
                      <a:pt x="167" y="263"/>
                    </a:cubicBezTo>
                    <a:cubicBezTo>
                      <a:pt x="429" y="263"/>
                      <a:pt x="691" y="263"/>
                      <a:pt x="893" y="60"/>
                    </a:cubicBezTo>
                    <a:cubicBezTo>
                      <a:pt x="905" y="36"/>
                      <a:pt x="893" y="1"/>
                      <a:pt x="8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6" name="Google Shape;12606;p44"/>
              <p:cNvSpPr/>
              <p:nvPr/>
            </p:nvSpPr>
            <p:spPr>
              <a:xfrm>
                <a:off x="3893825" y="2489625"/>
                <a:ext cx="16800" cy="705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282" extrusionOk="0">
                    <a:moveTo>
                      <a:pt x="493" y="1"/>
                    </a:moveTo>
                    <a:cubicBezTo>
                      <a:pt x="354" y="1"/>
                      <a:pt x="182" y="89"/>
                      <a:pt x="88" y="123"/>
                    </a:cubicBezTo>
                    <a:cubicBezTo>
                      <a:pt x="0" y="167"/>
                      <a:pt x="23" y="281"/>
                      <a:pt x="111" y="281"/>
                    </a:cubicBezTo>
                    <a:cubicBezTo>
                      <a:pt x="118" y="281"/>
                      <a:pt x="127" y="280"/>
                      <a:pt x="136" y="278"/>
                    </a:cubicBezTo>
                    <a:cubicBezTo>
                      <a:pt x="219" y="242"/>
                      <a:pt x="326" y="231"/>
                      <a:pt x="409" y="219"/>
                    </a:cubicBezTo>
                    <a:cubicBezTo>
                      <a:pt x="493" y="195"/>
                      <a:pt x="576" y="195"/>
                      <a:pt x="636" y="135"/>
                    </a:cubicBezTo>
                    <a:cubicBezTo>
                      <a:pt x="671" y="112"/>
                      <a:pt x="671" y="76"/>
                      <a:pt x="636" y="52"/>
                    </a:cubicBezTo>
                    <a:cubicBezTo>
                      <a:pt x="598" y="15"/>
                      <a:pt x="548" y="1"/>
                      <a:pt x="4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7" name="Google Shape;12607;p44"/>
              <p:cNvSpPr/>
              <p:nvPr/>
            </p:nvSpPr>
            <p:spPr>
              <a:xfrm>
                <a:off x="3892300" y="2453675"/>
                <a:ext cx="21900" cy="8975"/>
              </a:xfrm>
              <a:custGeom>
                <a:avLst/>
                <a:gdLst/>
                <a:ahLst/>
                <a:cxnLst/>
                <a:rect l="l" t="t" r="r" b="b"/>
                <a:pathLst>
                  <a:path w="876" h="359" extrusionOk="0">
                    <a:moveTo>
                      <a:pt x="648" y="1"/>
                    </a:moveTo>
                    <a:cubicBezTo>
                      <a:pt x="466" y="1"/>
                      <a:pt x="293" y="73"/>
                      <a:pt x="113" y="145"/>
                    </a:cubicBezTo>
                    <a:cubicBezTo>
                      <a:pt x="0" y="216"/>
                      <a:pt x="73" y="359"/>
                      <a:pt x="172" y="359"/>
                    </a:cubicBezTo>
                    <a:cubicBezTo>
                      <a:pt x="187" y="359"/>
                      <a:pt x="204" y="355"/>
                      <a:pt x="220" y="347"/>
                    </a:cubicBezTo>
                    <a:cubicBezTo>
                      <a:pt x="411" y="252"/>
                      <a:pt x="625" y="204"/>
                      <a:pt x="828" y="133"/>
                    </a:cubicBezTo>
                    <a:cubicBezTo>
                      <a:pt x="875" y="121"/>
                      <a:pt x="875" y="49"/>
                      <a:pt x="828" y="26"/>
                    </a:cubicBezTo>
                    <a:cubicBezTo>
                      <a:pt x="767" y="8"/>
                      <a:pt x="707" y="1"/>
                      <a:pt x="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8" name="Google Shape;12608;p44"/>
              <p:cNvSpPr/>
              <p:nvPr/>
            </p:nvSpPr>
            <p:spPr>
              <a:xfrm>
                <a:off x="3899575" y="2385500"/>
                <a:ext cx="112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451" h="241" extrusionOk="0">
                    <a:moveTo>
                      <a:pt x="359" y="1"/>
                    </a:moveTo>
                    <a:cubicBezTo>
                      <a:pt x="355" y="1"/>
                      <a:pt x="351" y="1"/>
                      <a:pt x="346" y="2"/>
                    </a:cubicBezTo>
                    <a:cubicBezTo>
                      <a:pt x="287" y="14"/>
                      <a:pt x="215" y="14"/>
                      <a:pt x="156" y="14"/>
                    </a:cubicBezTo>
                    <a:cubicBezTo>
                      <a:pt x="1" y="14"/>
                      <a:pt x="1" y="240"/>
                      <a:pt x="144" y="240"/>
                    </a:cubicBezTo>
                    <a:cubicBezTo>
                      <a:pt x="239" y="240"/>
                      <a:pt x="358" y="228"/>
                      <a:pt x="418" y="109"/>
                    </a:cubicBezTo>
                    <a:cubicBezTo>
                      <a:pt x="451" y="65"/>
                      <a:pt x="412" y="1"/>
                      <a:pt x="3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9" name="Google Shape;12609;p44"/>
              <p:cNvSpPr/>
              <p:nvPr/>
            </p:nvSpPr>
            <p:spPr>
              <a:xfrm>
                <a:off x="3843925" y="2581625"/>
                <a:ext cx="2145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328" extrusionOk="0">
                    <a:moveTo>
                      <a:pt x="580" y="1"/>
                    </a:moveTo>
                    <a:cubicBezTo>
                      <a:pt x="411" y="1"/>
                      <a:pt x="241" y="76"/>
                      <a:pt x="84" y="134"/>
                    </a:cubicBezTo>
                    <a:cubicBezTo>
                      <a:pt x="6" y="179"/>
                      <a:pt x="1" y="327"/>
                      <a:pt x="97" y="327"/>
                    </a:cubicBezTo>
                    <a:cubicBezTo>
                      <a:pt x="104" y="327"/>
                      <a:pt x="112" y="326"/>
                      <a:pt x="119" y="325"/>
                    </a:cubicBezTo>
                    <a:cubicBezTo>
                      <a:pt x="346" y="301"/>
                      <a:pt x="608" y="313"/>
                      <a:pt x="798" y="194"/>
                    </a:cubicBezTo>
                    <a:cubicBezTo>
                      <a:pt x="858" y="170"/>
                      <a:pt x="858" y="75"/>
                      <a:pt x="798" y="51"/>
                    </a:cubicBezTo>
                    <a:cubicBezTo>
                      <a:pt x="726" y="15"/>
                      <a:pt x="653" y="1"/>
                      <a:pt x="5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0" name="Google Shape;12610;p44"/>
              <p:cNvSpPr/>
              <p:nvPr/>
            </p:nvSpPr>
            <p:spPr>
              <a:xfrm>
                <a:off x="3865025" y="2572775"/>
                <a:ext cx="21775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358" extrusionOk="0">
                    <a:moveTo>
                      <a:pt x="478" y="0"/>
                    </a:moveTo>
                    <a:cubicBezTo>
                      <a:pt x="359" y="0"/>
                      <a:pt x="228" y="48"/>
                      <a:pt x="121" y="107"/>
                    </a:cubicBezTo>
                    <a:cubicBezTo>
                      <a:pt x="1" y="162"/>
                      <a:pt x="80" y="326"/>
                      <a:pt x="186" y="326"/>
                    </a:cubicBezTo>
                    <a:cubicBezTo>
                      <a:pt x="196" y="326"/>
                      <a:pt x="206" y="325"/>
                      <a:pt x="216" y="322"/>
                    </a:cubicBezTo>
                    <a:cubicBezTo>
                      <a:pt x="335" y="310"/>
                      <a:pt x="871" y="357"/>
                      <a:pt x="787" y="119"/>
                    </a:cubicBezTo>
                    <a:cubicBezTo>
                      <a:pt x="752" y="0"/>
                      <a:pt x="573" y="0"/>
                      <a:pt x="4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1" name="Google Shape;12611;p44"/>
              <p:cNvSpPr/>
              <p:nvPr/>
            </p:nvSpPr>
            <p:spPr>
              <a:xfrm>
                <a:off x="3848375" y="2634400"/>
                <a:ext cx="18200" cy="357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143" extrusionOk="0">
                    <a:moveTo>
                      <a:pt x="525" y="1"/>
                    </a:moveTo>
                    <a:cubicBezTo>
                      <a:pt x="362" y="1"/>
                      <a:pt x="187" y="45"/>
                      <a:pt x="49" y="71"/>
                    </a:cubicBezTo>
                    <a:cubicBezTo>
                      <a:pt x="1" y="95"/>
                      <a:pt x="13" y="143"/>
                      <a:pt x="49" y="143"/>
                    </a:cubicBezTo>
                    <a:cubicBezTo>
                      <a:pt x="168" y="119"/>
                      <a:pt x="287" y="107"/>
                      <a:pt x="418" y="107"/>
                    </a:cubicBezTo>
                    <a:cubicBezTo>
                      <a:pt x="459" y="107"/>
                      <a:pt x="507" y="110"/>
                      <a:pt x="556" y="110"/>
                    </a:cubicBezTo>
                    <a:cubicBezTo>
                      <a:pt x="605" y="110"/>
                      <a:pt x="656" y="107"/>
                      <a:pt x="703" y="95"/>
                    </a:cubicBezTo>
                    <a:cubicBezTo>
                      <a:pt x="727" y="71"/>
                      <a:pt x="727" y="36"/>
                      <a:pt x="703" y="24"/>
                    </a:cubicBezTo>
                    <a:cubicBezTo>
                      <a:pt x="648" y="7"/>
                      <a:pt x="587" y="1"/>
                      <a:pt x="5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2" name="Google Shape;12612;p44"/>
              <p:cNvSpPr/>
              <p:nvPr/>
            </p:nvSpPr>
            <p:spPr>
              <a:xfrm>
                <a:off x="3906725" y="2605975"/>
                <a:ext cx="211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222" extrusionOk="0">
                    <a:moveTo>
                      <a:pt x="676" y="0"/>
                    </a:moveTo>
                    <a:cubicBezTo>
                      <a:pt x="467" y="0"/>
                      <a:pt x="240" y="54"/>
                      <a:pt x="48" y="125"/>
                    </a:cubicBezTo>
                    <a:cubicBezTo>
                      <a:pt x="1" y="160"/>
                      <a:pt x="36" y="220"/>
                      <a:pt x="72" y="220"/>
                    </a:cubicBezTo>
                    <a:cubicBezTo>
                      <a:pt x="132" y="220"/>
                      <a:pt x="199" y="222"/>
                      <a:pt x="267" y="222"/>
                    </a:cubicBezTo>
                    <a:cubicBezTo>
                      <a:pt x="456" y="222"/>
                      <a:pt x="662" y="209"/>
                      <a:pt x="810" y="113"/>
                    </a:cubicBezTo>
                    <a:cubicBezTo>
                      <a:pt x="834" y="89"/>
                      <a:pt x="846" y="6"/>
                      <a:pt x="786" y="6"/>
                    </a:cubicBezTo>
                    <a:cubicBezTo>
                      <a:pt x="750" y="2"/>
                      <a:pt x="714" y="0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3" name="Google Shape;12613;p44"/>
              <p:cNvSpPr/>
              <p:nvPr/>
            </p:nvSpPr>
            <p:spPr>
              <a:xfrm>
                <a:off x="3848675" y="2687325"/>
                <a:ext cx="22350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156" extrusionOk="0">
                    <a:moveTo>
                      <a:pt x="396" y="0"/>
                    </a:moveTo>
                    <a:cubicBezTo>
                      <a:pt x="296" y="0"/>
                      <a:pt x="196" y="2"/>
                      <a:pt x="96" y="2"/>
                    </a:cubicBezTo>
                    <a:cubicBezTo>
                      <a:pt x="1" y="14"/>
                      <a:pt x="1" y="145"/>
                      <a:pt x="96" y="145"/>
                    </a:cubicBezTo>
                    <a:cubicBezTo>
                      <a:pt x="232" y="145"/>
                      <a:pt x="369" y="156"/>
                      <a:pt x="505" y="156"/>
                    </a:cubicBezTo>
                    <a:cubicBezTo>
                      <a:pt x="619" y="156"/>
                      <a:pt x="733" y="148"/>
                      <a:pt x="846" y="121"/>
                    </a:cubicBezTo>
                    <a:cubicBezTo>
                      <a:pt x="894" y="109"/>
                      <a:pt x="894" y="50"/>
                      <a:pt x="846" y="26"/>
                    </a:cubicBezTo>
                    <a:cubicBezTo>
                      <a:pt x="696" y="4"/>
                      <a:pt x="546" y="0"/>
                      <a:pt x="3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4" name="Google Shape;12614;p44"/>
              <p:cNvSpPr/>
              <p:nvPr/>
            </p:nvSpPr>
            <p:spPr>
              <a:xfrm>
                <a:off x="3906425" y="2683200"/>
                <a:ext cx="2115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281" extrusionOk="0">
                    <a:moveTo>
                      <a:pt x="417" y="0"/>
                    </a:moveTo>
                    <a:cubicBezTo>
                      <a:pt x="286" y="12"/>
                      <a:pt x="167" y="60"/>
                      <a:pt x="24" y="108"/>
                    </a:cubicBezTo>
                    <a:cubicBezTo>
                      <a:pt x="1" y="119"/>
                      <a:pt x="1" y="167"/>
                      <a:pt x="24" y="167"/>
                    </a:cubicBezTo>
                    <a:cubicBezTo>
                      <a:pt x="167" y="215"/>
                      <a:pt x="263" y="250"/>
                      <a:pt x="417" y="274"/>
                    </a:cubicBezTo>
                    <a:cubicBezTo>
                      <a:pt x="452" y="278"/>
                      <a:pt x="488" y="280"/>
                      <a:pt x="525" y="280"/>
                    </a:cubicBezTo>
                    <a:cubicBezTo>
                      <a:pt x="616" y="280"/>
                      <a:pt x="710" y="265"/>
                      <a:pt x="786" y="215"/>
                    </a:cubicBezTo>
                    <a:cubicBezTo>
                      <a:pt x="846" y="179"/>
                      <a:pt x="846" y="108"/>
                      <a:pt x="786" y="60"/>
                    </a:cubicBezTo>
                    <a:cubicBezTo>
                      <a:pt x="679" y="0"/>
                      <a:pt x="536" y="0"/>
                      <a:pt x="4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5" name="Google Shape;12615;p44"/>
              <p:cNvSpPr/>
              <p:nvPr/>
            </p:nvSpPr>
            <p:spPr>
              <a:xfrm>
                <a:off x="3915650" y="2722125"/>
                <a:ext cx="220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92" extrusionOk="0">
                    <a:moveTo>
                      <a:pt x="513" y="0"/>
                    </a:moveTo>
                    <a:cubicBezTo>
                      <a:pt x="361" y="0"/>
                      <a:pt x="199" y="40"/>
                      <a:pt x="72" y="86"/>
                    </a:cubicBezTo>
                    <a:cubicBezTo>
                      <a:pt x="1" y="98"/>
                      <a:pt x="1" y="206"/>
                      <a:pt x="72" y="217"/>
                    </a:cubicBezTo>
                    <a:cubicBezTo>
                      <a:pt x="205" y="252"/>
                      <a:pt x="374" y="291"/>
                      <a:pt x="532" y="291"/>
                    </a:cubicBezTo>
                    <a:cubicBezTo>
                      <a:pt x="644" y="291"/>
                      <a:pt x="750" y="272"/>
                      <a:pt x="834" y="217"/>
                    </a:cubicBezTo>
                    <a:cubicBezTo>
                      <a:pt x="882" y="182"/>
                      <a:pt x="882" y="110"/>
                      <a:pt x="834" y="86"/>
                    </a:cubicBezTo>
                    <a:cubicBezTo>
                      <a:pt x="746" y="24"/>
                      <a:pt x="632" y="0"/>
                      <a:pt x="5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6" name="Google Shape;12616;p44"/>
              <p:cNvSpPr/>
              <p:nvPr/>
            </p:nvSpPr>
            <p:spPr>
              <a:xfrm>
                <a:off x="3931450" y="2750175"/>
                <a:ext cx="892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76" extrusionOk="0">
                    <a:moveTo>
                      <a:pt x="59" y="0"/>
                    </a:moveTo>
                    <a:cubicBezTo>
                      <a:pt x="6" y="0"/>
                      <a:pt x="0" y="76"/>
                      <a:pt x="42" y="76"/>
                    </a:cubicBezTo>
                    <a:cubicBezTo>
                      <a:pt x="47" y="76"/>
                      <a:pt x="53" y="74"/>
                      <a:pt x="59" y="72"/>
                    </a:cubicBezTo>
                    <a:cubicBezTo>
                      <a:pt x="143" y="72"/>
                      <a:pt x="238" y="60"/>
                      <a:pt x="321" y="60"/>
                    </a:cubicBezTo>
                    <a:cubicBezTo>
                      <a:pt x="357" y="60"/>
                      <a:pt x="357" y="12"/>
                      <a:pt x="321" y="12"/>
                    </a:cubicBezTo>
                    <a:cubicBezTo>
                      <a:pt x="238" y="12"/>
                      <a:pt x="143" y="0"/>
                      <a:pt x="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7" name="Google Shape;12617;p44"/>
              <p:cNvSpPr/>
              <p:nvPr/>
            </p:nvSpPr>
            <p:spPr>
              <a:xfrm>
                <a:off x="3949450" y="2750650"/>
                <a:ext cx="2160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864" h="214" extrusionOk="0">
                    <a:moveTo>
                      <a:pt x="669" y="0"/>
                    </a:moveTo>
                    <a:cubicBezTo>
                      <a:pt x="617" y="0"/>
                      <a:pt x="565" y="9"/>
                      <a:pt x="506" y="29"/>
                    </a:cubicBezTo>
                    <a:cubicBezTo>
                      <a:pt x="456" y="38"/>
                      <a:pt x="406" y="42"/>
                      <a:pt x="355" y="42"/>
                    </a:cubicBezTo>
                    <a:cubicBezTo>
                      <a:pt x="273" y="42"/>
                      <a:pt x="190" y="32"/>
                      <a:pt x="101" y="17"/>
                    </a:cubicBezTo>
                    <a:cubicBezTo>
                      <a:pt x="94" y="15"/>
                      <a:pt x="87" y="14"/>
                      <a:pt x="80" y="14"/>
                    </a:cubicBezTo>
                    <a:cubicBezTo>
                      <a:pt x="14" y="14"/>
                      <a:pt x="1" y="115"/>
                      <a:pt x="66" y="148"/>
                    </a:cubicBezTo>
                    <a:cubicBezTo>
                      <a:pt x="197" y="172"/>
                      <a:pt x="328" y="196"/>
                      <a:pt x="482" y="208"/>
                    </a:cubicBezTo>
                    <a:cubicBezTo>
                      <a:pt x="517" y="211"/>
                      <a:pt x="550" y="213"/>
                      <a:pt x="583" y="213"/>
                    </a:cubicBezTo>
                    <a:cubicBezTo>
                      <a:pt x="663" y="213"/>
                      <a:pt x="740" y="199"/>
                      <a:pt x="816" y="148"/>
                    </a:cubicBezTo>
                    <a:cubicBezTo>
                      <a:pt x="863" y="112"/>
                      <a:pt x="863" y="29"/>
                      <a:pt x="804" y="17"/>
                    </a:cubicBezTo>
                    <a:cubicBezTo>
                      <a:pt x="756" y="6"/>
                      <a:pt x="712" y="0"/>
                      <a:pt x="6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8" name="Google Shape;12618;p44"/>
              <p:cNvSpPr/>
              <p:nvPr/>
            </p:nvSpPr>
            <p:spPr>
              <a:xfrm>
                <a:off x="3977575" y="2709650"/>
                <a:ext cx="15200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123" extrusionOk="0">
                    <a:moveTo>
                      <a:pt x="286" y="0"/>
                    </a:moveTo>
                    <a:cubicBezTo>
                      <a:pt x="219" y="0"/>
                      <a:pt x="150" y="2"/>
                      <a:pt x="84" y="2"/>
                    </a:cubicBezTo>
                    <a:cubicBezTo>
                      <a:pt x="80" y="2"/>
                      <a:pt x="76" y="1"/>
                      <a:pt x="73" y="1"/>
                    </a:cubicBezTo>
                    <a:cubicBezTo>
                      <a:pt x="0" y="1"/>
                      <a:pt x="4" y="121"/>
                      <a:pt x="84" y="121"/>
                    </a:cubicBezTo>
                    <a:cubicBezTo>
                      <a:pt x="139" y="121"/>
                      <a:pt x="196" y="122"/>
                      <a:pt x="252" y="122"/>
                    </a:cubicBezTo>
                    <a:cubicBezTo>
                      <a:pt x="365" y="122"/>
                      <a:pt x="476" y="117"/>
                      <a:pt x="572" y="85"/>
                    </a:cubicBezTo>
                    <a:cubicBezTo>
                      <a:pt x="607" y="74"/>
                      <a:pt x="607" y="26"/>
                      <a:pt x="572" y="26"/>
                    </a:cubicBezTo>
                    <a:cubicBezTo>
                      <a:pt x="486" y="4"/>
                      <a:pt x="387" y="0"/>
                      <a:pt x="2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9" name="Google Shape;12619;p44"/>
              <p:cNvSpPr/>
              <p:nvPr/>
            </p:nvSpPr>
            <p:spPr>
              <a:xfrm>
                <a:off x="3972500" y="2791850"/>
                <a:ext cx="1195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478" h="191" extrusionOk="0">
                    <a:moveTo>
                      <a:pt x="239" y="0"/>
                    </a:moveTo>
                    <a:cubicBezTo>
                      <a:pt x="179" y="0"/>
                      <a:pt x="120" y="12"/>
                      <a:pt x="60" y="48"/>
                    </a:cubicBezTo>
                    <a:cubicBezTo>
                      <a:pt x="1" y="60"/>
                      <a:pt x="1" y="119"/>
                      <a:pt x="60" y="143"/>
                    </a:cubicBezTo>
                    <a:cubicBezTo>
                      <a:pt x="120" y="167"/>
                      <a:pt x="168" y="191"/>
                      <a:pt x="239" y="191"/>
                    </a:cubicBezTo>
                    <a:cubicBezTo>
                      <a:pt x="298" y="191"/>
                      <a:pt x="358" y="191"/>
                      <a:pt x="418" y="167"/>
                    </a:cubicBezTo>
                    <a:cubicBezTo>
                      <a:pt x="477" y="131"/>
                      <a:pt x="477" y="60"/>
                      <a:pt x="418" y="24"/>
                    </a:cubicBezTo>
                    <a:cubicBezTo>
                      <a:pt x="358" y="0"/>
                      <a:pt x="298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0" name="Google Shape;12620;p44"/>
              <p:cNvSpPr/>
              <p:nvPr/>
            </p:nvSpPr>
            <p:spPr>
              <a:xfrm>
                <a:off x="4025800" y="2793625"/>
                <a:ext cx="5975" cy="270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08" extrusionOk="0">
                    <a:moveTo>
                      <a:pt x="214" y="1"/>
                    </a:moveTo>
                    <a:cubicBezTo>
                      <a:pt x="155" y="1"/>
                      <a:pt x="107" y="48"/>
                      <a:pt x="48" y="48"/>
                    </a:cubicBezTo>
                    <a:cubicBezTo>
                      <a:pt x="0" y="48"/>
                      <a:pt x="0" y="108"/>
                      <a:pt x="48" y="108"/>
                    </a:cubicBezTo>
                    <a:cubicBezTo>
                      <a:pt x="107" y="96"/>
                      <a:pt x="155" y="60"/>
                      <a:pt x="214" y="48"/>
                    </a:cubicBezTo>
                    <a:cubicBezTo>
                      <a:pt x="238" y="48"/>
                      <a:pt x="226" y="1"/>
                      <a:pt x="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1" name="Google Shape;12621;p44"/>
              <p:cNvSpPr/>
              <p:nvPr/>
            </p:nvSpPr>
            <p:spPr>
              <a:xfrm>
                <a:off x="4055375" y="2790050"/>
                <a:ext cx="645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258" h="76" extrusionOk="0">
                    <a:moveTo>
                      <a:pt x="246" y="1"/>
                    </a:moveTo>
                    <a:cubicBezTo>
                      <a:pt x="174" y="1"/>
                      <a:pt x="79" y="1"/>
                      <a:pt x="20" y="60"/>
                    </a:cubicBezTo>
                    <a:cubicBezTo>
                      <a:pt x="1" y="60"/>
                      <a:pt x="12" y="76"/>
                      <a:pt x="36" y="76"/>
                    </a:cubicBezTo>
                    <a:cubicBezTo>
                      <a:pt x="41" y="76"/>
                      <a:pt x="48" y="75"/>
                      <a:pt x="55" y="72"/>
                    </a:cubicBezTo>
                    <a:cubicBezTo>
                      <a:pt x="115" y="25"/>
                      <a:pt x="186" y="25"/>
                      <a:pt x="246" y="25"/>
                    </a:cubicBezTo>
                    <a:cubicBezTo>
                      <a:pt x="258" y="25"/>
                      <a:pt x="258" y="1"/>
                      <a:pt x="2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2" name="Google Shape;12622;p44"/>
              <p:cNvSpPr/>
              <p:nvPr/>
            </p:nvSpPr>
            <p:spPr>
              <a:xfrm>
                <a:off x="4012550" y="2811925"/>
                <a:ext cx="26350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69" extrusionOk="0">
                    <a:moveTo>
                      <a:pt x="870" y="1"/>
                    </a:moveTo>
                    <a:cubicBezTo>
                      <a:pt x="573" y="1"/>
                      <a:pt x="274" y="121"/>
                      <a:pt x="42" y="269"/>
                    </a:cubicBezTo>
                    <a:cubicBezTo>
                      <a:pt x="0" y="300"/>
                      <a:pt x="41" y="368"/>
                      <a:pt x="84" y="368"/>
                    </a:cubicBezTo>
                    <a:cubicBezTo>
                      <a:pt x="90" y="368"/>
                      <a:pt x="96" y="367"/>
                      <a:pt x="101" y="364"/>
                    </a:cubicBezTo>
                    <a:cubicBezTo>
                      <a:pt x="399" y="209"/>
                      <a:pt x="709" y="209"/>
                      <a:pt x="1006" y="90"/>
                    </a:cubicBezTo>
                    <a:cubicBezTo>
                      <a:pt x="1054" y="78"/>
                      <a:pt x="1018" y="7"/>
                      <a:pt x="982" y="7"/>
                    </a:cubicBezTo>
                    <a:cubicBezTo>
                      <a:pt x="945" y="3"/>
                      <a:pt x="908" y="1"/>
                      <a:pt x="8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3" name="Google Shape;12623;p44"/>
              <p:cNvSpPr/>
              <p:nvPr/>
            </p:nvSpPr>
            <p:spPr>
              <a:xfrm>
                <a:off x="4030275" y="2818600"/>
                <a:ext cx="374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494" extrusionOk="0">
                    <a:moveTo>
                      <a:pt x="4" y="425"/>
                    </a:moveTo>
                    <a:cubicBezTo>
                      <a:pt x="1" y="425"/>
                      <a:pt x="4" y="430"/>
                      <a:pt x="12" y="430"/>
                    </a:cubicBezTo>
                    <a:cubicBezTo>
                      <a:pt x="8" y="426"/>
                      <a:pt x="5" y="425"/>
                      <a:pt x="4" y="425"/>
                    </a:cubicBezTo>
                    <a:close/>
                    <a:moveTo>
                      <a:pt x="1420" y="0"/>
                    </a:moveTo>
                    <a:cubicBezTo>
                      <a:pt x="1415" y="0"/>
                      <a:pt x="1410" y="1"/>
                      <a:pt x="1405" y="2"/>
                    </a:cubicBezTo>
                    <a:cubicBezTo>
                      <a:pt x="940" y="97"/>
                      <a:pt x="512" y="395"/>
                      <a:pt x="12" y="430"/>
                    </a:cubicBezTo>
                    <a:cubicBezTo>
                      <a:pt x="170" y="466"/>
                      <a:pt x="290" y="494"/>
                      <a:pt x="420" y="494"/>
                    </a:cubicBezTo>
                    <a:cubicBezTo>
                      <a:pt x="505" y="494"/>
                      <a:pt x="594" y="482"/>
                      <a:pt x="702" y="454"/>
                    </a:cubicBezTo>
                    <a:cubicBezTo>
                      <a:pt x="952" y="371"/>
                      <a:pt x="1238" y="252"/>
                      <a:pt x="1440" y="109"/>
                    </a:cubicBezTo>
                    <a:cubicBezTo>
                      <a:pt x="1495" y="65"/>
                      <a:pt x="1479" y="0"/>
                      <a:pt x="14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4" name="Google Shape;12624;p44"/>
              <p:cNvSpPr/>
              <p:nvPr/>
            </p:nvSpPr>
            <p:spPr>
              <a:xfrm>
                <a:off x="4080775" y="2839125"/>
                <a:ext cx="24800" cy="7675"/>
              </a:xfrm>
              <a:custGeom>
                <a:avLst/>
                <a:gdLst/>
                <a:ahLst/>
                <a:cxnLst/>
                <a:rect l="l" t="t" r="r" b="b"/>
                <a:pathLst>
                  <a:path w="992" h="307" extrusionOk="0">
                    <a:moveTo>
                      <a:pt x="958" y="0"/>
                    </a:moveTo>
                    <a:cubicBezTo>
                      <a:pt x="954" y="0"/>
                      <a:pt x="949" y="1"/>
                      <a:pt x="944" y="2"/>
                    </a:cubicBezTo>
                    <a:cubicBezTo>
                      <a:pt x="647" y="26"/>
                      <a:pt x="349" y="86"/>
                      <a:pt x="63" y="193"/>
                    </a:cubicBezTo>
                    <a:cubicBezTo>
                      <a:pt x="0" y="203"/>
                      <a:pt x="30" y="306"/>
                      <a:pt x="86" y="306"/>
                    </a:cubicBezTo>
                    <a:cubicBezTo>
                      <a:pt x="94" y="306"/>
                      <a:pt x="102" y="304"/>
                      <a:pt x="111" y="300"/>
                    </a:cubicBezTo>
                    <a:cubicBezTo>
                      <a:pt x="397" y="181"/>
                      <a:pt x="670" y="133"/>
                      <a:pt x="956" y="62"/>
                    </a:cubicBezTo>
                    <a:cubicBezTo>
                      <a:pt x="988" y="41"/>
                      <a:pt x="991" y="0"/>
                      <a:pt x="9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5" name="Google Shape;12625;p44"/>
              <p:cNvSpPr/>
              <p:nvPr/>
            </p:nvSpPr>
            <p:spPr>
              <a:xfrm>
                <a:off x="4121125" y="2865050"/>
                <a:ext cx="8875" cy="3625"/>
              </a:xfrm>
              <a:custGeom>
                <a:avLst/>
                <a:gdLst/>
                <a:ahLst/>
                <a:cxnLst/>
                <a:rect l="l" t="t" r="r" b="b"/>
                <a:pathLst>
                  <a:path w="355" h="145" extrusionOk="0">
                    <a:moveTo>
                      <a:pt x="83" y="1"/>
                    </a:moveTo>
                    <a:cubicBezTo>
                      <a:pt x="0" y="1"/>
                      <a:pt x="0" y="145"/>
                      <a:pt x="83" y="145"/>
                    </a:cubicBezTo>
                    <a:cubicBezTo>
                      <a:pt x="86" y="145"/>
                      <a:pt x="89" y="144"/>
                      <a:pt x="92" y="144"/>
                    </a:cubicBezTo>
                    <a:cubicBezTo>
                      <a:pt x="164" y="120"/>
                      <a:pt x="247" y="144"/>
                      <a:pt x="307" y="108"/>
                    </a:cubicBezTo>
                    <a:cubicBezTo>
                      <a:pt x="354" y="96"/>
                      <a:pt x="354" y="49"/>
                      <a:pt x="307" y="37"/>
                    </a:cubicBezTo>
                    <a:cubicBezTo>
                      <a:pt x="235" y="1"/>
                      <a:pt x="164" y="1"/>
                      <a:pt x="92" y="1"/>
                    </a:cubicBezTo>
                    <a:cubicBezTo>
                      <a:pt x="89" y="1"/>
                      <a:pt x="86" y="1"/>
                      <a:pt x="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6" name="Google Shape;12626;p44"/>
              <p:cNvSpPr/>
              <p:nvPr/>
            </p:nvSpPr>
            <p:spPr>
              <a:xfrm>
                <a:off x="4155575" y="2864475"/>
                <a:ext cx="597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72" extrusionOk="0">
                    <a:moveTo>
                      <a:pt x="48" y="0"/>
                    </a:moveTo>
                    <a:cubicBezTo>
                      <a:pt x="0" y="0"/>
                      <a:pt x="0" y="72"/>
                      <a:pt x="48" y="72"/>
                    </a:cubicBezTo>
                    <a:cubicBezTo>
                      <a:pt x="107" y="72"/>
                      <a:pt x="155" y="72"/>
                      <a:pt x="214" y="60"/>
                    </a:cubicBezTo>
                    <a:cubicBezTo>
                      <a:pt x="238" y="60"/>
                      <a:pt x="238" y="12"/>
                      <a:pt x="214" y="12"/>
                    </a:cubicBezTo>
                    <a:cubicBezTo>
                      <a:pt x="155" y="12"/>
                      <a:pt x="107" y="12"/>
                      <a:pt x="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7" name="Google Shape;12627;p44"/>
              <p:cNvSpPr/>
              <p:nvPr/>
            </p:nvSpPr>
            <p:spPr>
              <a:xfrm>
                <a:off x="4154075" y="2898625"/>
                <a:ext cx="1010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404" h="183" extrusionOk="0">
                    <a:moveTo>
                      <a:pt x="388" y="0"/>
                    </a:moveTo>
                    <a:cubicBezTo>
                      <a:pt x="386" y="0"/>
                      <a:pt x="384" y="1"/>
                      <a:pt x="382" y="4"/>
                    </a:cubicBezTo>
                    <a:cubicBezTo>
                      <a:pt x="263" y="63"/>
                      <a:pt x="120" y="111"/>
                      <a:pt x="1" y="182"/>
                    </a:cubicBezTo>
                    <a:cubicBezTo>
                      <a:pt x="120" y="123"/>
                      <a:pt x="263" y="87"/>
                      <a:pt x="394" y="27"/>
                    </a:cubicBezTo>
                    <a:cubicBezTo>
                      <a:pt x="403" y="18"/>
                      <a:pt x="397" y="0"/>
                      <a:pt x="3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8" name="Google Shape;12628;p44"/>
              <p:cNvSpPr/>
              <p:nvPr/>
            </p:nvSpPr>
            <p:spPr>
              <a:xfrm>
                <a:off x="4163000" y="2910600"/>
                <a:ext cx="14925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597" h="132" extrusionOk="0">
                    <a:moveTo>
                      <a:pt x="560" y="1"/>
                    </a:moveTo>
                    <a:cubicBezTo>
                      <a:pt x="443" y="9"/>
                      <a:pt x="331" y="18"/>
                      <a:pt x="220" y="18"/>
                    </a:cubicBezTo>
                    <a:cubicBezTo>
                      <a:pt x="175" y="18"/>
                      <a:pt x="129" y="16"/>
                      <a:pt x="84" y="13"/>
                    </a:cubicBezTo>
                    <a:cubicBezTo>
                      <a:pt x="1" y="13"/>
                      <a:pt x="1" y="132"/>
                      <a:pt x="84" y="132"/>
                    </a:cubicBezTo>
                    <a:cubicBezTo>
                      <a:pt x="239" y="120"/>
                      <a:pt x="418" y="120"/>
                      <a:pt x="572" y="48"/>
                    </a:cubicBezTo>
                    <a:cubicBezTo>
                      <a:pt x="596" y="25"/>
                      <a:pt x="572" y="1"/>
                      <a:pt x="5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9" name="Google Shape;12629;p44"/>
              <p:cNvSpPr/>
              <p:nvPr/>
            </p:nvSpPr>
            <p:spPr>
              <a:xfrm>
                <a:off x="4163100" y="2943300"/>
                <a:ext cx="198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468" extrusionOk="0">
                    <a:moveTo>
                      <a:pt x="712" y="1"/>
                    </a:moveTo>
                    <a:cubicBezTo>
                      <a:pt x="708" y="1"/>
                      <a:pt x="704" y="1"/>
                      <a:pt x="699" y="2"/>
                    </a:cubicBezTo>
                    <a:cubicBezTo>
                      <a:pt x="580" y="26"/>
                      <a:pt x="485" y="74"/>
                      <a:pt x="390" y="133"/>
                    </a:cubicBezTo>
                    <a:cubicBezTo>
                      <a:pt x="294" y="193"/>
                      <a:pt x="211" y="252"/>
                      <a:pt x="104" y="300"/>
                    </a:cubicBezTo>
                    <a:cubicBezTo>
                      <a:pt x="1" y="323"/>
                      <a:pt x="41" y="467"/>
                      <a:pt x="140" y="467"/>
                    </a:cubicBezTo>
                    <a:cubicBezTo>
                      <a:pt x="144" y="467"/>
                      <a:pt x="148" y="467"/>
                      <a:pt x="152" y="467"/>
                    </a:cubicBezTo>
                    <a:cubicBezTo>
                      <a:pt x="271" y="443"/>
                      <a:pt x="390" y="407"/>
                      <a:pt x="497" y="360"/>
                    </a:cubicBezTo>
                    <a:cubicBezTo>
                      <a:pt x="616" y="300"/>
                      <a:pt x="699" y="205"/>
                      <a:pt x="759" y="86"/>
                    </a:cubicBezTo>
                    <a:cubicBezTo>
                      <a:pt x="791" y="53"/>
                      <a:pt x="755" y="1"/>
                      <a:pt x="7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0" name="Google Shape;12630;p44"/>
              <p:cNvSpPr/>
              <p:nvPr/>
            </p:nvSpPr>
            <p:spPr>
              <a:xfrm>
                <a:off x="4179375" y="2978775"/>
                <a:ext cx="14900" cy="39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159" extrusionOk="0">
                    <a:moveTo>
                      <a:pt x="310" y="0"/>
                    </a:moveTo>
                    <a:cubicBezTo>
                      <a:pt x="227" y="0"/>
                      <a:pt x="132" y="12"/>
                      <a:pt x="48" y="24"/>
                    </a:cubicBezTo>
                    <a:cubicBezTo>
                      <a:pt x="1" y="36"/>
                      <a:pt x="1" y="131"/>
                      <a:pt x="48" y="131"/>
                    </a:cubicBezTo>
                    <a:cubicBezTo>
                      <a:pt x="116" y="141"/>
                      <a:pt x="191" y="158"/>
                      <a:pt x="261" y="158"/>
                    </a:cubicBezTo>
                    <a:cubicBezTo>
                      <a:pt x="278" y="158"/>
                      <a:pt x="294" y="157"/>
                      <a:pt x="310" y="155"/>
                    </a:cubicBezTo>
                    <a:cubicBezTo>
                      <a:pt x="394" y="155"/>
                      <a:pt x="489" y="155"/>
                      <a:pt x="572" y="119"/>
                    </a:cubicBezTo>
                    <a:cubicBezTo>
                      <a:pt x="596" y="96"/>
                      <a:pt x="596" y="60"/>
                      <a:pt x="572" y="36"/>
                    </a:cubicBezTo>
                    <a:cubicBezTo>
                      <a:pt x="513" y="0"/>
                      <a:pt x="405" y="0"/>
                      <a:pt x="3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1" name="Google Shape;12631;p44"/>
              <p:cNvSpPr/>
              <p:nvPr/>
            </p:nvSpPr>
            <p:spPr>
              <a:xfrm>
                <a:off x="4209150" y="2988275"/>
                <a:ext cx="805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68" extrusionOk="0">
                    <a:moveTo>
                      <a:pt x="97" y="1"/>
                    </a:moveTo>
                    <a:cubicBezTo>
                      <a:pt x="0" y="1"/>
                      <a:pt x="4" y="168"/>
                      <a:pt x="107" y="168"/>
                    </a:cubicBezTo>
                    <a:cubicBezTo>
                      <a:pt x="179" y="168"/>
                      <a:pt x="227" y="156"/>
                      <a:pt x="286" y="120"/>
                    </a:cubicBezTo>
                    <a:cubicBezTo>
                      <a:pt x="322" y="108"/>
                      <a:pt x="322" y="61"/>
                      <a:pt x="286" y="49"/>
                    </a:cubicBezTo>
                    <a:cubicBezTo>
                      <a:pt x="227" y="13"/>
                      <a:pt x="179" y="1"/>
                      <a:pt x="107" y="1"/>
                    </a:cubicBezTo>
                    <a:cubicBezTo>
                      <a:pt x="104" y="1"/>
                      <a:pt x="101" y="1"/>
                      <a:pt x="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2" name="Google Shape;12632;p44"/>
              <p:cNvSpPr/>
              <p:nvPr/>
            </p:nvSpPr>
            <p:spPr>
              <a:xfrm>
                <a:off x="4159425" y="3015975"/>
                <a:ext cx="32175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58" extrusionOk="0">
                    <a:moveTo>
                      <a:pt x="1227" y="1"/>
                    </a:moveTo>
                    <a:cubicBezTo>
                      <a:pt x="1049" y="36"/>
                      <a:pt x="870" y="108"/>
                      <a:pt x="692" y="179"/>
                    </a:cubicBezTo>
                    <a:cubicBezTo>
                      <a:pt x="489" y="239"/>
                      <a:pt x="287" y="251"/>
                      <a:pt x="60" y="263"/>
                    </a:cubicBezTo>
                    <a:cubicBezTo>
                      <a:pt x="1" y="263"/>
                      <a:pt x="1" y="358"/>
                      <a:pt x="60" y="358"/>
                    </a:cubicBezTo>
                    <a:cubicBezTo>
                      <a:pt x="465" y="358"/>
                      <a:pt x="918" y="298"/>
                      <a:pt x="1263" y="72"/>
                    </a:cubicBezTo>
                    <a:cubicBezTo>
                      <a:pt x="1287" y="36"/>
                      <a:pt x="1275" y="1"/>
                      <a:pt x="12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3" name="Google Shape;12633;p44"/>
              <p:cNvSpPr/>
              <p:nvPr/>
            </p:nvSpPr>
            <p:spPr>
              <a:xfrm>
                <a:off x="4203775" y="3013725"/>
                <a:ext cx="17000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253" extrusionOk="0">
                    <a:moveTo>
                      <a:pt x="384" y="1"/>
                    </a:moveTo>
                    <a:cubicBezTo>
                      <a:pt x="287" y="1"/>
                      <a:pt x="187" y="24"/>
                      <a:pt x="84" y="43"/>
                    </a:cubicBezTo>
                    <a:cubicBezTo>
                      <a:pt x="1" y="55"/>
                      <a:pt x="1" y="198"/>
                      <a:pt x="84" y="222"/>
                    </a:cubicBezTo>
                    <a:cubicBezTo>
                      <a:pt x="184" y="234"/>
                      <a:pt x="280" y="253"/>
                      <a:pt x="375" y="253"/>
                    </a:cubicBezTo>
                    <a:cubicBezTo>
                      <a:pt x="461" y="253"/>
                      <a:pt x="547" y="237"/>
                      <a:pt x="632" y="186"/>
                    </a:cubicBezTo>
                    <a:cubicBezTo>
                      <a:pt x="680" y="162"/>
                      <a:pt x="680" y="79"/>
                      <a:pt x="632" y="67"/>
                    </a:cubicBezTo>
                    <a:cubicBezTo>
                      <a:pt x="550" y="17"/>
                      <a:pt x="468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4" name="Google Shape;12634;p44"/>
              <p:cNvSpPr/>
              <p:nvPr/>
            </p:nvSpPr>
            <p:spPr>
              <a:xfrm>
                <a:off x="4143675" y="3074875"/>
                <a:ext cx="11625" cy="42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70" extrusionOk="0">
                    <a:moveTo>
                      <a:pt x="378" y="0"/>
                    </a:moveTo>
                    <a:cubicBezTo>
                      <a:pt x="276" y="0"/>
                      <a:pt x="190" y="38"/>
                      <a:pt x="95" y="38"/>
                    </a:cubicBezTo>
                    <a:cubicBezTo>
                      <a:pt x="4" y="38"/>
                      <a:pt x="0" y="169"/>
                      <a:pt x="84" y="169"/>
                    </a:cubicBezTo>
                    <a:cubicBezTo>
                      <a:pt x="88" y="169"/>
                      <a:pt x="91" y="169"/>
                      <a:pt x="95" y="169"/>
                    </a:cubicBezTo>
                    <a:cubicBezTo>
                      <a:pt x="214" y="157"/>
                      <a:pt x="321" y="109"/>
                      <a:pt x="417" y="97"/>
                    </a:cubicBezTo>
                    <a:cubicBezTo>
                      <a:pt x="464" y="85"/>
                      <a:pt x="464" y="26"/>
                      <a:pt x="417" y="2"/>
                    </a:cubicBezTo>
                    <a:cubicBezTo>
                      <a:pt x="403" y="1"/>
                      <a:pt x="390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5" name="Google Shape;12635;p44"/>
              <p:cNvSpPr/>
              <p:nvPr/>
            </p:nvSpPr>
            <p:spPr>
              <a:xfrm>
                <a:off x="4126400" y="3106750"/>
                <a:ext cx="167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251" extrusionOk="0">
                    <a:moveTo>
                      <a:pt x="429" y="1"/>
                    </a:moveTo>
                    <a:cubicBezTo>
                      <a:pt x="334" y="1"/>
                      <a:pt x="238" y="13"/>
                      <a:pt x="143" y="13"/>
                    </a:cubicBezTo>
                    <a:cubicBezTo>
                      <a:pt x="0" y="13"/>
                      <a:pt x="0" y="239"/>
                      <a:pt x="143" y="239"/>
                    </a:cubicBezTo>
                    <a:cubicBezTo>
                      <a:pt x="227" y="239"/>
                      <a:pt x="334" y="251"/>
                      <a:pt x="429" y="251"/>
                    </a:cubicBezTo>
                    <a:cubicBezTo>
                      <a:pt x="489" y="251"/>
                      <a:pt x="596" y="215"/>
                      <a:pt x="631" y="180"/>
                    </a:cubicBezTo>
                    <a:cubicBezTo>
                      <a:pt x="667" y="144"/>
                      <a:pt x="667" y="96"/>
                      <a:pt x="631" y="72"/>
                    </a:cubicBezTo>
                    <a:cubicBezTo>
                      <a:pt x="596" y="25"/>
                      <a:pt x="489" y="1"/>
                      <a:pt x="4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6" name="Google Shape;12636;p44"/>
              <p:cNvSpPr/>
              <p:nvPr/>
            </p:nvSpPr>
            <p:spPr>
              <a:xfrm>
                <a:off x="4169850" y="3099975"/>
                <a:ext cx="14900" cy="72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291" extrusionOk="0">
                    <a:moveTo>
                      <a:pt x="363" y="1"/>
                    </a:moveTo>
                    <a:cubicBezTo>
                      <a:pt x="259" y="1"/>
                      <a:pt x="148" y="35"/>
                      <a:pt x="72" y="70"/>
                    </a:cubicBezTo>
                    <a:cubicBezTo>
                      <a:pt x="13" y="105"/>
                      <a:pt x="1" y="177"/>
                      <a:pt x="24" y="236"/>
                    </a:cubicBezTo>
                    <a:cubicBezTo>
                      <a:pt x="49" y="277"/>
                      <a:pt x="91" y="290"/>
                      <a:pt x="134" y="290"/>
                    </a:cubicBezTo>
                    <a:cubicBezTo>
                      <a:pt x="153" y="290"/>
                      <a:pt x="173" y="288"/>
                      <a:pt x="191" y="284"/>
                    </a:cubicBezTo>
                    <a:cubicBezTo>
                      <a:pt x="310" y="224"/>
                      <a:pt x="477" y="284"/>
                      <a:pt x="560" y="177"/>
                    </a:cubicBezTo>
                    <a:cubicBezTo>
                      <a:pt x="596" y="141"/>
                      <a:pt x="596" y="105"/>
                      <a:pt x="560" y="70"/>
                    </a:cubicBezTo>
                    <a:cubicBezTo>
                      <a:pt x="510" y="19"/>
                      <a:pt x="438" y="1"/>
                      <a:pt x="3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7" name="Google Shape;12637;p44"/>
              <p:cNvSpPr/>
              <p:nvPr/>
            </p:nvSpPr>
            <p:spPr>
              <a:xfrm>
                <a:off x="4125900" y="3145475"/>
                <a:ext cx="34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264" extrusionOk="0">
                    <a:moveTo>
                      <a:pt x="1051" y="1"/>
                    </a:moveTo>
                    <a:cubicBezTo>
                      <a:pt x="710" y="1"/>
                      <a:pt x="406" y="88"/>
                      <a:pt x="44" y="190"/>
                    </a:cubicBezTo>
                    <a:cubicBezTo>
                      <a:pt x="1" y="212"/>
                      <a:pt x="27" y="263"/>
                      <a:pt x="49" y="263"/>
                    </a:cubicBezTo>
                    <a:cubicBezTo>
                      <a:pt x="52" y="263"/>
                      <a:pt x="54" y="263"/>
                      <a:pt x="56" y="262"/>
                    </a:cubicBezTo>
                    <a:cubicBezTo>
                      <a:pt x="473" y="178"/>
                      <a:pt x="925" y="190"/>
                      <a:pt x="1354" y="95"/>
                    </a:cubicBezTo>
                    <a:cubicBezTo>
                      <a:pt x="1390" y="95"/>
                      <a:pt x="1390" y="35"/>
                      <a:pt x="1354" y="24"/>
                    </a:cubicBezTo>
                    <a:cubicBezTo>
                      <a:pt x="1249" y="8"/>
                      <a:pt x="1148" y="1"/>
                      <a:pt x="10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8" name="Google Shape;12638;p44"/>
              <p:cNvSpPr/>
              <p:nvPr/>
            </p:nvSpPr>
            <p:spPr>
              <a:xfrm>
                <a:off x="4154175" y="3159700"/>
                <a:ext cx="21875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337" extrusionOk="0">
                    <a:moveTo>
                      <a:pt x="807" y="1"/>
                    </a:moveTo>
                    <a:cubicBezTo>
                      <a:pt x="803" y="1"/>
                      <a:pt x="799" y="1"/>
                      <a:pt x="794" y="2"/>
                    </a:cubicBezTo>
                    <a:cubicBezTo>
                      <a:pt x="556" y="62"/>
                      <a:pt x="318" y="133"/>
                      <a:pt x="92" y="193"/>
                    </a:cubicBezTo>
                    <a:cubicBezTo>
                      <a:pt x="1" y="216"/>
                      <a:pt x="30" y="336"/>
                      <a:pt x="126" y="336"/>
                    </a:cubicBezTo>
                    <a:cubicBezTo>
                      <a:pt x="130" y="336"/>
                      <a:pt x="135" y="336"/>
                      <a:pt x="140" y="336"/>
                    </a:cubicBezTo>
                    <a:cubicBezTo>
                      <a:pt x="390" y="276"/>
                      <a:pt x="628" y="240"/>
                      <a:pt x="830" y="98"/>
                    </a:cubicBezTo>
                    <a:cubicBezTo>
                      <a:pt x="874" y="65"/>
                      <a:pt x="857" y="1"/>
                      <a:pt x="8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9" name="Google Shape;12639;p44"/>
              <p:cNvSpPr/>
              <p:nvPr/>
            </p:nvSpPr>
            <p:spPr>
              <a:xfrm>
                <a:off x="4157650" y="3214225"/>
                <a:ext cx="31275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79" extrusionOk="0">
                    <a:moveTo>
                      <a:pt x="72" y="0"/>
                    </a:moveTo>
                    <a:cubicBezTo>
                      <a:pt x="1" y="0"/>
                      <a:pt x="1" y="119"/>
                      <a:pt x="72" y="131"/>
                    </a:cubicBezTo>
                    <a:cubicBezTo>
                      <a:pt x="358" y="140"/>
                      <a:pt x="644" y="178"/>
                      <a:pt x="940" y="178"/>
                    </a:cubicBezTo>
                    <a:cubicBezTo>
                      <a:pt x="1027" y="178"/>
                      <a:pt x="1114" y="175"/>
                      <a:pt x="1203" y="167"/>
                    </a:cubicBezTo>
                    <a:cubicBezTo>
                      <a:pt x="1251" y="167"/>
                      <a:pt x="1251" y="107"/>
                      <a:pt x="1203" y="83"/>
                    </a:cubicBezTo>
                    <a:cubicBezTo>
                      <a:pt x="834" y="48"/>
                      <a:pt x="453" y="0"/>
                      <a:pt x="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0" name="Google Shape;12640;p44"/>
              <p:cNvSpPr/>
              <p:nvPr/>
            </p:nvSpPr>
            <p:spPr>
              <a:xfrm>
                <a:off x="4198450" y="3239825"/>
                <a:ext cx="160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193" extrusionOk="0">
                    <a:moveTo>
                      <a:pt x="393" y="0"/>
                    </a:moveTo>
                    <a:cubicBezTo>
                      <a:pt x="297" y="0"/>
                      <a:pt x="214" y="36"/>
                      <a:pt x="119" y="36"/>
                    </a:cubicBezTo>
                    <a:cubicBezTo>
                      <a:pt x="7" y="36"/>
                      <a:pt x="0" y="193"/>
                      <a:pt x="88" y="193"/>
                    </a:cubicBezTo>
                    <a:cubicBezTo>
                      <a:pt x="94" y="193"/>
                      <a:pt x="100" y="192"/>
                      <a:pt x="107" y="191"/>
                    </a:cubicBezTo>
                    <a:cubicBezTo>
                      <a:pt x="190" y="191"/>
                      <a:pt x="262" y="179"/>
                      <a:pt x="357" y="167"/>
                    </a:cubicBezTo>
                    <a:cubicBezTo>
                      <a:pt x="440" y="143"/>
                      <a:pt x="524" y="107"/>
                      <a:pt x="607" y="83"/>
                    </a:cubicBezTo>
                    <a:cubicBezTo>
                      <a:pt x="643" y="71"/>
                      <a:pt x="643" y="36"/>
                      <a:pt x="607" y="36"/>
                    </a:cubicBezTo>
                    <a:cubicBezTo>
                      <a:pt x="535" y="12"/>
                      <a:pt x="464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1" name="Google Shape;12641;p44"/>
              <p:cNvSpPr/>
              <p:nvPr/>
            </p:nvSpPr>
            <p:spPr>
              <a:xfrm>
                <a:off x="4219575" y="3236825"/>
                <a:ext cx="6967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537" extrusionOk="0">
                    <a:moveTo>
                      <a:pt x="2738" y="1"/>
                    </a:moveTo>
                    <a:cubicBezTo>
                      <a:pt x="1881" y="156"/>
                      <a:pt x="1000" y="299"/>
                      <a:pt x="119" y="358"/>
                    </a:cubicBezTo>
                    <a:cubicBezTo>
                      <a:pt x="24" y="370"/>
                      <a:pt x="0" y="537"/>
                      <a:pt x="119" y="537"/>
                    </a:cubicBezTo>
                    <a:cubicBezTo>
                      <a:pt x="1012" y="465"/>
                      <a:pt x="1881" y="227"/>
                      <a:pt x="2762" y="49"/>
                    </a:cubicBezTo>
                    <a:cubicBezTo>
                      <a:pt x="2786" y="49"/>
                      <a:pt x="2774" y="1"/>
                      <a:pt x="27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2" name="Google Shape;12642;p44"/>
              <p:cNvSpPr/>
              <p:nvPr/>
            </p:nvSpPr>
            <p:spPr>
              <a:xfrm>
                <a:off x="4254950" y="3267575"/>
                <a:ext cx="16125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22" extrusionOk="0">
                    <a:moveTo>
                      <a:pt x="85" y="1"/>
                    </a:moveTo>
                    <a:cubicBezTo>
                      <a:pt x="10" y="1"/>
                      <a:pt x="0" y="131"/>
                      <a:pt x="73" y="152"/>
                    </a:cubicBezTo>
                    <a:cubicBezTo>
                      <a:pt x="169" y="188"/>
                      <a:pt x="252" y="200"/>
                      <a:pt x="347" y="212"/>
                    </a:cubicBezTo>
                    <a:cubicBezTo>
                      <a:pt x="375" y="219"/>
                      <a:pt x="400" y="222"/>
                      <a:pt x="423" y="222"/>
                    </a:cubicBezTo>
                    <a:cubicBezTo>
                      <a:pt x="480" y="222"/>
                      <a:pt x="530" y="205"/>
                      <a:pt x="597" y="188"/>
                    </a:cubicBezTo>
                    <a:cubicBezTo>
                      <a:pt x="645" y="164"/>
                      <a:pt x="645" y="93"/>
                      <a:pt x="597" y="81"/>
                    </a:cubicBezTo>
                    <a:cubicBezTo>
                      <a:pt x="526" y="45"/>
                      <a:pt x="466" y="33"/>
                      <a:pt x="371" y="33"/>
                    </a:cubicBezTo>
                    <a:cubicBezTo>
                      <a:pt x="288" y="33"/>
                      <a:pt x="216" y="21"/>
                      <a:pt x="121" y="9"/>
                    </a:cubicBezTo>
                    <a:cubicBezTo>
                      <a:pt x="108" y="3"/>
                      <a:pt x="96" y="1"/>
                      <a:pt x="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3" name="Google Shape;12643;p44"/>
              <p:cNvSpPr/>
              <p:nvPr/>
            </p:nvSpPr>
            <p:spPr>
              <a:xfrm>
                <a:off x="4301425" y="3278500"/>
                <a:ext cx="90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6" h="25" extrusionOk="0">
                    <a:moveTo>
                      <a:pt x="24" y="1"/>
                    </a:moveTo>
                    <a:cubicBezTo>
                      <a:pt x="0" y="1"/>
                      <a:pt x="0" y="25"/>
                      <a:pt x="24" y="25"/>
                    </a:cubicBezTo>
                    <a:cubicBezTo>
                      <a:pt x="36" y="25"/>
                      <a:pt x="36" y="1"/>
                      <a:pt x="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4" name="Google Shape;12644;p44"/>
              <p:cNvSpPr/>
              <p:nvPr/>
            </p:nvSpPr>
            <p:spPr>
              <a:xfrm>
                <a:off x="4299875" y="3277700"/>
                <a:ext cx="11400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456" h="206" extrusionOk="0">
                    <a:moveTo>
                      <a:pt x="73" y="0"/>
                    </a:moveTo>
                    <a:cubicBezTo>
                      <a:pt x="33" y="0"/>
                      <a:pt x="1" y="63"/>
                      <a:pt x="50" y="92"/>
                    </a:cubicBezTo>
                    <a:cubicBezTo>
                      <a:pt x="116" y="130"/>
                      <a:pt x="250" y="205"/>
                      <a:pt x="349" y="205"/>
                    </a:cubicBezTo>
                    <a:cubicBezTo>
                      <a:pt x="376" y="205"/>
                      <a:pt x="400" y="200"/>
                      <a:pt x="419" y="188"/>
                    </a:cubicBezTo>
                    <a:cubicBezTo>
                      <a:pt x="455" y="164"/>
                      <a:pt x="455" y="140"/>
                      <a:pt x="419" y="128"/>
                    </a:cubicBezTo>
                    <a:cubicBezTo>
                      <a:pt x="384" y="92"/>
                      <a:pt x="336" y="92"/>
                      <a:pt x="277" y="80"/>
                    </a:cubicBezTo>
                    <a:cubicBezTo>
                      <a:pt x="217" y="69"/>
                      <a:pt x="157" y="33"/>
                      <a:pt x="98" y="9"/>
                    </a:cubicBezTo>
                    <a:cubicBezTo>
                      <a:pt x="90" y="3"/>
                      <a:pt x="81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5" name="Google Shape;12645;p44"/>
              <p:cNvSpPr/>
              <p:nvPr/>
            </p:nvSpPr>
            <p:spPr>
              <a:xfrm>
                <a:off x="4317800" y="3309775"/>
                <a:ext cx="10425" cy="27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108" extrusionOk="0">
                    <a:moveTo>
                      <a:pt x="60" y="0"/>
                    </a:moveTo>
                    <a:cubicBezTo>
                      <a:pt x="0" y="0"/>
                      <a:pt x="0" y="107"/>
                      <a:pt x="60" y="107"/>
                    </a:cubicBezTo>
                    <a:cubicBezTo>
                      <a:pt x="167" y="107"/>
                      <a:pt x="286" y="95"/>
                      <a:pt x="393" y="71"/>
                    </a:cubicBezTo>
                    <a:cubicBezTo>
                      <a:pt x="417" y="71"/>
                      <a:pt x="417" y="36"/>
                      <a:pt x="393" y="36"/>
                    </a:cubicBezTo>
                    <a:cubicBezTo>
                      <a:pt x="286" y="12"/>
                      <a:pt x="167" y="12"/>
                      <a:pt x="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6" name="Google Shape;12646;p44"/>
              <p:cNvSpPr/>
              <p:nvPr/>
            </p:nvSpPr>
            <p:spPr>
              <a:xfrm>
                <a:off x="4373750" y="3337950"/>
                <a:ext cx="31275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02" extrusionOk="0">
                    <a:moveTo>
                      <a:pt x="813" y="0"/>
                    </a:moveTo>
                    <a:cubicBezTo>
                      <a:pt x="548" y="0"/>
                      <a:pt x="278" y="16"/>
                      <a:pt x="24" y="16"/>
                    </a:cubicBezTo>
                    <a:cubicBezTo>
                      <a:pt x="0" y="40"/>
                      <a:pt x="0" y="76"/>
                      <a:pt x="24" y="76"/>
                    </a:cubicBezTo>
                    <a:cubicBezTo>
                      <a:pt x="286" y="76"/>
                      <a:pt x="559" y="102"/>
                      <a:pt x="821" y="102"/>
                    </a:cubicBezTo>
                    <a:cubicBezTo>
                      <a:pt x="952" y="102"/>
                      <a:pt x="1080" y="95"/>
                      <a:pt x="1203" y="76"/>
                    </a:cubicBezTo>
                    <a:cubicBezTo>
                      <a:pt x="1251" y="76"/>
                      <a:pt x="1251" y="16"/>
                      <a:pt x="1203" y="16"/>
                    </a:cubicBezTo>
                    <a:cubicBezTo>
                      <a:pt x="1076" y="4"/>
                      <a:pt x="945" y="0"/>
                      <a:pt x="8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7" name="Google Shape;12647;p44"/>
              <p:cNvSpPr/>
              <p:nvPr/>
            </p:nvSpPr>
            <p:spPr>
              <a:xfrm>
                <a:off x="4438350" y="3339225"/>
                <a:ext cx="9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36" h="13" extrusionOk="0">
                    <a:moveTo>
                      <a:pt x="24" y="1"/>
                    </a:moveTo>
                    <a:cubicBezTo>
                      <a:pt x="0" y="1"/>
                      <a:pt x="0" y="13"/>
                      <a:pt x="24" y="13"/>
                    </a:cubicBezTo>
                    <a:cubicBezTo>
                      <a:pt x="36" y="13"/>
                      <a:pt x="36" y="1"/>
                      <a:pt x="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8" name="Google Shape;12648;p44"/>
              <p:cNvSpPr/>
              <p:nvPr/>
            </p:nvSpPr>
            <p:spPr>
              <a:xfrm>
                <a:off x="4455600" y="3335350"/>
                <a:ext cx="12825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228" extrusionOk="0">
                    <a:moveTo>
                      <a:pt x="453" y="1"/>
                    </a:moveTo>
                    <a:cubicBezTo>
                      <a:pt x="394" y="1"/>
                      <a:pt x="346" y="37"/>
                      <a:pt x="275" y="49"/>
                    </a:cubicBezTo>
                    <a:cubicBezTo>
                      <a:pt x="215" y="60"/>
                      <a:pt x="144" y="96"/>
                      <a:pt x="84" y="96"/>
                    </a:cubicBezTo>
                    <a:cubicBezTo>
                      <a:pt x="1" y="96"/>
                      <a:pt x="1" y="227"/>
                      <a:pt x="84" y="227"/>
                    </a:cubicBezTo>
                    <a:cubicBezTo>
                      <a:pt x="155" y="227"/>
                      <a:pt x="239" y="215"/>
                      <a:pt x="310" y="180"/>
                    </a:cubicBezTo>
                    <a:cubicBezTo>
                      <a:pt x="382" y="156"/>
                      <a:pt x="453" y="144"/>
                      <a:pt x="501" y="84"/>
                    </a:cubicBezTo>
                    <a:cubicBezTo>
                      <a:pt x="513" y="49"/>
                      <a:pt x="489" y="1"/>
                      <a:pt x="4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9" name="Google Shape;12649;p44"/>
              <p:cNvSpPr/>
              <p:nvPr/>
            </p:nvSpPr>
            <p:spPr>
              <a:xfrm>
                <a:off x="4457775" y="3328975"/>
                <a:ext cx="6300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3" extrusionOk="0">
                    <a:moveTo>
                      <a:pt x="183" y="0"/>
                    </a:moveTo>
                    <a:cubicBezTo>
                      <a:pt x="176" y="0"/>
                      <a:pt x="170" y="2"/>
                      <a:pt x="164" y="6"/>
                    </a:cubicBezTo>
                    <a:cubicBezTo>
                      <a:pt x="116" y="54"/>
                      <a:pt x="92" y="77"/>
                      <a:pt x="33" y="113"/>
                    </a:cubicBezTo>
                    <a:cubicBezTo>
                      <a:pt x="1" y="124"/>
                      <a:pt x="26" y="163"/>
                      <a:pt x="48" y="163"/>
                    </a:cubicBezTo>
                    <a:cubicBezTo>
                      <a:pt x="51" y="163"/>
                      <a:pt x="54" y="162"/>
                      <a:pt x="57" y="161"/>
                    </a:cubicBezTo>
                    <a:cubicBezTo>
                      <a:pt x="116" y="125"/>
                      <a:pt x="164" y="101"/>
                      <a:pt x="211" y="54"/>
                    </a:cubicBezTo>
                    <a:cubicBezTo>
                      <a:pt x="251" y="44"/>
                      <a:pt x="216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0" name="Google Shape;12650;p44"/>
              <p:cNvSpPr/>
              <p:nvPr/>
            </p:nvSpPr>
            <p:spPr>
              <a:xfrm>
                <a:off x="4439525" y="3330900"/>
                <a:ext cx="1150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460" h="126" extrusionOk="0">
                    <a:moveTo>
                      <a:pt x="25" y="0"/>
                    </a:moveTo>
                    <a:cubicBezTo>
                      <a:pt x="1" y="0"/>
                      <a:pt x="1" y="48"/>
                      <a:pt x="25" y="48"/>
                    </a:cubicBezTo>
                    <a:cubicBezTo>
                      <a:pt x="144" y="96"/>
                      <a:pt x="298" y="96"/>
                      <a:pt x="417" y="119"/>
                    </a:cubicBezTo>
                    <a:cubicBezTo>
                      <a:pt x="423" y="123"/>
                      <a:pt x="429" y="125"/>
                      <a:pt x="433" y="125"/>
                    </a:cubicBezTo>
                    <a:cubicBezTo>
                      <a:pt x="456" y="125"/>
                      <a:pt x="459" y="84"/>
                      <a:pt x="429" y="84"/>
                    </a:cubicBezTo>
                    <a:cubicBezTo>
                      <a:pt x="298" y="48"/>
                      <a:pt x="167" y="24"/>
                      <a:pt x="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1" name="Google Shape;12651;p44"/>
              <p:cNvSpPr/>
              <p:nvPr/>
            </p:nvSpPr>
            <p:spPr>
              <a:xfrm>
                <a:off x="4536275" y="3281475"/>
                <a:ext cx="32750" cy="192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77" extrusionOk="0">
                    <a:moveTo>
                      <a:pt x="1310" y="1"/>
                    </a:moveTo>
                    <a:lnTo>
                      <a:pt x="1310" y="1"/>
                    </a:lnTo>
                    <a:cubicBezTo>
                      <a:pt x="1147" y="24"/>
                      <a:pt x="984" y="29"/>
                      <a:pt x="821" y="29"/>
                    </a:cubicBezTo>
                    <a:cubicBezTo>
                      <a:pt x="670" y="29"/>
                      <a:pt x="518" y="24"/>
                      <a:pt x="365" y="24"/>
                    </a:cubicBezTo>
                    <a:cubicBezTo>
                      <a:pt x="248" y="24"/>
                      <a:pt x="131" y="27"/>
                      <a:pt x="12" y="37"/>
                    </a:cubicBezTo>
                    <a:cubicBezTo>
                      <a:pt x="0" y="37"/>
                      <a:pt x="0" y="60"/>
                      <a:pt x="12" y="60"/>
                    </a:cubicBezTo>
                    <a:cubicBezTo>
                      <a:pt x="149" y="72"/>
                      <a:pt x="285" y="77"/>
                      <a:pt x="421" y="77"/>
                    </a:cubicBezTo>
                    <a:cubicBezTo>
                      <a:pt x="723" y="77"/>
                      <a:pt x="1022" y="50"/>
                      <a:pt x="13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2" name="Google Shape;12652;p44"/>
              <p:cNvSpPr/>
              <p:nvPr/>
            </p:nvSpPr>
            <p:spPr>
              <a:xfrm>
                <a:off x="4501450" y="3285950"/>
                <a:ext cx="447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72" extrusionOk="0">
                    <a:moveTo>
                      <a:pt x="131" y="1"/>
                    </a:moveTo>
                    <a:cubicBezTo>
                      <a:pt x="95" y="1"/>
                      <a:pt x="60" y="1"/>
                      <a:pt x="24" y="12"/>
                    </a:cubicBezTo>
                    <a:cubicBezTo>
                      <a:pt x="0" y="12"/>
                      <a:pt x="0" y="60"/>
                      <a:pt x="24" y="60"/>
                    </a:cubicBezTo>
                    <a:cubicBezTo>
                      <a:pt x="60" y="60"/>
                      <a:pt x="95" y="60"/>
                      <a:pt x="131" y="72"/>
                    </a:cubicBezTo>
                    <a:cubicBezTo>
                      <a:pt x="179" y="72"/>
                      <a:pt x="179" y="1"/>
                      <a:pt x="1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3" name="Google Shape;12653;p44"/>
              <p:cNvSpPr/>
              <p:nvPr/>
            </p:nvSpPr>
            <p:spPr>
              <a:xfrm>
                <a:off x="4563050" y="3265375"/>
                <a:ext cx="2017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244" extrusionOk="0">
                    <a:moveTo>
                      <a:pt x="728" y="0"/>
                    </a:moveTo>
                    <a:cubicBezTo>
                      <a:pt x="724" y="0"/>
                      <a:pt x="719" y="1"/>
                      <a:pt x="715" y="2"/>
                    </a:cubicBezTo>
                    <a:cubicBezTo>
                      <a:pt x="596" y="50"/>
                      <a:pt x="477" y="97"/>
                      <a:pt x="358" y="109"/>
                    </a:cubicBezTo>
                    <a:cubicBezTo>
                      <a:pt x="251" y="121"/>
                      <a:pt x="144" y="145"/>
                      <a:pt x="48" y="169"/>
                    </a:cubicBezTo>
                    <a:cubicBezTo>
                      <a:pt x="1" y="181"/>
                      <a:pt x="13" y="240"/>
                      <a:pt x="60" y="240"/>
                    </a:cubicBezTo>
                    <a:cubicBezTo>
                      <a:pt x="82" y="242"/>
                      <a:pt x="104" y="243"/>
                      <a:pt x="126" y="243"/>
                    </a:cubicBezTo>
                    <a:cubicBezTo>
                      <a:pt x="336" y="243"/>
                      <a:pt x="569" y="148"/>
                      <a:pt x="763" y="62"/>
                    </a:cubicBezTo>
                    <a:cubicBezTo>
                      <a:pt x="806" y="51"/>
                      <a:pt x="771" y="0"/>
                      <a:pt x="7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4" name="Google Shape;12654;p44"/>
              <p:cNvSpPr/>
              <p:nvPr/>
            </p:nvSpPr>
            <p:spPr>
              <a:xfrm>
                <a:off x="4587175" y="3247525"/>
                <a:ext cx="17275" cy="39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57" extrusionOk="0">
                    <a:moveTo>
                      <a:pt x="455" y="1"/>
                    </a:moveTo>
                    <a:cubicBezTo>
                      <a:pt x="316" y="1"/>
                      <a:pt x="182" y="8"/>
                      <a:pt x="48" y="61"/>
                    </a:cubicBezTo>
                    <a:cubicBezTo>
                      <a:pt x="0" y="73"/>
                      <a:pt x="0" y="133"/>
                      <a:pt x="60" y="156"/>
                    </a:cubicBezTo>
                    <a:cubicBezTo>
                      <a:pt x="238" y="156"/>
                      <a:pt x="417" y="133"/>
                      <a:pt x="596" y="133"/>
                    </a:cubicBezTo>
                    <a:cubicBezTo>
                      <a:pt x="599" y="133"/>
                      <a:pt x="603" y="133"/>
                      <a:pt x="607" y="133"/>
                    </a:cubicBezTo>
                    <a:cubicBezTo>
                      <a:pt x="691" y="133"/>
                      <a:pt x="687" y="2"/>
                      <a:pt x="596" y="2"/>
                    </a:cubicBezTo>
                    <a:cubicBezTo>
                      <a:pt x="548" y="2"/>
                      <a:pt x="501" y="1"/>
                      <a:pt x="4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5" name="Google Shape;12655;p44"/>
              <p:cNvSpPr/>
              <p:nvPr/>
            </p:nvSpPr>
            <p:spPr>
              <a:xfrm>
                <a:off x="4613075" y="3224600"/>
                <a:ext cx="19950" cy="215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6" extrusionOk="0">
                    <a:moveTo>
                      <a:pt x="379" y="0"/>
                    </a:moveTo>
                    <a:cubicBezTo>
                      <a:pt x="257" y="0"/>
                      <a:pt x="135" y="11"/>
                      <a:pt x="24" y="49"/>
                    </a:cubicBezTo>
                    <a:cubicBezTo>
                      <a:pt x="0" y="49"/>
                      <a:pt x="12" y="85"/>
                      <a:pt x="24" y="85"/>
                    </a:cubicBezTo>
                    <a:cubicBezTo>
                      <a:pt x="274" y="85"/>
                      <a:pt x="536" y="49"/>
                      <a:pt x="786" y="49"/>
                    </a:cubicBezTo>
                    <a:cubicBezTo>
                      <a:pt x="798" y="26"/>
                      <a:pt x="798" y="14"/>
                      <a:pt x="786" y="14"/>
                    </a:cubicBezTo>
                    <a:cubicBezTo>
                      <a:pt x="659" y="14"/>
                      <a:pt x="518" y="0"/>
                      <a:pt x="3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6" name="Google Shape;12656;p44"/>
              <p:cNvSpPr/>
              <p:nvPr/>
            </p:nvSpPr>
            <p:spPr>
              <a:xfrm>
                <a:off x="4590300" y="3226350"/>
                <a:ext cx="842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174" extrusionOk="0">
                    <a:moveTo>
                      <a:pt x="305" y="1"/>
                    </a:moveTo>
                    <a:cubicBezTo>
                      <a:pt x="301" y="1"/>
                      <a:pt x="297" y="2"/>
                      <a:pt x="292" y="3"/>
                    </a:cubicBezTo>
                    <a:cubicBezTo>
                      <a:pt x="209" y="39"/>
                      <a:pt x="101" y="51"/>
                      <a:pt x="30" y="122"/>
                    </a:cubicBezTo>
                    <a:cubicBezTo>
                      <a:pt x="1" y="152"/>
                      <a:pt x="20" y="173"/>
                      <a:pt x="41" y="173"/>
                    </a:cubicBezTo>
                    <a:cubicBezTo>
                      <a:pt x="45" y="173"/>
                      <a:pt x="50" y="172"/>
                      <a:pt x="54" y="170"/>
                    </a:cubicBezTo>
                    <a:cubicBezTo>
                      <a:pt x="149" y="146"/>
                      <a:pt x="232" y="110"/>
                      <a:pt x="316" y="63"/>
                    </a:cubicBezTo>
                    <a:cubicBezTo>
                      <a:pt x="336" y="32"/>
                      <a:pt x="330" y="1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7" name="Google Shape;12657;p44"/>
              <p:cNvSpPr/>
              <p:nvPr/>
            </p:nvSpPr>
            <p:spPr>
              <a:xfrm>
                <a:off x="4572575" y="3233525"/>
                <a:ext cx="9175" cy="2150"/>
              </a:xfrm>
              <a:custGeom>
                <a:avLst/>
                <a:gdLst/>
                <a:ahLst/>
                <a:cxnLst/>
                <a:rect l="l" t="t" r="r" b="b"/>
                <a:pathLst>
                  <a:path w="367" h="86" extrusionOk="0">
                    <a:moveTo>
                      <a:pt x="330" y="0"/>
                    </a:moveTo>
                    <a:cubicBezTo>
                      <a:pt x="327" y="0"/>
                      <a:pt x="325" y="1"/>
                      <a:pt x="322" y="2"/>
                    </a:cubicBezTo>
                    <a:cubicBezTo>
                      <a:pt x="227" y="26"/>
                      <a:pt x="144" y="38"/>
                      <a:pt x="37" y="38"/>
                    </a:cubicBezTo>
                    <a:cubicBezTo>
                      <a:pt x="1" y="38"/>
                      <a:pt x="1" y="85"/>
                      <a:pt x="37" y="85"/>
                    </a:cubicBezTo>
                    <a:cubicBezTo>
                      <a:pt x="144" y="85"/>
                      <a:pt x="227" y="85"/>
                      <a:pt x="334" y="62"/>
                    </a:cubicBezTo>
                    <a:cubicBezTo>
                      <a:pt x="366" y="40"/>
                      <a:pt x="351" y="0"/>
                      <a:pt x="3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8" name="Google Shape;12658;p44"/>
              <p:cNvSpPr/>
              <p:nvPr/>
            </p:nvSpPr>
            <p:spPr>
              <a:xfrm>
                <a:off x="4655925" y="3188525"/>
                <a:ext cx="24575" cy="415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166" extrusionOk="0">
                    <a:moveTo>
                      <a:pt x="944" y="0"/>
                    </a:moveTo>
                    <a:cubicBezTo>
                      <a:pt x="939" y="0"/>
                      <a:pt x="935" y="2"/>
                      <a:pt x="929" y="4"/>
                    </a:cubicBezTo>
                    <a:cubicBezTo>
                      <a:pt x="834" y="12"/>
                      <a:pt x="736" y="12"/>
                      <a:pt x="637" y="12"/>
                    </a:cubicBezTo>
                    <a:lnTo>
                      <a:pt x="637" y="12"/>
                    </a:lnTo>
                    <a:cubicBezTo>
                      <a:pt x="440" y="12"/>
                      <a:pt x="239" y="12"/>
                      <a:pt x="48" y="76"/>
                    </a:cubicBezTo>
                    <a:cubicBezTo>
                      <a:pt x="1" y="88"/>
                      <a:pt x="1" y="159"/>
                      <a:pt x="60" y="159"/>
                    </a:cubicBezTo>
                    <a:cubicBezTo>
                      <a:pt x="113" y="163"/>
                      <a:pt x="166" y="165"/>
                      <a:pt x="219" y="165"/>
                    </a:cubicBezTo>
                    <a:cubicBezTo>
                      <a:pt x="458" y="165"/>
                      <a:pt x="706" y="126"/>
                      <a:pt x="929" y="88"/>
                    </a:cubicBezTo>
                    <a:cubicBezTo>
                      <a:pt x="982" y="77"/>
                      <a:pt x="979" y="0"/>
                      <a:pt x="9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9" name="Google Shape;12659;p44"/>
              <p:cNvSpPr/>
              <p:nvPr/>
            </p:nvSpPr>
            <p:spPr>
              <a:xfrm>
                <a:off x="4656525" y="3186475"/>
                <a:ext cx="6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8" y="0"/>
                    </a:moveTo>
                    <a:cubicBezTo>
                      <a:pt x="1" y="0"/>
                      <a:pt x="2" y="27"/>
                      <a:pt x="12" y="27"/>
                    </a:cubicBezTo>
                    <a:cubicBezTo>
                      <a:pt x="24" y="27"/>
                      <a:pt x="24" y="3"/>
                      <a:pt x="12" y="3"/>
                    </a:cubicBezTo>
                    <a:cubicBezTo>
                      <a:pt x="11" y="1"/>
                      <a:pt x="9" y="0"/>
                      <a:pt x="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0" name="Google Shape;12660;p44"/>
              <p:cNvSpPr/>
              <p:nvPr/>
            </p:nvSpPr>
            <p:spPr>
              <a:xfrm>
                <a:off x="4721125" y="3128125"/>
                <a:ext cx="32750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296" extrusionOk="0">
                    <a:moveTo>
                      <a:pt x="1157" y="0"/>
                    </a:moveTo>
                    <a:cubicBezTo>
                      <a:pt x="1016" y="0"/>
                      <a:pt x="885" y="21"/>
                      <a:pt x="738" y="51"/>
                    </a:cubicBezTo>
                    <a:cubicBezTo>
                      <a:pt x="512" y="75"/>
                      <a:pt x="274" y="87"/>
                      <a:pt x="60" y="170"/>
                    </a:cubicBezTo>
                    <a:cubicBezTo>
                      <a:pt x="24" y="182"/>
                      <a:pt x="0" y="277"/>
                      <a:pt x="60" y="289"/>
                    </a:cubicBezTo>
                    <a:cubicBezTo>
                      <a:pt x="100" y="293"/>
                      <a:pt x="140" y="295"/>
                      <a:pt x="181" y="295"/>
                    </a:cubicBezTo>
                    <a:cubicBezTo>
                      <a:pt x="358" y="295"/>
                      <a:pt x="540" y="258"/>
                      <a:pt x="714" y="229"/>
                    </a:cubicBezTo>
                    <a:cubicBezTo>
                      <a:pt x="917" y="194"/>
                      <a:pt x="1107" y="170"/>
                      <a:pt x="1286" y="87"/>
                    </a:cubicBezTo>
                    <a:cubicBezTo>
                      <a:pt x="1310" y="63"/>
                      <a:pt x="1298" y="15"/>
                      <a:pt x="1250" y="3"/>
                    </a:cubicBezTo>
                    <a:cubicBezTo>
                      <a:pt x="1219" y="1"/>
                      <a:pt x="1188" y="0"/>
                      <a:pt x="1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1" name="Google Shape;12661;p44"/>
              <p:cNvSpPr/>
              <p:nvPr/>
            </p:nvSpPr>
            <p:spPr>
              <a:xfrm>
                <a:off x="4765750" y="3105575"/>
                <a:ext cx="18500" cy="28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15" extrusionOk="0">
                    <a:moveTo>
                      <a:pt x="49" y="0"/>
                    </a:moveTo>
                    <a:cubicBezTo>
                      <a:pt x="1" y="0"/>
                      <a:pt x="1" y="60"/>
                      <a:pt x="37" y="60"/>
                    </a:cubicBezTo>
                    <a:cubicBezTo>
                      <a:pt x="151" y="100"/>
                      <a:pt x="273" y="114"/>
                      <a:pt x="399" y="114"/>
                    </a:cubicBezTo>
                    <a:cubicBezTo>
                      <a:pt x="495" y="114"/>
                      <a:pt x="593" y="106"/>
                      <a:pt x="692" y="96"/>
                    </a:cubicBezTo>
                    <a:cubicBezTo>
                      <a:pt x="739" y="84"/>
                      <a:pt x="739" y="24"/>
                      <a:pt x="692" y="24"/>
                    </a:cubicBezTo>
                    <a:cubicBezTo>
                      <a:pt x="465" y="12"/>
                      <a:pt x="251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2" name="Google Shape;12662;p44"/>
              <p:cNvSpPr/>
              <p:nvPr/>
            </p:nvSpPr>
            <p:spPr>
              <a:xfrm>
                <a:off x="4716650" y="3106900"/>
                <a:ext cx="35750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56" extrusionOk="0">
                    <a:moveTo>
                      <a:pt x="567" y="1"/>
                    </a:moveTo>
                    <a:cubicBezTo>
                      <a:pt x="399" y="1"/>
                      <a:pt x="229" y="8"/>
                      <a:pt x="60" y="31"/>
                    </a:cubicBezTo>
                    <a:cubicBezTo>
                      <a:pt x="0" y="31"/>
                      <a:pt x="0" y="114"/>
                      <a:pt x="60" y="126"/>
                    </a:cubicBezTo>
                    <a:cubicBezTo>
                      <a:pt x="220" y="149"/>
                      <a:pt x="386" y="156"/>
                      <a:pt x="553" y="156"/>
                    </a:cubicBezTo>
                    <a:cubicBezTo>
                      <a:pt x="821" y="156"/>
                      <a:pt x="1094" y="138"/>
                      <a:pt x="1358" y="138"/>
                    </a:cubicBezTo>
                    <a:cubicBezTo>
                      <a:pt x="1429" y="138"/>
                      <a:pt x="1429" y="19"/>
                      <a:pt x="1358" y="19"/>
                    </a:cubicBezTo>
                    <a:cubicBezTo>
                      <a:pt x="1101" y="19"/>
                      <a:pt x="836" y="1"/>
                      <a:pt x="5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3" name="Google Shape;12663;p44"/>
              <p:cNvSpPr/>
              <p:nvPr/>
            </p:nvSpPr>
            <p:spPr>
              <a:xfrm>
                <a:off x="4768450" y="3080825"/>
                <a:ext cx="13300" cy="3550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42" extrusionOk="0">
                    <a:moveTo>
                      <a:pt x="477" y="1"/>
                    </a:moveTo>
                    <a:cubicBezTo>
                      <a:pt x="473" y="1"/>
                      <a:pt x="469" y="1"/>
                      <a:pt x="464" y="2"/>
                    </a:cubicBezTo>
                    <a:cubicBezTo>
                      <a:pt x="310" y="38"/>
                      <a:pt x="179" y="2"/>
                      <a:pt x="36" y="50"/>
                    </a:cubicBezTo>
                    <a:cubicBezTo>
                      <a:pt x="0" y="62"/>
                      <a:pt x="0" y="109"/>
                      <a:pt x="36" y="121"/>
                    </a:cubicBezTo>
                    <a:cubicBezTo>
                      <a:pt x="92" y="135"/>
                      <a:pt x="152" y="142"/>
                      <a:pt x="212" y="142"/>
                    </a:cubicBezTo>
                    <a:cubicBezTo>
                      <a:pt x="305" y="142"/>
                      <a:pt x="397" y="126"/>
                      <a:pt x="476" y="97"/>
                    </a:cubicBezTo>
                    <a:cubicBezTo>
                      <a:pt x="531" y="64"/>
                      <a:pt x="525" y="1"/>
                      <a:pt x="4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4" name="Google Shape;12664;p44"/>
              <p:cNvSpPr/>
              <p:nvPr/>
            </p:nvSpPr>
            <p:spPr>
              <a:xfrm>
                <a:off x="4750875" y="3053175"/>
                <a:ext cx="89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04" extrusionOk="0">
                    <a:moveTo>
                      <a:pt x="346" y="1"/>
                    </a:moveTo>
                    <a:cubicBezTo>
                      <a:pt x="350" y="5"/>
                      <a:pt x="353" y="6"/>
                      <a:pt x="354" y="6"/>
                    </a:cubicBezTo>
                    <a:cubicBezTo>
                      <a:pt x="357" y="6"/>
                      <a:pt x="354" y="1"/>
                      <a:pt x="346" y="1"/>
                    </a:cubicBezTo>
                    <a:close/>
                    <a:moveTo>
                      <a:pt x="346" y="1"/>
                    </a:moveTo>
                    <a:lnTo>
                      <a:pt x="346" y="1"/>
                    </a:lnTo>
                    <a:cubicBezTo>
                      <a:pt x="239" y="60"/>
                      <a:pt x="144" y="132"/>
                      <a:pt x="24" y="179"/>
                    </a:cubicBezTo>
                    <a:cubicBezTo>
                      <a:pt x="1" y="179"/>
                      <a:pt x="1" y="203"/>
                      <a:pt x="24" y="203"/>
                    </a:cubicBezTo>
                    <a:cubicBezTo>
                      <a:pt x="155" y="156"/>
                      <a:pt x="251" y="84"/>
                      <a:pt x="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5" name="Google Shape;12665;p44"/>
              <p:cNvSpPr/>
              <p:nvPr/>
            </p:nvSpPr>
            <p:spPr>
              <a:xfrm>
                <a:off x="4751775" y="3015000"/>
                <a:ext cx="1772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69" extrusionOk="0">
                    <a:moveTo>
                      <a:pt x="612" y="1"/>
                    </a:moveTo>
                    <a:cubicBezTo>
                      <a:pt x="606" y="1"/>
                      <a:pt x="601" y="2"/>
                      <a:pt x="596" y="4"/>
                    </a:cubicBezTo>
                    <a:cubicBezTo>
                      <a:pt x="489" y="40"/>
                      <a:pt x="381" y="63"/>
                      <a:pt x="286" y="75"/>
                    </a:cubicBezTo>
                    <a:cubicBezTo>
                      <a:pt x="191" y="99"/>
                      <a:pt x="119" y="75"/>
                      <a:pt x="48" y="123"/>
                    </a:cubicBezTo>
                    <a:cubicBezTo>
                      <a:pt x="0" y="147"/>
                      <a:pt x="0" y="206"/>
                      <a:pt x="48" y="230"/>
                    </a:cubicBezTo>
                    <a:cubicBezTo>
                      <a:pt x="94" y="258"/>
                      <a:pt x="145" y="269"/>
                      <a:pt x="199" y="269"/>
                    </a:cubicBezTo>
                    <a:cubicBezTo>
                      <a:pt x="354" y="269"/>
                      <a:pt x="528" y="176"/>
                      <a:pt x="643" y="123"/>
                    </a:cubicBezTo>
                    <a:cubicBezTo>
                      <a:pt x="708" y="101"/>
                      <a:pt x="665" y="1"/>
                      <a:pt x="6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6" name="Google Shape;12666;p44"/>
              <p:cNvSpPr/>
              <p:nvPr/>
            </p:nvSpPr>
            <p:spPr>
              <a:xfrm>
                <a:off x="4738975" y="2961500"/>
                <a:ext cx="21450" cy="60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240" extrusionOk="0">
                    <a:moveTo>
                      <a:pt x="798" y="1"/>
                    </a:moveTo>
                    <a:cubicBezTo>
                      <a:pt x="536" y="1"/>
                      <a:pt x="274" y="96"/>
                      <a:pt x="36" y="167"/>
                    </a:cubicBezTo>
                    <a:cubicBezTo>
                      <a:pt x="0" y="179"/>
                      <a:pt x="0" y="227"/>
                      <a:pt x="36" y="227"/>
                    </a:cubicBezTo>
                    <a:cubicBezTo>
                      <a:pt x="72" y="235"/>
                      <a:pt x="108" y="239"/>
                      <a:pt x="143" y="239"/>
                    </a:cubicBezTo>
                    <a:cubicBezTo>
                      <a:pt x="358" y="239"/>
                      <a:pt x="574" y="108"/>
                      <a:pt x="798" y="108"/>
                    </a:cubicBezTo>
                    <a:cubicBezTo>
                      <a:pt x="858" y="108"/>
                      <a:pt x="858" y="1"/>
                      <a:pt x="7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7" name="Google Shape;12667;p44"/>
              <p:cNvSpPr/>
              <p:nvPr/>
            </p:nvSpPr>
            <p:spPr>
              <a:xfrm>
                <a:off x="4718725" y="2961675"/>
                <a:ext cx="6275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85" extrusionOk="0">
                    <a:moveTo>
                      <a:pt x="144" y="1"/>
                    </a:moveTo>
                    <a:cubicBezTo>
                      <a:pt x="103" y="1"/>
                      <a:pt x="65" y="25"/>
                      <a:pt x="48" y="65"/>
                    </a:cubicBezTo>
                    <a:cubicBezTo>
                      <a:pt x="37" y="101"/>
                      <a:pt x="25" y="113"/>
                      <a:pt x="13" y="149"/>
                    </a:cubicBezTo>
                    <a:cubicBezTo>
                      <a:pt x="1" y="172"/>
                      <a:pt x="13" y="184"/>
                      <a:pt x="37" y="184"/>
                    </a:cubicBezTo>
                    <a:cubicBezTo>
                      <a:pt x="60" y="178"/>
                      <a:pt x="84" y="178"/>
                      <a:pt x="105" y="178"/>
                    </a:cubicBezTo>
                    <a:cubicBezTo>
                      <a:pt x="126" y="178"/>
                      <a:pt x="144" y="178"/>
                      <a:pt x="156" y="172"/>
                    </a:cubicBezTo>
                    <a:cubicBezTo>
                      <a:pt x="215" y="160"/>
                      <a:pt x="251" y="65"/>
                      <a:pt x="203" y="18"/>
                    </a:cubicBezTo>
                    <a:cubicBezTo>
                      <a:pt x="184" y="6"/>
                      <a:pt x="164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8" name="Google Shape;12668;p44"/>
              <p:cNvSpPr/>
              <p:nvPr/>
            </p:nvSpPr>
            <p:spPr>
              <a:xfrm>
                <a:off x="4730050" y="2944250"/>
                <a:ext cx="23225" cy="215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6" extrusionOk="0">
                    <a:moveTo>
                      <a:pt x="893" y="0"/>
                    </a:moveTo>
                    <a:cubicBezTo>
                      <a:pt x="607" y="0"/>
                      <a:pt x="310" y="24"/>
                      <a:pt x="36" y="36"/>
                    </a:cubicBezTo>
                    <a:cubicBezTo>
                      <a:pt x="0" y="36"/>
                      <a:pt x="0" y="84"/>
                      <a:pt x="36" y="84"/>
                    </a:cubicBezTo>
                    <a:cubicBezTo>
                      <a:pt x="68" y="85"/>
                      <a:pt x="100" y="85"/>
                      <a:pt x="132" y="85"/>
                    </a:cubicBezTo>
                    <a:cubicBezTo>
                      <a:pt x="388" y="85"/>
                      <a:pt x="650" y="48"/>
                      <a:pt x="893" y="48"/>
                    </a:cubicBezTo>
                    <a:cubicBezTo>
                      <a:pt x="929" y="48"/>
                      <a:pt x="929" y="0"/>
                      <a:pt x="8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9" name="Google Shape;12669;p44"/>
              <p:cNvSpPr/>
              <p:nvPr/>
            </p:nvSpPr>
            <p:spPr>
              <a:xfrm>
                <a:off x="4714275" y="2884000"/>
                <a:ext cx="2115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69" extrusionOk="0">
                    <a:moveTo>
                      <a:pt x="427" y="0"/>
                    </a:moveTo>
                    <a:cubicBezTo>
                      <a:pt x="295" y="0"/>
                      <a:pt x="162" y="8"/>
                      <a:pt x="36" y="41"/>
                    </a:cubicBezTo>
                    <a:cubicBezTo>
                      <a:pt x="0" y="53"/>
                      <a:pt x="0" y="112"/>
                      <a:pt x="36" y="124"/>
                    </a:cubicBezTo>
                    <a:cubicBezTo>
                      <a:pt x="143" y="160"/>
                      <a:pt x="262" y="169"/>
                      <a:pt x="383" y="169"/>
                    </a:cubicBezTo>
                    <a:cubicBezTo>
                      <a:pt x="503" y="169"/>
                      <a:pt x="625" y="160"/>
                      <a:pt x="738" y="160"/>
                    </a:cubicBezTo>
                    <a:cubicBezTo>
                      <a:pt x="842" y="160"/>
                      <a:pt x="845" y="5"/>
                      <a:pt x="749" y="5"/>
                    </a:cubicBezTo>
                    <a:cubicBezTo>
                      <a:pt x="746" y="5"/>
                      <a:pt x="742" y="5"/>
                      <a:pt x="738" y="5"/>
                    </a:cubicBezTo>
                    <a:cubicBezTo>
                      <a:pt x="638" y="5"/>
                      <a:pt x="533" y="0"/>
                      <a:pt x="4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0" name="Google Shape;12670;p44"/>
              <p:cNvSpPr/>
              <p:nvPr/>
            </p:nvSpPr>
            <p:spPr>
              <a:xfrm>
                <a:off x="4683300" y="2882025"/>
                <a:ext cx="17000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44" extrusionOk="0">
                    <a:moveTo>
                      <a:pt x="656" y="1"/>
                    </a:moveTo>
                    <a:cubicBezTo>
                      <a:pt x="441" y="60"/>
                      <a:pt x="215" y="25"/>
                      <a:pt x="13" y="96"/>
                    </a:cubicBezTo>
                    <a:cubicBezTo>
                      <a:pt x="1" y="96"/>
                      <a:pt x="1" y="144"/>
                      <a:pt x="13" y="144"/>
                    </a:cubicBezTo>
                    <a:cubicBezTo>
                      <a:pt x="239" y="144"/>
                      <a:pt x="465" y="108"/>
                      <a:pt x="668" y="25"/>
                    </a:cubicBezTo>
                    <a:cubicBezTo>
                      <a:pt x="680" y="25"/>
                      <a:pt x="668" y="1"/>
                      <a:pt x="6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1" name="Google Shape;12671;p44"/>
              <p:cNvSpPr/>
              <p:nvPr/>
            </p:nvSpPr>
            <p:spPr>
              <a:xfrm>
                <a:off x="4659800" y="2849375"/>
                <a:ext cx="11950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43" extrusionOk="0">
                    <a:moveTo>
                      <a:pt x="338" y="0"/>
                    </a:moveTo>
                    <a:cubicBezTo>
                      <a:pt x="298" y="0"/>
                      <a:pt x="256" y="24"/>
                      <a:pt x="238" y="80"/>
                    </a:cubicBezTo>
                    <a:cubicBezTo>
                      <a:pt x="215" y="176"/>
                      <a:pt x="119" y="247"/>
                      <a:pt x="24" y="283"/>
                    </a:cubicBezTo>
                    <a:cubicBezTo>
                      <a:pt x="0" y="307"/>
                      <a:pt x="12" y="342"/>
                      <a:pt x="48" y="342"/>
                    </a:cubicBezTo>
                    <a:cubicBezTo>
                      <a:pt x="203" y="342"/>
                      <a:pt x="346" y="307"/>
                      <a:pt x="417" y="152"/>
                    </a:cubicBezTo>
                    <a:cubicBezTo>
                      <a:pt x="477" y="69"/>
                      <a:pt x="409" y="0"/>
                      <a:pt x="3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2" name="Google Shape;12672;p44"/>
              <p:cNvSpPr/>
              <p:nvPr/>
            </p:nvSpPr>
            <p:spPr>
              <a:xfrm>
                <a:off x="4625275" y="2846900"/>
                <a:ext cx="857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94" extrusionOk="0">
                    <a:moveTo>
                      <a:pt x="224" y="0"/>
                    </a:moveTo>
                    <a:cubicBezTo>
                      <a:pt x="221" y="0"/>
                      <a:pt x="218" y="1"/>
                      <a:pt x="215" y="1"/>
                    </a:cubicBezTo>
                    <a:cubicBezTo>
                      <a:pt x="179" y="1"/>
                      <a:pt x="131" y="1"/>
                      <a:pt x="107" y="13"/>
                    </a:cubicBezTo>
                    <a:cubicBezTo>
                      <a:pt x="72" y="37"/>
                      <a:pt x="60" y="48"/>
                      <a:pt x="24" y="60"/>
                    </a:cubicBezTo>
                    <a:cubicBezTo>
                      <a:pt x="0" y="72"/>
                      <a:pt x="0" y="120"/>
                      <a:pt x="24" y="132"/>
                    </a:cubicBezTo>
                    <a:cubicBezTo>
                      <a:pt x="60" y="156"/>
                      <a:pt x="72" y="168"/>
                      <a:pt x="107" y="179"/>
                    </a:cubicBezTo>
                    <a:cubicBezTo>
                      <a:pt x="143" y="191"/>
                      <a:pt x="191" y="191"/>
                      <a:pt x="215" y="191"/>
                    </a:cubicBezTo>
                    <a:cubicBezTo>
                      <a:pt x="221" y="193"/>
                      <a:pt x="227" y="193"/>
                      <a:pt x="233" y="193"/>
                    </a:cubicBezTo>
                    <a:cubicBezTo>
                      <a:pt x="342" y="193"/>
                      <a:pt x="339" y="0"/>
                      <a:pt x="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3" name="Google Shape;12673;p44"/>
              <p:cNvSpPr/>
              <p:nvPr/>
            </p:nvSpPr>
            <p:spPr>
              <a:xfrm>
                <a:off x="4604725" y="2823500"/>
                <a:ext cx="19075" cy="32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128" extrusionOk="0">
                    <a:moveTo>
                      <a:pt x="343" y="1"/>
                    </a:moveTo>
                    <a:cubicBezTo>
                      <a:pt x="238" y="1"/>
                      <a:pt x="136" y="10"/>
                      <a:pt x="36" y="32"/>
                    </a:cubicBezTo>
                    <a:cubicBezTo>
                      <a:pt x="1" y="32"/>
                      <a:pt x="1" y="91"/>
                      <a:pt x="36" y="103"/>
                    </a:cubicBezTo>
                    <a:cubicBezTo>
                      <a:pt x="126" y="121"/>
                      <a:pt x="213" y="127"/>
                      <a:pt x="298" y="127"/>
                    </a:cubicBezTo>
                    <a:cubicBezTo>
                      <a:pt x="438" y="127"/>
                      <a:pt x="574" y="111"/>
                      <a:pt x="715" y="103"/>
                    </a:cubicBezTo>
                    <a:cubicBezTo>
                      <a:pt x="763" y="91"/>
                      <a:pt x="763" y="32"/>
                      <a:pt x="715" y="32"/>
                    </a:cubicBezTo>
                    <a:cubicBezTo>
                      <a:pt x="588" y="13"/>
                      <a:pt x="464" y="1"/>
                      <a:pt x="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4" name="Google Shape;12674;p44"/>
              <p:cNvSpPr/>
              <p:nvPr/>
            </p:nvSpPr>
            <p:spPr>
              <a:xfrm>
                <a:off x="4588650" y="2821550"/>
                <a:ext cx="155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241" extrusionOk="0">
                    <a:moveTo>
                      <a:pt x="464" y="1"/>
                    </a:moveTo>
                    <a:cubicBezTo>
                      <a:pt x="449" y="1"/>
                      <a:pt x="434" y="5"/>
                      <a:pt x="417" y="15"/>
                    </a:cubicBezTo>
                    <a:cubicBezTo>
                      <a:pt x="298" y="98"/>
                      <a:pt x="167" y="110"/>
                      <a:pt x="36" y="146"/>
                    </a:cubicBezTo>
                    <a:cubicBezTo>
                      <a:pt x="1" y="146"/>
                      <a:pt x="1" y="193"/>
                      <a:pt x="36" y="205"/>
                    </a:cubicBezTo>
                    <a:cubicBezTo>
                      <a:pt x="108" y="229"/>
                      <a:pt x="185" y="241"/>
                      <a:pt x="263" y="241"/>
                    </a:cubicBezTo>
                    <a:cubicBezTo>
                      <a:pt x="340" y="241"/>
                      <a:pt x="417" y="229"/>
                      <a:pt x="489" y="205"/>
                    </a:cubicBezTo>
                    <a:cubicBezTo>
                      <a:pt x="623" y="174"/>
                      <a:pt x="561" y="1"/>
                      <a:pt x="4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5" name="Google Shape;12675;p44"/>
              <p:cNvSpPr/>
              <p:nvPr/>
            </p:nvSpPr>
            <p:spPr>
              <a:xfrm>
                <a:off x="4597575" y="2806400"/>
                <a:ext cx="13050" cy="3925"/>
              </a:xfrm>
              <a:custGeom>
                <a:avLst/>
                <a:gdLst/>
                <a:ahLst/>
                <a:cxnLst/>
                <a:rect l="l" t="t" r="r" b="b"/>
                <a:pathLst>
                  <a:path w="522" h="157" extrusionOk="0">
                    <a:moveTo>
                      <a:pt x="476" y="0"/>
                    </a:moveTo>
                    <a:cubicBezTo>
                      <a:pt x="472" y="0"/>
                      <a:pt x="469" y="1"/>
                      <a:pt x="465" y="2"/>
                    </a:cubicBezTo>
                    <a:cubicBezTo>
                      <a:pt x="322" y="25"/>
                      <a:pt x="168" y="61"/>
                      <a:pt x="37" y="121"/>
                    </a:cubicBezTo>
                    <a:cubicBezTo>
                      <a:pt x="1" y="133"/>
                      <a:pt x="25" y="156"/>
                      <a:pt x="49" y="156"/>
                    </a:cubicBezTo>
                    <a:cubicBezTo>
                      <a:pt x="191" y="156"/>
                      <a:pt x="346" y="109"/>
                      <a:pt x="477" y="61"/>
                    </a:cubicBezTo>
                    <a:cubicBezTo>
                      <a:pt x="521" y="61"/>
                      <a:pt x="514" y="0"/>
                      <a:pt x="4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6" name="Google Shape;12676;p44"/>
              <p:cNvSpPr/>
              <p:nvPr/>
            </p:nvSpPr>
            <p:spPr>
              <a:xfrm>
                <a:off x="4591625" y="2790275"/>
                <a:ext cx="9850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83" extrusionOk="0">
                    <a:moveTo>
                      <a:pt x="197" y="1"/>
                    </a:moveTo>
                    <a:cubicBezTo>
                      <a:pt x="153" y="1"/>
                      <a:pt x="108" y="16"/>
                      <a:pt x="60" y="39"/>
                    </a:cubicBezTo>
                    <a:cubicBezTo>
                      <a:pt x="1" y="63"/>
                      <a:pt x="1" y="158"/>
                      <a:pt x="60" y="182"/>
                    </a:cubicBezTo>
                    <a:cubicBezTo>
                      <a:pt x="96" y="194"/>
                      <a:pt x="120" y="230"/>
                      <a:pt x="144" y="242"/>
                    </a:cubicBezTo>
                    <a:cubicBezTo>
                      <a:pt x="175" y="267"/>
                      <a:pt x="210" y="282"/>
                      <a:pt x="244" y="282"/>
                    </a:cubicBezTo>
                    <a:cubicBezTo>
                      <a:pt x="275" y="282"/>
                      <a:pt x="306" y="270"/>
                      <a:pt x="334" y="242"/>
                    </a:cubicBezTo>
                    <a:cubicBezTo>
                      <a:pt x="394" y="182"/>
                      <a:pt x="394" y="99"/>
                      <a:pt x="334" y="51"/>
                    </a:cubicBezTo>
                    <a:cubicBezTo>
                      <a:pt x="287" y="16"/>
                      <a:pt x="242" y="1"/>
                      <a:pt x="1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7" name="Google Shape;12677;p44"/>
              <p:cNvSpPr/>
              <p:nvPr/>
            </p:nvSpPr>
            <p:spPr>
              <a:xfrm>
                <a:off x="4603550" y="2748650"/>
                <a:ext cx="16325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200" extrusionOk="0">
                    <a:moveTo>
                      <a:pt x="593" y="1"/>
                    </a:moveTo>
                    <a:cubicBezTo>
                      <a:pt x="590" y="1"/>
                      <a:pt x="587" y="1"/>
                      <a:pt x="583" y="2"/>
                    </a:cubicBezTo>
                    <a:cubicBezTo>
                      <a:pt x="476" y="37"/>
                      <a:pt x="393" y="61"/>
                      <a:pt x="286" y="73"/>
                    </a:cubicBezTo>
                    <a:cubicBezTo>
                      <a:pt x="202" y="97"/>
                      <a:pt x="119" y="73"/>
                      <a:pt x="36" y="109"/>
                    </a:cubicBezTo>
                    <a:cubicBezTo>
                      <a:pt x="0" y="121"/>
                      <a:pt x="0" y="168"/>
                      <a:pt x="36" y="180"/>
                    </a:cubicBezTo>
                    <a:cubicBezTo>
                      <a:pt x="64" y="194"/>
                      <a:pt x="94" y="199"/>
                      <a:pt x="125" y="199"/>
                    </a:cubicBezTo>
                    <a:cubicBezTo>
                      <a:pt x="174" y="199"/>
                      <a:pt x="228" y="188"/>
                      <a:pt x="286" y="180"/>
                    </a:cubicBezTo>
                    <a:cubicBezTo>
                      <a:pt x="393" y="168"/>
                      <a:pt x="512" y="121"/>
                      <a:pt x="619" y="73"/>
                    </a:cubicBezTo>
                    <a:cubicBezTo>
                      <a:pt x="653" y="73"/>
                      <a:pt x="634" y="1"/>
                      <a:pt x="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8" name="Google Shape;12678;p44"/>
              <p:cNvSpPr/>
              <p:nvPr/>
            </p:nvSpPr>
            <p:spPr>
              <a:xfrm>
                <a:off x="4600850" y="2732925"/>
                <a:ext cx="1675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274" extrusionOk="0">
                    <a:moveTo>
                      <a:pt x="625" y="1"/>
                    </a:moveTo>
                    <a:cubicBezTo>
                      <a:pt x="616" y="1"/>
                      <a:pt x="607" y="4"/>
                      <a:pt x="596" y="12"/>
                    </a:cubicBezTo>
                    <a:cubicBezTo>
                      <a:pt x="418" y="131"/>
                      <a:pt x="227" y="155"/>
                      <a:pt x="37" y="226"/>
                    </a:cubicBezTo>
                    <a:cubicBezTo>
                      <a:pt x="1" y="250"/>
                      <a:pt x="1" y="274"/>
                      <a:pt x="37" y="274"/>
                    </a:cubicBezTo>
                    <a:cubicBezTo>
                      <a:pt x="251" y="274"/>
                      <a:pt x="465" y="190"/>
                      <a:pt x="632" y="71"/>
                    </a:cubicBezTo>
                    <a:cubicBezTo>
                      <a:pt x="669" y="43"/>
                      <a:pt x="655" y="1"/>
                      <a:pt x="6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9" name="Google Shape;12679;p44"/>
              <p:cNvSpPr/>
              <p:nvPr/>
            </p:nvSpPr>
            <p:spPr>
              <a:xfrm>
                <a:off x="4633000" y="2683450"/>
                <a:ext cx="12525" cy="395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58" extrusionOk="0">
                    <a:moveTo>
                      <a:pt x="146" y="1"/>
                    </a:moveTo>
                    <a:cubicBezTo>
                      <a:pt x="109" y="1"/>
                      <a:pt x="72" y="6"/>
                      <a:pt x="25" y="38"/>
                    </a:cubicBezTo>
                    <a:cubicBezTo>
                      <a:pt x="1" y="50"/>
                      <a:pt x="1" y="98"/>
                      <a:pt x="25" y="121"/>
                    </a:cubicBezTo>
                    <a:cubicBezTo>
                      <a:pt x="96" y="157"/>
                      <a:pt x="144" y="157"/>
                      <a:pt x="203" y="157"/>
                    </a:cubicBezTo>
                    <a:lnTo>
                      <a:pt x="418" y="157"/>
                    </a:lnTo>
                    <a:cubicBezTo>
                      <a:pt x="501" y="145"/>
                      <a:pt x="501" y="26"/>
                      <a:pt x="418" y="2"/>
                    </a:cubicBezTo>
                    <a:lnTo>
                      <a:pt x="203" y="2"/>
                    </a:lnTo>
                    <a:cubicBezTo>
                      <a:pt x="183" y="2"/>
                      <a:pt x="165" y="1"/>
                      <a:pt x="1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0" name="Google Shape;12680;p44"/>
              <p:cNvSpPr/>
              <p:nvPr/>
            </p:nvSpPr>
            <p:spPr>
              <a:xfrm>
                <a:off x="4576750" y="2690350"/>
                <a:ext cx="32475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93" extrusionOk="0">
                    <a:moveTo>
                      <a:pt x="1263" y="0"/>
                    </a:moveTo>
                    <a:cubicBezTo>
                      <a:pt x="1048" y="0"/>
                      <a:pt x="786" y="12"/>
                      <a:pt x="572" y="48"/>
                    </a:cubicBezTo>
                    <a:cubicBezTo>
                      <a:pt x="370" y="72"/>
                      <a:pt x="179" y="107"/>
                      <a:pt x="36" y="203"/>
                    </a:cubicBezTo>
                    <a:cubicBezTo>
                      <a:pt x="1" y="226"/>
                      <a:pt x="1" y="286"/>
                      <a:pt x="48" y="286"/>
                    </a:cubicBezTo>
                    <a:cubicBezTo>
                      <a:pt x="80" y="290"/>
                      <a:pt x="112" y="292"/>
                      <a:pt x="144" y="292"/>
                    </a:cubicBezTo>
                    <a:cubicBezTo>
                      <a:pt x="287" y="292"/>
                      <a:pt x="423" y="251"/>
                      <a:pt x="560" y="203"/>
                    </a:cubicBezTo>
                    <a:cubicBezTo>
                      <a:pt x="810" y="131"/>
                      <a:pt x="1001" y="60"/>
                      <a:pt x="1263" y="48"/>
                    </a:cubicBezTo>
                    <a:cubicBezTo>
                      <a:pt x="1298" y="48"/>
                      <a:pt x="1298" y="0"/>
                      <a:pt x="1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1" name="Google Shape;12681;p44"/>
              <p:cNvSpPr/>
              <p:nvPr/>
            </p:nvSpPr>
            <p:spPr>
              <a:xfrm>
                <a:off x="4650575" y="2671600"/>
                <a:ext cx="107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7" extrusionOk="0">
                    <a:moveTo>
                      <a:pt x="191" y="0"/>
                    </a:moveTo>
                    <a:cubicBezTo>
                      <a:pt x="131" y="0"/>
                      <a:pt x="72" y="24"/>
                      <a:pt x="24" y="60"/>
                    </a:cubicBezTo>
                    <a:cubicBezTo>
                      <a:pt x="0" y="95"/>
                      <a:pt x="24" y="131"/>
                      <a:pt x="60" y="131"/>
                    </a:cubicBezTo>
                    <a:cubicBezTo>
                      <a:pt x="115" y="131"/>
                      <a:pt x="176" y="147"/>
                      <a:pt x="235" y="147"/>
                    </a:cubicBezTo>
                    <a:cubicBezTo>
                      <a:pt x="265" y="147"/>
                      <a:pt x="294" y="143"/>
                      <a:pt x="322" y="131"/>
                    </a:cubicBezTo>
                    <a:cubicBezTo>
                      <a:pt x="357" y="119"/>
                      <a:pt x="429" y="60"/>
                      <a:pt x="369" y="36"/>
                    </a:cubicBezTo>
                    <a:lnTo>
                      <a:pt x="369" y="36"/>
                    </a:lnTo>
                    <a:cubicBezTo>
                      <a:pt x="369" y="32"/>
                      <a:pt x="366" y="29"/>
                      <a:pt x="360" y="25"/>
                    </a:cubicBezTo>
                    <a:lnTo>
                      <a:pt x="360" y="25"/>
                    </a:lnTo>
                    <a:cubicBezTo>
                      <a:pt x="356" y="22"/>
                      <a:pt x="352" y="21"/>
                      <a:pt x="348" y="21"/>
                    </a:cubicBezTo>
                    <a:cubicBezTo>
                      <a:pt x="347" y="21"/>
                      <a:pt x="345" y="21"/>
                      <a:pt x="343" y="22"/>
                    </a:cubicBezTo>
                    <a:lnTo>
                      <a:pt x="343" y="22"/>
                    </a:lnTo>
                    <a:cubicBezTo>
                      <a:pt x="321" y="0"/>
                      <a:pt x="309" y="0"/>
                      <a:pt x="2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2" name="Google Shape;12682;p44"/>
              <p:cNvSpPr/>
              <p:nvPr/>
            </p:nvSpPr>
            <p:spPr>
              <a:xfrm>
                <a:off x="4686700" y="2665050"/>
                <a:ext cx="10325" cy="1850"/>
              </a:xfrm>
              <a:custGeom>
                <a:avLst/>
                <a:gdLst/>
                <a:ahLst/>
                <a:cxnLst/>
                <a:rect l="l" t="t" r="r" b="b"/>
                <a:pathLst>
                  <a:path w="413" h="74" extrusionOk="0">
                    <a:moveTo>
                      <a:pt x="389" y="0"/>
                    </a:moveTo>
                    <a:cubicBezTo>
                      <a:pt x="270" y="0"/>
                      <a:pt x="127" y="0"/>
                      <a:pt x="32" y="24"/>
                    </a:cubicBezTo>
                    <a:cubicBezTo>
                      <a:pt x="1" y="45"/>
                      <a:pt x="5" y="74"/>
                      <a:pt x="30" y="74"/>
                    </a:cubicBezTo>
                    <a:cubicBezTo>
                      <a:pt x="34" y="74"/>
                      <a:pt x="39" y="73"/>
                      <a:pt x="44" y="72"/>
                    </a:cubicBezTo>
                    <a:cubicBezTo>
                      <a:pt x="163" y="48"/>
                      <a:pt x="282" y="48"/>
                      <a:pt x="401" y="48"/>
                    </a:cubicBezTo>
                    <a:cubicBezTo>
                      <a:pt x="402" y="49"/>
                      <a:pt x="403" y="49"/>
                      <a:pt x="404" y="49"/>
                    </a:cubicBezTo>
                    <a:cubicBezTo>
                      <a:pt x="412" y="49"/>
                      <a:pt x="410" y="0"/>
                      <a:pt x="3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3" name="Google Shape;12683;p44"/>
              <p:cNvSpPr/>
              <p:nvPr/>
            </p:nvSpPr>
            <p:spPr>
              <a:xfrm>
                <a:off x="4708325" y="2660550"/>
                <a:ext cx="8950" cy="387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155" extrusionOk="0">
                    <a:moveTo>
                      <a:pt x="272" y="1"/>
                    </a:moveTo>
                    <a:cubicBezTo>
                      <a:pt x="269" y="1"/>
                      <a:pt x="266" y="1"/>
                      <a:pt x="262" y="2"/>
                    </a:cubicBezTo>
                    <a:cubicBezTo>
                      <a:pt x="179" y="2"/>
                      <a:pt x="60" y="2"/>
                      <a:pt x="12" y="85"/>
                    </a:cubicBezTo>
                    <a:cubicBezTo>
                      <a:pt x="0" y="109"/>
                      <a:pt x="12" y="144"/>
                      <a:pt x="36" y="144"/>
                    </a:cubicBezTo>
                    <a:cubicBezTo>
                      <a:pt x="52" y="152"/>
                      <a:pt x="64" y="155"/>
                      <a:pt x="74" y="155"/>
                    </a:cubicBezTo>
                    <a:cubicBezTo>
                      <a:pt x="95" y="155"/>
                      <a:pt x="111" y="144"/>
                      <a:pt x="143" y="144"/>
                    </a:cubicBezTo>
                    <a:lnTo>
                      <a:pt x="262" y="144"/>
                    </a:lnTo>
                    <a:cubicBezTo>
                      <a:pt x="354" y="144"/>
                      <a:pt x="357" y="1"/>
                      <a:pt x="2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4" name="Google Shape;12684;p44"/>
              <p:cNvSpPr/>
              <p:nvPr/>
            </p:nvSpPr>
            <p:spPr>
              <a:xfrm>
                <a:off x="4730050" y="2660475"/>
                <a:ext cx="16325" cy="29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118" extrusionOk="0">
                    <a:moveTo>
                      <a:pt x="242" y="1"/>
                    </a:moveTo>
                    <a:cubicBezTo>
                      <a:pt x="173" y="1"/>
                      <a:pt x="105" y="7"/>
                      <a:pt x="36" y="28"/>
                    </a:cubicBezTo>
                    <a:cubicBezTo>
                      <a:pt x="0" y="52"/>
                      <a:pt x="0" y="76"/>
                      <a:pt x="36" y="88"/>
                    </a:cubicBezTo>
                    <a:cubicBezTo>
                      <a:pt x="99" y="109"/>
                      <a:pt x="169" y="118"/>
                      <a:pt x="240" y="118"/>
                    </a:cubicBezTo>
                    <a:cubicBezTo>
                      <a:pt x="373" y="118"/>
                      <a:pt x="511" y="87"/>
                      <a:pt x="619" y="40"/>
                    </a:cubicBezTo>
                    <a:cubicBezTo>
                      <a:pt x="623" y="42"/>
                      <a:pt x="627" y="42"/>
                      <a:pt x="630" y="42"/>
                    </a:cubicBezTo>
                    <a:cubicBezTo>
                      <a:pt x="652" y="42"/>
                      <a:pt x="641" y="5"/>
                      <a:pt x="619" y="5"/>
                    </a:cubicBezTo>
                    <a:cubicBezTo>
                      <a:pt x="582" y="9"/>
                      <a:pt x="545" y="10"/>
                      <a:pt x="509" y="10"/>
                    </a:cubicBezTo>
                    <a:cubicBezTo>
                      <a:pt x="418" y="10"/>
                      <a:pt x="330" y="1"/>
                      <a:pt x="2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5" name="Google Shape;12685;p44"/>
              <p:cNvSpPr/>
              <p:nvPr/>
            </p:nvSpPr>
            <p:spPr>
              <a:xfrm>
                <a:off x="4752075" y="2668250"/>
                <a:ext cx="17275" cy="247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99" extrusionOk="0">
                    <a:moveTo>
                      <a:pt x="173" y="0"/>
                    </a:moveTo>
                    <a:cubicBezTo>
                      <a:pt x="125" y="0"/>
                      <a:pt x="78" y="3"/>
                      <a:pt x="36" y="15"/>
                    </a:cubicBezTo>
                    <a:cubicBezTo>
                      <a:pt x="0" y="39"/>
                      <a:pt x="0" y="75"/>
                      <a:pt x="36" y="75"/>
                    </a:cubicBezTo>
                    <a:cubicBezTo>
                      <a:pt x="119" y="98"/>
                      <a:pt x="215" y="98"/>
                      <a:pt x="310" y="98"/>
                    </a:cubicBezTo>
                    <a:lnTo>
                      <a:pt x="631" y="98"/>
                    </a:lnTo>
                    <a:cubicBezTo>
                      <a:pt x="691" y="98"/>
                      <a:pt x="691" y="3"/>
                      <a:pt x="631" y="3"/>
                    </a:cubicBezTo>
                    <a:lnTo>
                      <a:pt x="310" y="3"/>
                    </a:lnTo>
                    <a:cubicBezTo>
                      <a:pt x="268" y="3"/>
                      <a:pt x="221" y="0"/>
                      <a:pt x="1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6" name="Google Shape;12686;p44"/>
              <p:cNvSpPr/>
              <p:nvPr/>
            </p:nvSpPr>
            <p:spPr>
              <a:xfrm>
                <a:off x="4804150" y="2684900"/>
                <a:ext cx="1105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7" extrusionOk="0">
                    <a:moveTo>
                      <a:pt x="327" y="20"/>
                    </a:moveTo>
                    <a:cubicBezTo>
                      <a:pt x="331" y="20"/>
                      <a:pt x="331" y="26"/>
                      <a:pt x="316" y="27"/>
                    </a:cubicBezTo>
                    <a:lnTo>
                      <a:pt x="316" y="27"/>
                    </a:lnTo>
                    <a:cubicBezTo>
                      <a:pt x="320" y="22"/>
                      <a:pt x="324" y="20"/>
                      <a:pt x="327" y="20"/>
                    </a:cubicBezTo>
                    <a:close/>
                    <a:moveTo>
                      <a:pt x="330" y="1"/>
                    </a:moveTo>
                    <a:cubicBezTo>
                      <a:pt x="313" y="1"/>
                      <a:pt x="298" y="12"/>
                      <a:pt x="287" y="28"/>
                    </a:cubicBezTo>
                    <a:lnTo>
                      <a:pt x="287" y="28"/>
                    </a:lnTo>
                    <a:cubicBezTo>
                      <a:pt x="251" y="28"/>
                      <a:pt x="227" y="28"/>
                      <a:pt x="179" y="40"/>
                    </a:cubicBezTo>
                    <a:cubicBezTo>
                      <a:pt x="160" y="40"/>
                      <a:pt x="136" y="38"/>
                      <a:pt x="111" y="38"/>
                    </a:cubicBezTo>
                    <a:cubicBezTo>
                      <a:pt x="73" y="38"/>
                      <a:pt x="34" y="42"/>
                      <a:pt x="13" y="63"/>
                    </a:cubicBezTo>
                    <a:cubicBezTo>
                      <a:pt x="1" y="87"/>
                      <a:pt x="1" y="99"/>
                      <a:pt x="13" y="111"/>
                    </a:cubicBezTo>
                    <a:cubicBezTo>
                      <a:pt x="49" y="147"/>
                      <a:pt x="120" y="123"/>
                      <a:pt x="168" y="147"/>
                    </a:cubicBezTo>
                    <a:lnTo>
                      <a:pt x="322" y="147"/>
                    </a:lnTo>
                    <a:cubicBezTo>
                      <a:pt x="430" y="123"/>
                      <a:pt x="441" y="40"/>
                      <a:pt x="346" y="4"/>
                    </a:cubicBezTo>
                    <a:cubicBezTo>
                      <a:pt x="341" y="2"/>
                      <a:pt x="335" y="1"/>
                      <a:pt x="3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7" name="Google Shape;12687;p44"/>
              <p:cNvSpPr/>
              <p:nvPr/>
            </p:nvSpPr>
            <p:spPr>
              <a:xfrm>
                <a:off x="4831250" y="2673175"/>
                <a:ext cx="8650" cy="260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104" extrusionOk="0">
                    <a:moveTo>
                      <a:pt x="187" y="1"/>
                    </a:moveTo>
                    <a:cubicBezTo>
                      <a:pt x="132" y="1"/>
                      <a:pt x="81" y="12"/>
                      <a:pt x="36" y="44"/>
                    </a:cubicBezTo>
                    <a:cubicBezTo>
                      <a:pt x="0" y="56"/>
                      <a:pt x="24" y="104"/>
                      <a:pt x="60" y="104"/>
                    </a:cubicBezTo>
                    <a:cubicBezTo>
                      <a:pt x="155" y="80"/>
                      <a:pt x="262" y="56"/>
                      <a:pt x="346" y="44"/>
                    </a:cubicBezTo>
                    <a:cubicBezTo>
                      <a:pt x="346" y="32"/>
                      <a:pt x="346" y="20"/>
                      <a:pt x="334" y="20"/>
                    </a:cubicBezTo>
                    <a:cubicBezTo>
                      <a:pt x="284" y="9"/>
                      <a:pt x="234" y="1"/>
                      <a:pt x="1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8" name="Google Shape;12688;p44"/>
              <p:cNvSpPr/>
              <p:nvPr/>
            </p:nvSpPr>
            <p:spPr>
              <a:xfrm>
                <a:off x="4838150" y="2662075"/>
                <a:ext cx="65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261" h="123" extrusionOk="0">
                    <a:moveTo>
                      <a:pt x="260" y="0"/>
                    </a:moveTo>
                    <a:lnTo>
                      <a:pt x="260" y="0"/>
                    </a:lnTo>
                    <a:cubicBezTo>
                      <a:pt x="177" y="48"/>
                      <a:pt x="105" y="60"/>
                      <a:pt x="10" y="107"/>
                    </a:cubicBezTo>
                    <a:cubicBezTo>
                      <a:pt x="1" y="107"/>
                      <a:pt x="6" y="122"/>
                      <a:pt x="15" y="122"/>
                    </a:cubicBezTo>
                    <a:cubicBezTo>
                      <a:pt x="17" y="122"/>
                      <a:pt x="20" y="122"/>
                      <a:pt x="22" y="119"/>
                    </a:cubicBezTo>
                    <a:cubicBezTo>
                      <a:pt x="105" y="83"/>
                      <a:pt x="189" y="60"/>
                      <a:pt x="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9" name="Google Shape;12689;p44"/>
              <p:cNvSpPr/>
              <p:nvPr/>
            </p:nvSpPr>
            <p:spPr>
              <a:xfrm>
                <a:off x="4836300" y="2623950"/>
                <a:ext cx="1342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80" extrusionOk="0">
                    <a:moveTo>
                      <a:pt x="453" y="0"/>
                    </a:moveTo>
                    <a:cubicBezTo>
                      <a:pt x="449" y="0"/>
                      <a:pt x="445" y="1"/>
                      <a:pt x="441" y="1"/>
                    </a:cubicBezTo>
                    <a:cubicBezTo>
                      <a:pt x="310" y="1"/>
                      <a:pt x="144" y="37"/>
                      <a:pt x="25" y="108"/>
                    </a:cubicBezTo>
                    <a:cubicBezTo>
                      <a:pt x="1" y="120"/>
                      <a:pt x="13" y="180"/>
                      <a:pt x="36" y="180"/>
                    </a:cubicBezTo>
                    <a:cubicBezTo>
                      <a:pt x="179" y="180"/>
                      <a:pt x="298" y="144"/>
                      <a:pt x="429" y="144"/>
                    </a:cubicBezTo>
                    <a:cubicBezTo>
                      <a:pt x="532" y="121"/>
                      <a:pt x="536" y="0"/>
                      <a:pt x="4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0" name="Google Shape;12690;p44"/>
              <p:cNvSpPr/>
              <p:nvPr/>
            </p:nvSpPr>
            <p:spPr>
              <a:xfrm>
                <a:off x="4827075" y="2607600"/>
                <a:ext cx="1847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25" extrusionOk="0">
                    <a:moveTo>
                      <a:pt x="620" y="0"/>
                    </a:moveTo>
                    <a:cubicBezTo>
                      <a:pt x="513" y="24"/>
                      <a:pt x="394" y="36"/>
                      <a:pt x="286" y="48"/>
                    </a:cubicBezTo>
                    <a:cubicBezTo>
                      <a:pt x="203" y="60"/>
                      <a:pt x="96" y="60"/>
                      <a:pt x="36" y="143"/>
                    </a:cubicBezTo>
                    <a:cubicBezTo>
                      <a:pt x="1" y="167"/>
                      <a:pt x="24" y="203"/>
                      <a:pt x="48" y="215"/>
                    </a:cubicBezTo>
                    <a:cubicBezTo>
                      <a:pt x="78" y="222"/>
                      <a:pt x="107" y="225"/>
                      <a:pt x="137" y="225"/>
                    </a:cubicBezTo>
                    <a:cubicBezTo>
                      <a:pt x="203" y="225"/>
                      <a:pt x="268" y="211"/>
                      <a:pt x="334" y="203"/>
                    </a:cubicBezTo>
                    <a:cubicBezTo>
                      <a:pt x="441" y="167"/>
                      <a:pt x="548" y="155"/>
                      <a:pt x="667" y="119"/>
                    </a:cubicBezTo>
                    <a:cubicBezTo>
                      <a:pt x="739" y="107"/>
                      <a:pt x="691" y="0"/>
                      <a:pt x="6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1" name="Google Shape;12691;p44"/>
              <p:cNvSpPr/>
              <p:nvPr/>
            </p:nvSpPr>
            <p:spPr>
              <a:xfrm>
                <a:off x="4817250" y="2613250"/>
                <a:ext cx="4775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191" h="39" extrusionOk="0">
                    <a:moveTo>
                      <a:pt x="13" y="0"/>
                    </a:moveTo>
                    <a:cubicBezTo>
                      <a:pt x="1" y="0"/>
                      <a:pt x="1" y="36"/>
                      <a:pt x="13" y="36"/>
                    </a:cubicBezTo>
                    <a:lnTo>
                      <a:pt x="167" y="36"/>
                    </a:lnTo>
                    <a:cubicBezTo>
                      <a:pt x="170" y="37"/>
                      <a:pt x="172" y="38"/>
                      <a:pt x="175" y="38"/>
                    </a:cubicBezTo>
                    <a:cubicBezTo>
                      <a:pt x="191" y="38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2" name="Google Shape;12692;p44"/>
              <p:cNvSpPr/>
              <p:nvPr/>
            </p:nvSpPr>
            <p:spPr>
              <a:xfrm>
                <a:off x="4821725" y="2598375"/>
                <a:ext cx="775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310" h="63" extrusionOk="0">
                    <a:moveTo>
                      <a:pt x="310" y="0"/>
                    </a:moveTo>
                    <a:cubicBezTo>
                      <a:pt x="203" y="0"/>
                      <a:pt x="119" y="0"/>
                      <a:pt x="12" y="36"/>
                    </a:cubicBezTo>
                    <a:cubicBezTo>
                      <a:pt x="2" y="36"/>
                      <a:pt x="1" y="62"/>
                      <a:pt x="15" y="62"/>
                    </a:cubicBezTo>
                    <a:cubicBezTo>
                      <a:pt x="18" y="62"/>
                      <a:pt x="21" y="61"/>
                      <a:pt x="24" y="60"/>
                    </a:cubicBezTo>
                    <a:cubicBezTo>
                      <a:pt x="119" y="36"/>
                      <a:pt x="227" y="12"/>
                      <a:pt x="3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3" name="Google Shape;12693;p44"/>
              <p:cNvSpPr/>
              <p:nvPr/>
            </p:nvSpPr>
            <p:spPr>
              <a:xfrm>
                <a:off x="4811000" y="2589150"/>
                <a:ext cx="14025" cy="357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143" extrusionOk="0">
                    <a:moveTo>
                      <a:pt x="513" y="0"/>
                    </a:moveTo>
                    <a:cubicBezTo>
                      <a:pt x="370" y="71"/>
                      <a:pt x="191" y="107"/>
                      <a:pt x="25" y="107"/>
                    </a:cubicBezTo>
                    <a:cubicBezTo>
                      <a:pt x="1" y="107"/>
                      <a:pt x="1" y="143"/>
                      <a:pt x="25" y="143"/>
                    </a:cubicBezTo>
                    <a:cubicBezTo>
                      <a:pt x="203" y="143"/>
                      <a:pt x="382" y="119"/>
                      <a:pt x="537" y="48"/>
                    </a:cubicBezTo>
                    <a:cubicBezTo>
                      <a:pt x="560" y="24"/>
                      <a:pt x="548" y="0"/>
                      <a:pt x="5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4" name="Google Shape;12694;p44"/>
              <p:cNvSpPr/>
              <p:nvPr/>
            </p:nvSpPr>
            <p:spPr>
              <a:xfrm>
                <a:off x="4798500" y="2584675"/>
                <a:ext cx="12825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32" extrusionOk="0">
                    <a:moveTo>
                      <a:pt x="477" y="0"/>
                    </a:moveTo>
                    <a:cubicBezTo>
                      <a:pt x="334" y="48"/>
                      <a:pt x="167" y="72"/>
                      <a:pt x="24" y="120"/>
                    </a:cubicBezTo>
                    <a:cubicBezTo>
                      <a:pt x="1" y="120"/>
                      <a:pt x="24" y="131"/>
                      <a:pt x="24" y="131"/>
                    </a:cubicBezTo>
                    <a:cubicBezTo>
                      <a:pt x="167" y="108"/>
                      <a:pt x="334" y="72"/>
                      <a:pt x="477" y="24"/>
                    </a:cubicBezTo>
                    <a:cubicBezTo>
                      <a:pt x="513" y="24"/>
                      <a:pt x="513" y="0"/>
                      <a:pt x="4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5" name="Google Shape;12695;p44"/>
              <p:cNvSpPr/>
              <p:nvPr/>
            </p:nvSpPr>
            <p:spPr>
              <a:xfrm>
                <a:off x="4794050" y="2574150"/>
                <a:ext cx="11025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93" extrusionOk="0">
                    <a:moveTo>
                      <a:pt x="416" y="0"/>
                    </a:moveTo>
                    <a:cubicBezTo>
                      <a:pt x="412" y="0"/>
                      <a:pt x="408" y="2"/>
                      <a:pt x="405" y="5"/>
                    </a:cubicBezTo>
                    <a:cubicBezTo>
                      <a:pt x="298" y="136"/>
                      <a:pt x="167" y="207"/>
                      <a:pt x="24" y="255"/>
                    </a:cubicBezTo>
                    <a:cubicBezTo>
                      <a:pt x="3" y="255"/>
                      <a:pt x="0" y="292"/>
                      <a:pt x="25" y="292"/>
                    </a:cubicBezTo>
                    <a:cubicBezTo>
                      <a:pt x="28" y="292"/>
                      <a:pt x="32" y="292"/>
                      <a:pt x="36" y="290"/>
                    </a:cubicBezTo>
                    <a:cubicBezTo>
                      <a:pt x="202" y="243"/>
                      <a:pt x="333" y="171"/>
                      <a:pt x="441" y="29"/>
                    </a:cubicBezTo>
                    <a:cubicBezTo>
                      <a:pt x="441" y="11"/>
                      <a:pt x="428" y="0"/>
                      <a:pt x="4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6" name="Google Shape;12696;p44"/>
              <p:cNvSpPr/>
              <p:nvPr/>
            </p:nvSpPr>
            <p:spPr>
              <a:xfrm>
                <a:off x="4791650" y="2550150"/>
                <a:ext cx="1877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91" extrusionOk="0">
                    <a:moveTo>
                      <a:pt x="691" y="0"/>
                    </a:moveTo>
                    <a:cubicBezTo>
                      <a:pt x="572" y="0"/>
                      <a:pt x="453" y="12"/>
                      <a:pt x="334" y="24"/>
                    </a:cubicBezTo>
                    <a:cubicBezTo>
                      <a:pt x="227" y="36"/>
                      <a:pt x="108" y="60"/>
                      <a:pt x="25" y="131"/>
                    </a:cubicBezTo>
                    <a:cubicBezTo>
                      <a:pt x="1" y="143"/>
                      <a:pt x="25" y="191"/>
                      <a:pt x="60" y="191"/>
                    </a:cubicBezTo>
                    <a:cubicBezTo>
                      <a:pt x="156" y="191"/>
                      <a:pt x="251" y="143"/>
                      <a:pt x="334" y="131"/>
                    </a:cubicBezTo>
                    <a:cubicBezTo>
                      <a:pt x="453" y="96"/>
                      <a:pt x="572" y="96"/>
                      <a:pt x="691" y="84"/>
                    </a:cubicBezTo>
                    <a:cubicBezTo>
                      <a:pt x="751" y="84"/>
                      <a:pt x="751" y="0"/>
                      <a:pt x="6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7" name="Google Shape;12697;p44"/>
              <p:cNvSpPr/>
              <p:nvPr/>
            </p:nvSpPr>
            <p:spPr>
              <a:xfrm>
                <a:off x="4797025" y="2533850"/>
                <a:ext cx="11675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72" extrusionOk="0">
                    <a:moveTo>
                      <a:pt x="409" y="1"/>
                    </a:moveTo>
                    <a:cubicBezTo>
                      <a:pt x="401" y="1"/>
                      <a:pt x="391" y="3"/>
                      <a:pt x="381" y="9"/>
                    </a:cubicBezTo>
                    <a:cubicBezTo>
                      <a:pt x="274" y="69"/>
                      <a:pt x="155" y="69"/>
                      <a:pt x="36" y="93"/>
                    </a:cubicBezTo>
                    <a:cubicBezTo>
                      <a:pt x="0" y="93"/>
                      <a:pt x="0" y="140"/>
                      <a:pt x="36" y="152"/>
                    </a:cubicBezTo>
                    <a:cubicBezTo>
                      <a:pt x="81" y="165"/>
                      <a:pt x="126" y="171"/>
                      <a:pt x="171" y="171"/>
                    </a:cubicBezTo>
                    <a:cubicBezTo>
                      <a:pt x="256" y="171"/>
                      <a:pt x="339" y="147"/>
                      <a:pt x="417" y="93"/>
                    </a:cubicBezTo>
                    <a:cubicBezTo>
                      <a:pt x="466" y="63"/>
                      <a:pt x="450" y="1"/>
                      <a:pt x="4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8" name="Google Shape;12698;p44"/>
              <p:cNvSpPr/>
              <p:nvPr/>
            </p:nvSpPr>
            <p:spPr>
              <a:xfrm>
                <a:off x="4795000" y="2523950"/>
                <a:ext cx="11875" cy="5500"/>
              </a:xfrm>
              <a:custGeom>
                <a:avLst/>
                <a:gdLst/>
                <a:ahLst/>
                <a:cxnLst/>
                <a:rect l="l" t="t" r="r" b="b"/>
                <a:pathLst>
                  <a:path w="475" h="220" extrusionOk="0">
                    <a:moveTo>
                      <a:pt x="438" y="1"/>
                    </a:moveTo>
                    <a:cubicBezTo>
                      <a:pt x="295" y="48"/>
                      <a:pt x="129" y="72"/>
                      <a:pt x="10" y="191"/>
                    </a:cubicBezTo>
                    <a:cubicBezTo>
                      <a:pt x="1" y="209"/>
                      <a:pt x="5" y="220"/>
                      <a:pt x="12" y="220"/>
                    </a:cubicBezTo>
                    <a:cubicBezTo>
                      <a:pt x="15" y="220"/>
                      <a:pt x="18" y="218"/>
                      <a:pt x="22" y="215"/>
                    </a:cubicBezTo>
                    <a:cubicBezTo>
                      <a:pt x="141" y="108"/>
                      <a:pt x="307" y="72"/>
                      <a:pt x="462" y="36"/>
                    </a:cubicBezTo>
                    <a:cubicBezTo>
                      <a:pt x="474" y="36"/>
                      <a:pt x="474" y="1"/>
                      <a:pt x="4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9" name="Google Shape;12699;p44"/>
              <p:cNvSpPr/>
              <p:nvPr/>
            </p:nvSpPr>
            <p:spPr>
              <a:xfrm>
                <a:off x="4759800" y="2529875"/>
                <a:ext cx="270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223" extrusionOk="0">
                    <a:moveTo>
                      <a:pt x="1043" y="0"/>
                    </a:moveTo>
                    <a:cubicBezTo>
                      <a:pt x="1041" y="0"/>
                      <a:pt x="1039" y="1"/>
                      <a:pt x="1037" y="2"/>
                    </a:cubicBezTo>
                    <a:cubicBezTo>
                      <a:pt x="858" y="49"/>
                      <a:pt x="680" y="73"/>
                      <a:pt x="477" y="97"/>
                    </a:cubicBezTo>
                    <a:cubicBezTo>
                      <a:pt x="346" y="109"/>
                      <a:pt x="179" y="97"/>
                      <a:pt x="48" y="133"/>
                    </a:cubicBezTo>
                    <a:cubicBezTo>
                      <a:pt x="13" y="156"/>
                      <a:pt x="1" y="216"/>
                      <a:pt x="48" y="216"/>
                    </a:cubicBezTo>
                    <a:cubicBezTo>
                      <a:pt x="76" y="221"/>
                      <a:pt x="105" y="223"/>
                      <a:pt x="133" y="223"/>
                    </a:cubicBezTo>
                    <a:cubicBezTo>
                      <a:pt x="251" y="223"/>
                      <a:pt x="372" y="190"/>
                      <a:pt x="477" y="180"/>
                    </a:cubicBezTo>
                    <a:cubicBezTo>
                      <a:pt x="680" y="156"/>
                      <a:pt x="858" y="121"/>
                      <a:pt x="1037" y="61"/>
                    </a:cubicBezTo>
                    <a:cubicBezTo>
                      <a:pt x="1080" y="50"/>
                      <a:pt x="1064" y="0"/>
                      <a:pt x="10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0" name="Google Shape;12700;p44"/>
              <p:cNvSpPr/>
              <p:nvPr/>
            </p:nvSpPr>
            <p:spPr>
              <a:xfrm>
                <a:off x="4729750" y="2538525"/>
                <a:ext cx="1937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204" extrusionOk="0">
                    <a:moveTo>
                      <a:pt x="774" y="1"/>
                    </a:moveTo>
                    <a:lnTo>
                      <a:pt x="774" y="1"/>
                    </a:lnTo>
                    <a:cubicBezTo>
                      <a:pt x="524" y="84"/>
                      <a:pt x="286" y="144"/>
                      <a:pt x="36" y="168"/>
                    </a:cubicBezTo>
                    <a:cubicBezTo>
                      <a:pt x="0" y="168"/>
                      <a:pt x="0" y="203"/>
                      <a:pt x="36" y="203"/>
                    </a:cubicBezTo>
                    <a:cubicBezTo>
                      <a:pt x="286" y="203"/>
                      <a:pt x="536" y="120"/>
                      <a:pt x="7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1" name="Google Shape;12701;p44"/>
              <p:cNvSpPr/>
              <p:nvPr/>
            </p:nvSpPr>
            <p:spPr>
              <a:xfrm>
                <a:off x="4728250" y="2530200"/>
                <a:ext cx="149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597" h="168" extrusionOk="0">
                    <a:moveTo>
                      <a:pt x="584" y="1"/>
                    </a:moveTo>
                    <a:cubicBezTo>
                      <a:pt x="406" y="84"/>
                      <a:pt x="215" y="143"/>
                      <a:pt x="13" y="143"/>
                    </a:cubicBezTo>
                    <a:cubicBezTo>
                      <a:pt x="1" y="143"/>
                      <a:pt x="1" y="167"/>
                      <a:pt x="13" y="167"/>
                    </a:cubicBezTo>
                    <a:cubicBezTo>
                      <a:pt x="215" y="167"/>
                      <a:pt x="406" y="96"/>
                      <a:pt x="596" y="24"/>
                    </a:cubicBezTo>
                    <a:lnTo>
                      <a:pt x="584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2" name="Google Shape;12702;p44"/>
              <p:cNvSpPr/>
              <p:nvPr/>
            </p:nvSpPr>
            <p:spPr>
              <a:xfrm>
                <a:off x="4721775" y="2526925"/>
                <a:ext cx="15150" cy="5425"/>
              </a:xfrm>
              <a:custGeom>
                <a:avLst/>
                <a:gdLst/>
                <a:ahLst/>
                <a:cxnLst/>
                <a:rect l="l" t="t" r="r" b="b"/>
                <a:pathLst>
                  <a:path w="606" h="217" extrusionOk="0">
                    <a:moveTo>
                      <a:pt x="510" y="1"/>
                    </a:moveTo>
                    <a:cubicBezTo>
                      <a:pt x="355" y="13"/>
                      <a:pt x="153" y="48"/>
                      <a:pt x="22" y="167"/>
                    </a:cubicBezTo>
                    <a:cubicBezTo>
                      <a:pt x="0" y="178"/>
                      <a:pt x="17" y="217"/>
                      <a:pt x="46" y="217"/>
                    </a:cubicBezTo>
                    <a:cubicBezTo>
                      <a:pt x="50" y="217"/>
                      <a:pt x="53" y="216"/>
                      <a:pt x="57" y="215"/>
                    </a:cubicBezTo>
                    <a:cubicBezTo>
                      <a:pt x="183" y="186"/>
                      <a:pt x="301" y="149"/>
                      <a:pt x="424" y="149"/>
                    </a:cubicBezTo>
                    <a:cubicBezTo>
                      <a:pt x="452" y="149"/>
                      <a:pt x="481" y="151"/>
                      <a:pt x="510" y="155"/>
                    </a:cubicBezTo>
                    <a:cubicBezTo>
                      <a:pt x="605" y="155"/>
                      <a:pt x="605" y="1"/>
                      <a:pt x="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3" name="Google Shape;12703;p44"/>
              <p:cNvSpPr/>
              <p:nvPr/>
            </p:nvSpPr>
            <p:spPr>
              <a:xfrm>
                <a:off x="4660100" y="2520975"/>
                <a:ext cx="60975" cy="6000"/>
              </a:xfrm>
              <a:custGeom>
                <a:avLst/>
                <a:gdLst/>
                <a:ahLst/>
                <a:cxnLst/>
                <a:rect l="l" t="t" r="r" b="b"/>
                <a:pathLst>
                  <a:path w="2439" h="240" extrusionOk="0">
                    <a:moveTo>
                      <a:pt x="2417" y="1"/>
                    </a:moveTo>
                    <a:cubicBezTo>
                      <a:pt x="1608" y="108"/>
                      <a:pt x="822" y="215"/>
                      <a:pt x="24" y="227"/>
                    </a:cubicBezTo>
                    <a:cubicBezTo>
                      <a:pt x="0" y="227"/>
                      <a:pt x="0" y="239"/>
                      <a:pt x="24" y="239"/>
                    </a:cubicBezTo>
                    <a:cubicBezTo>
                      <a:pt x="69" y="239"/>
                      <a:pt x="115" y="240"/>
                      <a:pt x="160" y="240"/>
                    </a:cubicBezTo>
                    <a:cubicBezTo>
                      <a:pt x="914" y="240"/>
                      <a:pt x="1677" y="149"/>
                      <a:pt x="2429" y="36"/>
                    </a:cubicBezTo>
                    <a:cubicBezTo>
                      <a:pt x="2430" y="38"/>
                      <a:pt x="2431" y="38"/>
                      <a:pt x="2432" y="38"/>
                    </a:cubicBezTo>
                    <a:cubicBezTo>
                      <a:pt x="2438" y="38"/>
                      <a:pt x="2428" y="1"/>
                      <a:pt x="2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4" name="Google Shape;12704;p44"/>
              <p:cNvSpPr/>
              <p:nvPr/>
            </p:nvSpPr>
            <p:spPr>
              <a:xfrm>
                <a:off x="4679150" y="2498875"/>
                <a:ext cx="10025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206" extrusionOk="0">
                    <a:moveTo>
                      <a:pt x="327" y="0"/>
                    </a:moveTo>
                    <a:cubicBezTo>
                      <a:pt x="321" y="0"/>
                      <a:pt x="316" y="1"/>
                      <a:pt x="310" y="3"/>
                    </a:cubicBezTo>
                    <a:cubicBezTo>
                      <a:pt x="215" y="39"/>
                      <a:pt x="119" y="87"/>
                      <a:pt x="36" y="146"/>
                    </a:cubicBezTo>
                    <a:cubicBezTo>
                      <a:pt x="0" y="158"/>
                      <a:pt x="12" y="206"/>
                      <a:pt x="60" y="206"/>
                    </a:cubicBezTo>
                    <a:cubicBezTo>
                      <a:pt x="167" y="170"/>
                      <a:pt x="250" y="146"/>
                      <a:pt x="357" y="111"/>
                    </a:cubicBezTo>
                    <a:cubicBezTo>
                      <a:pt x="400" y="89"/>
                      <a:pt x="376" y="0"/>
                      <a:pt x="3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5" name="Google Shape;12705;p44"/>
              <p:cNvSpPr/>
              <p:nvPr/>
            </p:nvSpPr>
            <p:spPr>
              <a:xfrm>
                <a:off x="4670500" y="2501625"/>
                <a:ext cx="2425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96" extrusionOk="0">
                    <a:moveTo>
                      <a:pt x="96" y="1"/>
                    </a:moveTo>
                    <a:lnTo>
                      <a:pt x="25" y="72"/>
                    </a:lnTo>
                    <a:cubicBezTo>
                      <a:pt x="1" y="96"/>
                      <a:pt x="25" y="96"/>
                      <a:pt x="37" y="96"/>
                    </a:cubicBezTo>
                    <a:cubicBezTo>
                      <a:pt x="49" y="60"/>
                      <a:pt x="84" y="48"/>
                      <a:pt x="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6" name="Google Shape;12706;p44"/>
              <p:cNvSpPr/>
              <p:nvPr/>
            </p:nvSpPr>
            <p:spPr>
              <a:xfrm>
                <a:off x="4655625" y="2490475"/>
                <a:ext cx="22850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210" extrusionOk="0">
                    <a:moveTo>
                      <a:pt x="173" y="1"/>
                    </a:moveTo>
                    <a:cubicBezTo>
                      <a:pt x="132" y="1"/>
                      <a:pt x="90" y="2"/>
                      <a:pt x="48" y="6"/>
                    </a:cubicBezTo>
                    <a:cubicBezTo>
                      <a:pt x="1" y="6"/>
                      <a:pt x="1" y="66"/>
                      <a:pt x="36" y="78"/>
                    </a:cubicBezTo>
                    <a:cubicBezTo>
                      <a:pt x="275" y="161"/>
                      <a:pt x="525" y="185"/>
                      <a:pt x="775" y="208"/>
                    </a:cubicBezTo>
                    <a:cubicBezTo>
                      <a:pt x="778" y="209"/>
                      <a:pt x="782" y="209"/>
                      <a:pt x="786" y="209"/>
                    </a:cubicBezTo>
                    <a:cubicBezTo>
                      <a:pt x="873" y="209"/>
                      <a:pt x="914" y="78"/>
                      <a:pt x="822" y="78"/>
                    </a:cubicBezTo>
                    <a:cubicBezTo>
                      <a:pt x="612" y="47"/>
                      <a:pt x="393" y="1"/>
                      <a:pt x="1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7" name="Google Shape;12707;p44"/>
              <p:cNvSpPr/>
              <p:nvPr/>
            </p:nvSpPr>
            <p:spPr>
              <a:xfrm>
                <a:off x="4630350" y="2476625"/>
                <a:ext cx="11025" cy="25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00" extrusionOk="0">
                    <a:moveTo>
                      <a:pt x="404" y="0"/>
                    </a:moveTo>
                    <a:cubicBezTo>
                      <a:pt x="273" y="36"/>
                      <a:pt x="143" y="48"/>
                      <a:pt x="23" y="84"/>
                    </a:cubicBezTo>
                    <a:cubicBezTo>
                      <a:pt x="4" y="84"/>
                      <a:pt x="1" y="99"/>
                      <a:pt x="12" y="99"/>
                    </a:cubicBezTo>
                    <a:cubicBezTo>
                      <a:pt x="15" y="99"/>
                      <a:pt x="19" y="98"/>
                      <a:pt x="23" y="96"/>
                    </a:cubicBezTo>
                    <a:cubicBezTo>
                      <a:pt x="154" y="60"/>
                      <a:pt x="285" y="48"/>
                      <a:pt x="404" y="24"/>
                    </a:cubicBezTo>
                    <a:cubicBezTo>
                      <a:pt x="440" y="24"/>
                      <a:pt x="416" y="0"/>
                      <a:pt x="4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8" name="Google Shape;12708;p44"/>
              <p:cNvSpPr/>
              <p:nvPr/>
            </p:nvSpPr>
            <p:spPr>
              <a:xfrm>
                <a:off x="4612475" y="2457275"/>
                <a:ext cx="202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01" extrusionOk="0">
                    <a:moveTo>
                      <a:pt x="727" y="1"/>
                    </a:moveTo>
                    <a:cubicBezTo>
                      <a:pt x="619" y="1"/>
                      <a:pt x="512" y="24"/>
                      <a:pt x="393" y="36"/>
                    </a:cubicBezTo>
                    <a:cubicBezTo>
                      <a:pt x="274" y="48"/>
                      <a:pt x="155" y="48"/>
                      <a:pt x="36" y="108"/>
                    </a:cubicBezTo>
                    <a:cubicBezTo>
                      <a:pt x="0" y="120"/>
                      <a:pt x="24" y="155"/>
                      <a:pt x="48" y="167"/>
                    </a:cubicBezTo>
                    <a:cubicBezTo>
                      <a:pt x="98" y="191"/>
                      <a:pt x="154" y="200"/>
                      <a:pt x="211" y="200"/>
                    </a:cubicBezTo>
                    <a:cubicBezTo>
                      <a:pt x="383" y="200"/>
                      <a:pt x="575" y="120"/>
                      <a:pt x="727" y="120"/>
                    </a:cubicBezTo>
                    <a:cubicBezTo>
                      <a:pt x="810" y="120"/>
                      <a:pt x="810" y="1"/>
                      <a:pt x="7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9" name="Google Shape;12709;p44"/>
              <p:cNvSpPr/>
              <p:nvPr/>
            </p:nvSpPr>
            <p:spPr>
              <a:xfrm>
                <a:off x="4600850" y="2458000"/>
                <a:ext cx="140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51" extrusionOk="0">
                    <a:moveTo>
                      <a:pt x="419" y="0"/>
                    </a:moveTo>
                    <a:cubicBezTo>
                      <a:pt x="407" y="0"/>
                      <a:pt x="395" y="3"/>
                      <a:pt x="382" y="7"/>
                    </a:cubicBezTo>
                    <a:cubicBezTo>
                      <a:pt x="275" y="31"/>
                      <a:pt x="108" y="7"/>
                      <a:pt x="37" y="91"/>
                    </a:cubicBezTo>
                    <a:cubicBezTo>
                      <a:pt x="1" y="126"/>
                      <a:pt x="1" y="150"/>
                      <a:pt x="37" y="186"/>
                    </a:cubicBezTo>
                    <a:cubicBezTo>
                      <a:pt x="74" y="234"/>
                      <a:pt x="134" y="251"/>
                      <a:pt x="201" y="251"/>
                    </a:cubicBezTo>
                    <a:cubicBezTo>
                      <a:pt x="284" y="251"/>
                      <a:pt x="375" y="224"/>
                      <a:pt x="441" y="198"/>
                    </a:cubicBezTo>
                    <a:cubicBezTo>
                      <a:pt x="559" y="176"/>
                      <a:pt x="523" y="0"/>
                      <a:pt x="4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0" name="Google Shape;12710;p44"/>
              <p:cNvSpPr/>
              <p:nvPr/>
            </p:nvSpPr>
            <p:spPr>
              <a:xfrm>
                <a:off x="4599975" y="2446275"/>
                <a:ext cx="2235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191" extrusionOk="0">
                    <a:moveTo>
                      <a:pt x="881" y="0"/>
                    </a:moveTo>
                    <a:cubicBezTo>
                      <a:pt x="804" y="6"/>
                      <a:pt x="729" y="6"/>
                      <a:pt x="655" y="6"/>
                    </a:cubicBezTo>
                    <a:cubicBezTo>
                      <a:pt x="581" y="6"/>
                      <a:pt x="506" y="6"/>
                      <a:pt x="429" y="12"/>
                    </a:cubicBezTo>
                    <a:cubicBezTo>
                      <a:pt x="298" y="24"/>
                      <a:pt x="167" y="60"/>
                      <a:pt x="24" y="119"/>
                    </a:cubicBezTo>
                    <a:cubicBezTo>
                      <a:pt x="0" y="131"/>
                      <a:pt x="12" y="191"/>
                      <a:pt x="36" y="191"/>
                    </a:cubicBezTo>
                    <a:cubicBezTo>
                      <a:pt x="155" y="191"/>
                      <a:pt x="274" y="167"/>
                      <a:pt x="405" y="131"/>
                    </a:cubicBezTo>
                    <a:cubicBezTo>
                      <a:pt x="560" y="107"/>
                      <a:pt x="715" y="48"/>
                      <a:pt x="881" y="12"/>
                    </a:cubicBezTo>
                    <a:cubicBezTo>
                      <a:pt x="893" y="12"/>
                      <a:pt x="893" y="0"/>
                      <a:pt x="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1" name="Google Shape;12711;p44"/>
              <p:cNvSpPr/>
              <p:nvPr/>
            </p:nvSpPr>
            <p:spPr>
              <a:xfrm>
                <a:off x="4589250" y="2433475"/>
                <a:ext cx="24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96" h="27" extrusionOk="0">
                    <a:moveTo>
                      <a:pt x="12" y="0"/>
                    </a:moveTo>
                    <a:cubicBezTo>
                      <a:pt x="1" y="0"/>
                      <a:pt x="1" y="24"/>
                      <a:pt x="12" y="24"/>
                    </a:cubicBezTo>
                    <a:lnTo>
                      <a:pt x="84" y="24"/>
                    </a:lnTo>
                    <a:cubicBezTo>
                      <a:pt x="86" y="26"/>
                      <a:pt x="87" y="26"/>
                      <a:pt x="88" y="26"/>
                    </a:cubicBezTo>
                    <a:cubicBezTo>
                      <a:pt x="96" y="26"/>
                      <a:pt x="94" y="0"/>
                      <a:pt x="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2" name="Google Shape;12712;p44"/>
              <p:cNvSpPr/>
              <p:nvPr/>
            </p:nvSpPr>
            <p:spPr>
              <a:xfrm>
                <a:off x="4535075" y="2391050"/>
                <a:ext cx="30150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306" extrusionOk="0">
                    <a:moveTo>
                      <a:pt x="1122" y="1"/>
                    </a:moveTo>
                    <a:cubicBezTo>
                      <a:pt x="1114" y="1"/>
                      <a:pt x="1105" y="2"/>
                      <a:pt x="1096" y="6"/>
                    </a:cubicBezTo>
                    <a:cubicBezTo>
                      <a:pt x="763" y="114"/>
                      <a:pt x="358" y="54"/>
                      <a:pt x="48" y="209"/>
                    </a:cubicBezTo>
                    <a:cubicBezTo>
                      <a:pt x="1" y="233"/>
                      <a:pt x="36" y="304"/>
                      <a:pt x="84" y="304"/>
                    </a:cubicBezTo>
                    <a:cubicBezTo>
                      <a:pt x="107" y="305"/>
                      <a:pt x="131" y="305"/>
                      <a:pt x="156" y="305"/>
                    </a:cubicBezTo>
                    <a:cubicBezTo>
                      <a:pt x="466" y="305"/>
                      <a:pt x="845" y="237"/>
                      <a:pt x="1132" y="137"/>
                    </a:cubicBezTo>
                    <a:cubicBezTo>
                      <a:pt x="1206" y="116"/>
                      <a:pt x="1186" y="1"/>
                      <a:pt x="1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3" name="Google Shape;12713;p44"/>
              <p:cNvSpPr/>
              <p:nvPr/>
            </p:nvSpPr>
            <p:spPr>
              <a:xfrm>
                <a:off x="4504725" y="2395625"/>
                <a:ext cx="8575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69" extrusionOk="0">
                    <a:moveTo>
                      <a:pt x="275" y="0"/>
                    </a:moveTo>
                    <a:cubicBezTo>
                      <a:pt x="271" y="0"/>
                      <a:pt x="266" y="1"/>
                      <a:pt x="262" y="2"/>
                    </a:cubicBezTo>
                    <a:cubicBezTo>
                      <a:pt x="179" y="50"/>
                      <a:pt x="84" y="62"/>
                      <a:pt x="12" y="121"/>
                    </a:cubicBezTo>
                    <a:cubicBezTo>
                      <a:pt x="0" y="133"/>
                      <a:pt x="12" y="169"/>
                      <a:pt x="48" y="169"/>
                    </a:cubicBezTo>
                    <a:cubicBezTo>
                      <a:pt x="131" y="145"/>
                      <a:pt x="226" y="109"/>
                      <a:pt x="310" y="62"/>
                    </a:cubicBezTo>
                    <a:cubicBezTo>
                      <a:pt x="342" y="51"/>
                      <a:pt x="316" y="0"/>
                      <a:pt x="2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4" name="Google Shape;12714;p44"/>
              <p:cNvSpPr/>
              <p:nvPr/>
            </p:nvSpPr>
            <p:spPr>
              <a:xfrm>
                <a:off x="4518100" y="2370925"/>
                <a:ext cx="12450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81" extrusionOk="0">
                    <a:moveTo>
                      <a:pt x="428" y="1"/>
                    </a:moveTo>
                    <a:cubicBezTo>
                      <a:pt x="425" y="1"/>
                      <a:pt x="421" y="1"/>
                      <a:pt x="418" y="2"/>
                    </a:cubicBezTo>
                    <a:cubicBezTo>
                      <a:pt x="275" y="49"/>
                      <a:pt x="144" y="85"/>
                      <a:pt x="25" y="145"/>
                    </a:cubicBezTo>
                    <a:cubicBezTo>
                      <a:pt x="1" y="157"/>
                      <a:pt x="13" y="180"/>
                      <a:pt x="37" y="180"/>
                    </a:cubicBezTo>
                    <a:cubicBezTo>
                      <a:pt x="180" y="168"/>
                      <a:pt x="311" y="121"/>
                      <a:pt x="442" y="97"/>
                    </a:cubicBezTo>
                    <a:cubicBezTo>
                      <a:pt x="498" y="86"/>
                      <a:pt x="480" y="1"/>
                      <a:pt x="4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5" name="Google Shape;12715;p44"/>
              <p:cNvSpPr/>
              <p:nvPr/>
            </p:nvSpPr>
            <p:spPr>
              <a:xfrm>
                <a:off x="4507400" y="2341550"/>
                <a:ext cx="14925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265" extrusionOk="0">
                    <a:moveTo>
                      <a:pt x="539" y="0"/>
                    </a:moveTo>
                    <a:cubicBezTo>
                      <a:pt x="530" y="0"/>
                      <a:pt x="521" y="3"/>
                      <a:pt x="512" y="10"/>
                    </a:cubicBezTo>
                    <a:cubicBezTo>
                      <a:pt x="441" y="70"/>
                      <a:pt x="358" y="93"/>
                      <a:pt x="250" y="129"/>
                    </a:cubicBezTo>
                    <a:cubicBezTo>
                      <a:pt x="155" y="141"/>
                      <a:pt x="84" y="153"/>
                      <a:pt x="12" y="200"/>
                    </a:cubicBezTo>
                    <a:cubicBezTo>
                      <a:pt x="0" y="212"/>
                      <a:pt x="0" y="248"/>
                      <a:pt x="12" y="260"/>
                    </a:cubicBezTo>
                    <a:cubicBezTo>
                      <a:pt x="33" y="263"/>
                      <a:pt x="54" y="264"/>
                      <a:pt x="75" y="264"/>
                    </a:cubicBezTo>
                    <a:cubicBezTo>
                      <a:pt x="237" y="264"/>
                      <a:pt x="411" y="188"/>
                      <a:pt x="548" y="93"/>
                    </a:cubicBezTo>
                    <a:cubicBezTo>
                      <a:pt x="596" y="55"/>
                      <a:pt x="574" y="0"/>
                      <a:pt x="5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6" name="Google Shape;12716;p44"/>
              <p:cNvSpPr/>
              <p:nvPr/>
            </p:nvSpPr>
            <p:spPr>
              <a:xfrm>
                <a:off x="4492875" y="2313425"/>
                <a:ext cx="13650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546" h="387" extrusionOk="0">
                    <a:moveTo>
                      <a:pt x="274" y="0"/>
                    </a:moveTo>
                    <a:cubicBezTo>
                      <a:pt x="139" y="0"/>
                      <a:pt x="0" y="73"/>
                      <a:pt x="10" y="242"/>
                    </a:cubicBezTo>
                    <a:cubicBezTo>
                      <a:pt x="10" y="266"/>
                      <a:pt x="22" y="302"/>
                      <a:pt x="57" y="302"/>
                    </a:cubicBezTo>
                    <a:cubicBezTo>
                      <a:pt x="93" y="325"/>
                      <a:pt x="141" y="337"/>
                      <a:pt x="188" y="337"/>
                    </a:cubicBezTo>
                    <a:lnTo>
                      <a:pt x="200" y="337"/>
                    </a:lnTo>
                    <a:cubicBezTo>
                      <a:pt x="212" y="337"/>
                      <a:pt x="212" y="361"/>
                      <a:pt x="236" y="361"/>
                    </a:cubicBezTo>
                    <a:cubicBezTo>
                      <a:pt x="268" y="379"/>
                      <a:pt x="302" y="387"/>
                      <a:pt x="335" y="387"/>
                    </a:cubicBezTo>
                    <a:cubicBezTo>
                      <a:pt x="412" y="387"/>
                      <a:pt x="481" y="341"/>
                      <a:pt x="498" y="266"/>
                    </a:cubicBezTo>
                    <a:cubicBezTo>
                      <a:pt x="546" y="182"/>
                      <a:pt x="486" y="40"/>
                      <a:pt x="379" y="16"/>
                    </a:cubicBezTo>
                    <a:cubicBezTo>
                      <a:pt x="346" y="6"/>
                      <a:pt x="310" y="0"/>
                      <a:pt x="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7" name="Google Shape;12717;p44"/>
              <p:cNvSpPr/>
              <p:nvPr/>
            </p:nvSpPr>
            <p:spPr>
              <a:xfrm>
                <a:off x="4466925" y="2292775"/>
                <a:ext cx="20825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292" extrusionOk="0">
                    <a:moveTo>
                      <a:pt x="704" y="1"/>
                    </a:moveTo>
                    <a:cubicBezTo>
                      <a:pt x="692" y="1"/>
                      <a:pt x="680" y="3"/>
                      <a:pt x="667" y="8"/>
                    </a:cubicBezTo>
                    <a:cubicBezTo>
                      <a:pt x="560" y="32"/>
                      <a:pt x="453" y="80"/>
                      <a:pt x="345" y="92"/>
                    </a:cubicBezTo>
                    <a:cubicBezTo>
                      <a:pt x="262" y="116"/>
                      <a:pt x="155" y="92"/>
                      <a:pt x="72" y="127"/>
                    </a:cubicBezTo>
                    <a:cubicBezTo>
                      <a:pt x="24" y="139"/>
                      <a:pt x="0" y="199"/>
                      <a:pt x="48" y="235"/>
                    </a:cubicBezTo>
                    <a:cubicBezTo>
                      <a:pt x="110" y="276"/>
                      <a:pt x="187" y="292"/>
                      <a:pt x="269" y="292"/>
                    </a:cubicBezTo>
                    <a:cubicBezTo>
                      <a:pt x="422" y="292"/>
                      <a:pt x="595" y="238"/>
                      <a:pt x="726" y="199"/>
                    </a:cubicBezTo>
                    <a:cubicBezTo>
                      <a:pt x="832" y="156"/>
                      <a:pt x="797" y="1"/>
                      <a:pt x="7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8" name="Google Shape;12718;p44"/>
              <p:cNvSpPr/>
              <p:nvPr/>
            </p:nvSpPr>
            <p:spPr>
              <a:xfrm>
                <a:off x="4450850" y="2238850"/>
                <a:ext cx="11025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62" extrusionOk="0">
                    <a:moveTo>
                      <a:pt x="308" y="0"/>
                    </a:moveTo>
                    <a:cubicBezTo>
                      <a:pt x="256" y="0"/>
                      <a:pt x="201" y="40"/>
                      <a:pt x="184" y="95"/>
                    </a:cubicBezTo>
                    <a:lnTo>
                      <a:pt x="184" y="95"/>
                    </a:lnTo>
                    <a:cubicBezTo>
                      <a:pt x="171" y="98"/>
                      <a:pt x="153" y="109"/>
                      <a:pt x="143" y="129"/>
                    </a:cubicBezTo>
                    <a:cubicBezTo>
                      <a:pt x="95" y="141"/>
                      <a:pt x="72" y="165"/>
                      <a:pt x="24" y="189"/>
                    </a:cubicBezTo>
                    <a:cubicBezTo>
                      <a:pt x="12" y="189"/>
                      <a:pt x="0" y="225"/>
                      <a:pt x="24" y="225"/>
                    </a:cubicBezTo>
                    <a:cubicBezTo>
                      <a:pt x="40" y="233"/>
                      <a:pt x="57" y="235"/>
                      <a:pt x="75" y="235"/>
                    </a:cubicBezTo>
                    <a:cubicBezTo>
                      <a:pt x="110" y="235"/>
                      <a:pt x="147" y="225"/>
                      <a:pt x="179" y="225"/>
                    </a:cubicBezTo>
                    <a:lnTo>
                      <a:pt x="214" y="225"/>
                    </a:lnTo>
                    <a:cubicBezTo>
                      <a:pt x="221" y="225"/>
                      <a:pt x="226" y="224"/>
                      <a:pt x="229" y="224"/>
                    </a:cubicBezTo>
                    <a:lnTo>
                      <a:pt x="229" y="224"/>
                    </a:lnTo>
                    <a:cubicBezTo>
                      <a:pt x="249" y="242"/>
                      <a:pt x="273" y="254"/>
                      <a:pt x="297" y="259"/>
                    </a:cubicBezTo>
                    <a:lnTo>
                      <a:pt x="297" y="259"/>
                    </a:lnTo>
                    <a:cubicBezTo>
                      <a:pt x="295" y="257"/>
                      <a:pt x="294" y="255"/>
                      <a:pt x="292" y="253"/>
                    </a:cubicBezTo>
                    <a:lnTo>
                      <a:pt x="292" y="253"/>
                    </a:lnTo>
                    <a:cubicBezTo>
                      <a:pt x="297" y="252"/>
                      <a:pt x="303" y="251"/>
                      <a:pt x="310" y="248"/>
                    </a:cubicBezTo>
                    <a:cubicBezTo>
                      <a:pt x="369" y="225"/>
                      <a:pt x="441" y="201"/>
                      <a:pt x="429" y="129"/>
                    </a:cubicBezTo>
                    <a:cubicBezTo>
                      <a:pt x="429" y="82"/>
                      <a:pt x="393" y="46"/>
                      <a:pt x="369" y="22"/>
                    </a:cubicBezTo>
                    <a:cubicBezTo>
                      <a:pt x="351" y="7"/>
                      <a:pt x="330" y="0"/>
                      <a:pt x="308" y="0"/>
                    </a:cubicBezTo>
                    <a:close/>
                    <a:moveTo>
                      <a:pt x="297" y="259"/>
                    </a:moveTo>
                    <a:cubicBezTo>
                      <a:pt x="297" y="259"/>
                      <a:pt x="297" y="260"/>
                      <a:pt x="298" y="260"/>
                    </a:cubicBezTo>
                    <a:cubicBezTo>
                      <a:pt x="300" y="260"/>
                      <a:pt x="302" y="260"/>
                      <a:pt x="304" y="260"/>
                    </a:cubicBezTo>
                    <a:lnTo>
                      <a:pt x="304" y="260"/>
                    </a:lnTo>
                    <a:cubicBezTo>
                      <a:pt x="301" y="260"/>
                      <a:pt x="299" y="259"/>
                      <a:pt x="297" y="259"/>
                    </a:cubicBezTo>
                    <a:close/>
                    <a:moveTo>
                      <a:pt x="381" y="248"/>
                    </a:moveTo>
                    <a:cubicBezTo>
                      <a:pt x="348" y="248"/>
                      <a:pt x="326" y="258"/>
                      <a:pt x="304" y="260"/>
                    </a:cubicBezTo>
                    <a:lnTo>
                      <a:pt x="304" y="260"/>
                    </a:lnTo>
                    <a:cubicBezTo>
                      <a:pt x="310" y="261"/>
                      <a:pt x="317" y="262"/>
                      <a:pt x="324" y="262"/>
                    </a:cubicBezTo>
                    <a:cubicBezTo>
                      <a:pt x="344" y="262"/>
                      <a:pt x="364" y="257"/>
                      <a:pt x="381" y="248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9" name="Google Shape;12719;p44"/>
              <p:cNvSpPr/>
              <p:nvPr/>
            </p:nvSpPr>
            <p:spPr>
              <a:xfrm>
                <a:off x="4448750" y="2236325"/>
                <a:ext cx="9425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67" extrusionOk="0">
                    <a:moveTo>
                      <a:pt x="226" y="1"/>
                    </a:moveTo>
                    <a:cubicBezTo>
                      <a:pt x="211" y="1"/>
                      <a:pt x="195" y="6"/>
                      <a:pt x="179" y="16"/>
                    </a:cubicBezTo>
                    <a:cubicBezTo>
                      <a:pt x="120" y="64"/>
                      <a:pt x="25" y="123"/>
                      <a:pt x="1" y="195"/>
                    </a:cubicBezTo>
                    <a:cubicBezTo>
                      <a:pt x="1" y="230"/>
                      <a:pt x="25" y="266"/>
                      <a:pt x="60" y="266"/>
                    </a:cubicBezTo>
                    <a:cubicBezTo>
                      <a:pt x="144" y="266"/>
                      <a:pt x="203" y="230"/>
                      <a:pt x="275" y="195"/>
                    </a:cubicBezTo>
                    <a:cubicBezTo>
                      <a:pt x="376" y="154"/>
                      <a:pt x="313" y="1"/>
                      <a:pt x="2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0" name="Google Shape;12720;p44"/>
              <p:cNvSpPr/>
              <p:nvPr/>
            </p:nvSpPr>
            <p:spPr>
              <a:xfrm>
                <a:off x="4426125" y="2173650"/>
                <a:ext cx="1760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97" extrusionOk="0">
                    <a:moveTo>
                      <a:pt x="532" y="1"/>
                    </a:moveTo>
                    <a:cubicBezTo>
                      <a:pt x="345" y="1"/>
                      <a:pt x="143" y="66"/>
                      <a:pt x="37" y="201"/>
                    </a:cubicBezTo>
                    <a:cubicBezTo>
                      <a:pt x="1" y="237"/>
                      <a:pt x="13" y="297"/>
                      <a:pt x="72" y="297"/>
                    </a:cubicBezTo>
                    <a:cubicBezTo>
                      <a:pt x="120" y="297"/>
                      <a:pt x="168" y="297"/>
                      <a:pt x="227" y="273"/>
                    </a:cubicBezTo>
                    <a:cubicBezTo>
                      <a:pt x="287" y="261"/>
                      <a:pt x="346" y="237"/>
                      <a:pt x="382" y="213"/>
                    </a:cubicBezTo>
                    <a:cubicBezTo>
                      <a:pt x="477" y="189"/>
                      <a:pt x="561" y="142"/>
                      <a:pt x="668" y="118"/>
                    </a:cubicBezTo>
                    <a:cubicBezTo>
                      <a:pt x="703" y="118"/>
                      <a:pt x="703" y="23"/>
                      <a:pt x="656" y="11"/>
                    </a:cubicBezTo>
                    <a:cubicBezTo>
                      <a:pt x="616" y="4"/>
                      <a:pt x="574" y="1"/>
                      <a:pt x="5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1" name="Google Shape;12721;p44"/>
              <p:cNvSpPr/>
              <p:nvPr/>
            </p:nvSpPr>
            <p:spPr>
              <a:xfrm>
                <a:off x="4432375" y="2136400"/>
                <a:ext cx="217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202" extrusionOk="0">
                    <a:moveTo>
                      <a:pt x="751" y="1"/>
                    </a:moveTo>
                    <a:cubicBezTo>
                      <a:pt x="608" y="1"/>
                      <a:pt x="477" y="1"/>
                      <a:pt x="346" y="13"/>
                    </a:cubicBezTo>
                    <a:cubicBezTo>
                      <a:pt x="239" y="24"/>
                      <a:pt x="132" y="13"/>
                      <a:pt x="49" y="84"/>
                    </a:cubicBezTo>
                    <a:cubicBezTo>
                      <a:pt x="1" y="120"/>
                      <a:pt x="37" y="179"/>
                      <a:pt x="84" y="191"/>
                    </a:cubicBezTo>
                    <a:cubicBezTo>
                      <a:pt x="112" y="199"/>
                      <a:pt x="144" y="202"/>
                      <a:pt x="178" y="202"/>
                    </a:cubicBezTo>
                    <a:cubicBezTo>
                      <a:pt x="246" y="202"/>
                      <a:pt x="322" y="191"/>
                      <a:pt x="394" y="191"/>
                    </a:cubicBezTo>
                    <a:lnTo>
                      <a:pt x="727" y="191"/>
                    </a:lnTo>
                    <a:cubicBezTo>
                      <a:pt x="858" y="179"/>
                      <a:pt x="870" y="1"/>
                      <a:pt x="7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2" name="Google Shape;12722;p44"/>
              <p:cNvSpPr/>
              <p:nvPr/>
            </p:nvSpPr>
            <p:spPr>
              <a:xfrm>
                <a:off x="4438950" y="2120000"/>
                <a:ext cx="18200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420" extrusionOk="0">
                    <a:moveTo>
                      <a:pt x="577" y="0"/>
                    </a:moveTo>
                    <a:cubicBezTo>
                      <a:pt x="555" y="0"/>
                      <a:pt x="532" y="8"/>
                      <a:pt x="512" y="26"/>
                    </a:cubicBezTo>
                    <a:cubicBezTo>
                      <a:pt x="381" y="180"/>
                      <a:pt x="190" y="216"/>
                      <a:pt x="24" y="335"/>
                    </a:cubicBezTo>
                    <a:cubicBezTo>
                      <a:pt x="2" y="357"/>
                      <a:pt x="0" y="420"/>
                      <a:pt x="28" y="420"/>
                    </a:cubicBezTo>
                    <a:cubicBezTo>
                      <a:pt x="30" y="420"/>
                      <a:pt x="33" y="419"/>
                      <a:pt x="36" y="419"/>
                    </a:cubicBezTo>
                    <a:cubicBezTo>
                      <a:pt x="262" y="395"/>
                      <a:pt x="488" y="299"/>
                      <a:pt x="643" y="157"/>
                    </a:cubicBezTo>
                    <a:cubicBezTo>
                      <a:pt x="727" y="100"/>
                      <a:pt x="657" y="0"/>
                      <a:pt x="5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3" name="Google Shape;12723;p44"/>
              <p:cNvSpPr/>
              <p:nvPr/>
            </p:nvSpPr>
            <p:spPr>
              <a:xfrm>
                <a:off x="4460375" y="2102175"/>
                <a:ext cx="4475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73" extrusionOk="0">
                    <a:moveTo>
                      <a:pt x="82" y="0"/>
                    </a:moveTo>
                    <a:cubicBezTo>
                      <a:pt x="42" y="0"/>
                      <a:pt x="0" y="38"/>
                      <a:pt x="0" y="84"/>
                    </a:cubicBezTo>
                    <a:cubicBezTo>
                      <a:pt x="0" y="128"/>
                      <a:pt x="40" y="173"/>
                      <a:pt x="80" y="173"/>
                    </a:cubicBezTo>
                    <a:cubicBezTo>
                      <a:pt x="93" y="173"/>
                      <a:pt x="107" y="167"/>
                      <a:pt x="119" y="155"/>
                    </a:cubicBezTo>
                    <a:lnTo>
                      <a:pt x="167" y="120"/>
                    </a:lnTo>
                    <a:cubicBezTo>
                      <a:pt x="179" y="96"/>
                      <a:pt x="179" y="72"/>
                      <a:pt x="167" y="60"/>
                    </a:cubicBezTo>
                    <a:lnTo>
                      <a:pt x="119" y="12"/>
                    </a:lnTo>
                    <a:cubicBezTo>
                      <a:pt x="108" y="4"/>
                      <a:pt x="95" y="0"/>
                      <a:pt x="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4" name="Google Shape;12724;p44"/>
              <p:cNvSpPr/>
              <p:nvPr/>
            </p:nvSpPr>
            <p:spPr>
              <a:xfrm>
                <a:off x="4496375" y="2094625"/>
                <a:ext cx="28750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245" extrusionOk="0">
                    <a:moveTo>
                      <a:pt x="1088" y="1"/>
                    </a:moveTo>
                    <a:cubicBezTo>
                      <a:pt x="1083" y="1"/>
                      <a:pt x="1078" y="2"/>
                      <a:pt x="1072" y="5"/>
                    </a:cubicBezTo>
                    <a:cubicBezTo>
                      <a:pt x="918" y="29"/>
                      <a:pt x="739" y="76"/>
                      <a:pt x="560" y="100"/>
                    </a:cubicBezTo>
                    <a:cubicBezTo>
                      <a:pt x="491" y="114"/>
                      <a:pt x="424" y="117"/>
                      <a:pt x="357" y="117"/>
                    </a:cubicBezTo>
                    <a:cubicBezTo>
                      <a:pt x="303" y="117"/>
                      <a:pt x="250" y="115"/>
                      <a:pt x="197" y="115"/>
                    </a:cubicBezTo>
                    <a:cubicBezTo>
                      <a:pt x="147" y="115"/>
                      <a:pt x="98" y="117"/>
                      <a:pt x="48" y="124"/>
                    </a:cubicBezTo>
                    <a:cubicBezTo>
                      <a:pt x="1" y="124"/>
                      <a:pt x="1" y="183"/>
                      <a:pt x="37" y="195"/>
                    </a:cubicBezTo>
                    <a:cubicBezTo>
                      <a:pt x="122" y="230"/>
                      <a:pt x="215" y="244"/>
                      <a:pt x="311" y="244"/>
                    </a:cubicBezTo>
                    <a:cubicBezTo>
                      <a:pt x="574" y="244"/>
                      <a:pt x="861" y="141"/>
                      <a:pt x="1096" y="88"/>
                    </a:cubicBezTo>
                    <a:cubicBezTo>
                      <a:pt x="1149" y="78"/>
                      <a:pt x="1127" y="1"/>
                      <a:pt x="10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5" name="Google Shape;12725;p44"/>
              <p:cNvSpPr/>
              <p:nvPr/>
            </p:nvSpPr>
            <p:spPr>
              <a:xfrm>
                <a:off x="4498775" y="2103650"/>
                <a:ext cx="24125" cy="347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139" extrusionOk="0">
                    <a:moveTo>
                      <a:pt x="223" y="0"/>
                    </a:moveTo>
                    <a:cubicBezTo>
                      <a:pt x="164" y="0"/>
                      <a:pt x="105" y="6"/>
                      <a:pt x="48" y="25"/>
                    </a:cubicBezTo>
                    <a:cubicBezTo>
                      <a:pt x="0" y="37"/>
                      <a:pt x="0" y="96"/>
                      <a:pt x="48" y="120"/>
                    </a:cubicBezTo>
                    <a:cubicBezTo>
                      <a:pt x="104" y="134"/>
                      <a:pt x="165" y="139"/>
                      <a:pt x="229" y="139"/>
                    </a:cubicBezTo>
                    <a:cubicBezTo>
                      <a:pt x="327" y="139"/>
                      <a:pt x="430" y="127"/>
                      <a:pt x="524" y="120"/>
                    </a:cubicBezTo>
                    <a:cubicBezTo>
                      <a:pt x="667" y="96"/>
                      <a:pt x="822" y="72"/>
                      <a:pt x="953" y="37"/>
                    </a:cubicBezTo>
                    <a:cubicBezTo>
                      <a:pt x="964" y="37"/>
                      <a:pt x="964" y="25"/>
                      <a:pt x="953" y="25"/>
                    </a:cubicBezTo>
                    <a:cubicBezTo>
                      <a:pt x="798" y="25"/>
                      <a:pt x="643" y="13"/>
                      <a:pt x="488" y="13"/>
                    </a:cubicBezTo>
                    <a:cubicBezTo>
                      <a:pt x="403" y="13"/>
                      <a:pt x="312" y="0"/>
                      <a:pt x="2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6" name="Google Shape;12726;p44"/>
              <p:cNvSpPr/>
              <p:nvPr/>
            </p:nvSpPr>
            <p:spPr>
              <a:xfrm>
                <a:off x="4510675" y="2110550"/>
                <a:ext cx="12225" cy="217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87" extrusionOk="0">
                    <a:moveTo>
                      <a:pt x="90" y="0"/>
                    </a:moveTo>
                    <a:cubicBezTo>
                      <a:pt x="66" y="0"/>
                      <a:pt x="44" y="3"/>
                      <a:pt x="24" y="11"/>
                    </a:cubicBezTo>
                    <a:cubicBezTo>
                      <a:pt x="0" y="35"/>
                      <a:pt x="0" y="58"/>
                      <a:pt x="24" y="70"/>
                    </a:cubicBezTo>
                    <a:cubicBezTo>
                      <a:pt x="44" y="82"/>
                      <a:pt x="66" y="86"/>
                      <a:pt x="90" y="86"/>
                    </a:cubicBezTo>
                    <a:cubicBezTo>
                      <a:pt x="138" y="86"/>
                      <a:pt x="191" y="70"/>
                      <a:pt x="238" y="70"/>
                    </a:cubicBezTo>
                    <a:cubicBezTo>
                      <a:pt x="310" y="70"/>
                      <a:pt x="381" y="58"/>
                      <a:pt x="477" y="58"/>
                    </a:cubicBezTo>
                    <a:cubicBezTo>
                      <a:pt x="488" y="58"/>
                      <a:pt x="488" y="35"/>
                      <a:pt x="477" y="35"/>
                    </a:cubicBezTo>
                    <a:cubicBezTo>
                      <a:pt x="405" y="35"/>
                      <a:pt x="322" y="11"/>
                      <a:pt x="238" y="11"/>
                    </a:cubicBezTo>
                    <a:cubicBezTo>
                      <a:pt x="191" y="11"/>
                      <a:pt x="138" y="0"/>
                      <a:pt x="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7" name="Google Shape;12727;p44"/>
              <p:cNvSpPr/>
              <p:nvPr/>
            </p:nvSpPr>
            <p:spPr>
              <a:xfrm>
                <a:off x="4516325" y="2118375"/>
                <a:ext cx="7225" cy="197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79" extrusionOk="0">
                    <a:moveTo>
                      <a:pt x="253" y="1"/>
                    </a:moveTo>
                    <a:cubicBezTo>
                      <a:pt x="248" y="1"/>
                      <a:pt x="243" y="3"/>
                      <a:pt x="239" y="7"/>
                    </a:cubicBezTo>
                    <a:cubicBezTo>
                      <a:pt x="179" y="31"/>
                      <a:pt x="96" y="31"/>
                      <a:pt x="24" y="31"/>
                    </a:cubicBezTo>
                    <a:cubicBezTo>
                      <a:pt x="1" y="31"/>
                      <a:pt x="1" y="79"/>
                      <a:pt x="24" y="79"/>
                    </a:cubicBezTo>
                    <a:cubicBezTo>
                      <a:pt x="96" y="79"/>
                      <a:pt x="179" y="79"/>
                      <a:pt x="251" y="43"/>
                    </a:cubicBezTo>
                    <a:cubicBezTo>
                      <a:pt x="289" y="33"/>
                      <a:pt x="273" y="1"/>
                      <a:pt x="2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8" name="Google Shape;12728;p44"/>
              <p:cNvSpPr/>
              <p:nvPr/>
            </p:nvSpPr>
            <p:spPr>
              <a:xfrm>
                <a:off x="4529125" y="2138200"/>
                <a:ext cx="10450" cy="270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08" extrusionOk="0">
                    <a:moveTo>
                      <a:pt x="191" y="0"/>
                    </a:moveTo>
                    <a:cubicBezTo>
                      <a:pt x="131" y="0"/>
                      <a:pt x="96" y="0"/>
                      <a:pt x="36" y="12"/>
                    </a:cubicBezTo>
                    <a:cubicBezTo>
                      <a:pt x="1" y="24"/>
                      <a:pt x="1" y="72"/>
                      <a:pt x="36" y="83"/>
                    </a:cubicBezTo>
                    <a:cubicBezTo>
                      <a:pt x="96" y="107"/>
                      <a:pt x="143" y="107"/>
                      <a:pt x="191" y="107"/>
                    </a:cubicBezTo>
                    <a:cubicBezTo>
                      <a:pt x="262" y="107"/>
                      <a:pt x="310" y="83"/>
                      <a:pt x="382" y="83"/>
                    </a:cubicBezTo>
                    <a:cubicBezTo>
                      <a:pt x="417" y="72"/>
                      <a:pt x="417" y="24"/>
                      <a:pt x="382" y="12"/>
                    </a:cubicBezTo>
                    <a:cubicBezTo>
                      <a:pt x="310" y="12"/>
                      <a:pt x="262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9" name="Google Shape;12729;p44"/>
              <p:cNvSpPr/>
              <p:nvPr/>
            </p:nvSpPr>
            <p:spPr>
              <a:xfrm>
                <a:off x="4534775" y="2146825"/>
                <a:ext cx="212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72" extrusionOk="0">
                    <a:moveTo>
                      <a:pt x="48" y="0"/>
                    </a:moveTo>
                    <a:cubicBezTo>
                      <a:pt x="1" y="0"/>
                      <a:pt x="1" y="72"/>
                      <a:pt x="48" y="72"/>
                    </a:cubicBezTo>
                    <a:cubicBezTo>
                      <a:pt x="84" y="72"/>
                      <a:pt x="84" y="0"/>
                      <a:pt x="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0" name="Google Shape;12730;p44"/>
              <p:cNvSpPr/>
              <p:nvPr/>
            </p:nvSpPr>
            <p:spPr>
              <a:xfrm>
                <a:off x="4539250" y="2159250"/>
                <a:ext cx="435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35" extrusionOk="0">
                    <a:moveTo>
                      <a:pt x="116" y="0"/>
                    </a:moveTo>
                    <a:cubicBezTo>
                      <a:pt x="94" y="0"/>
                      <a:pt x="72" y="12"/>
                      <a:pt x="72" y="39"/>
                    </a:cubicBezTo>
                    <a:lnTo>
                      <a:pt x="36" y="75"/>
                    </a:lnTo>
                    <a:cubicBezTo>
                      <a:pt x="0" y="99"/>
                      <a:pt x="0" y="134"/>
                      <a:pt x="48" y="134"/>
                    </a:cubicBezTo>
                    <a:cubicBezTo>
                      <a:pt x="107" y="134"/>
                      <a:pt x="155" y="111"/>
                      <a:pt x="167" y="51"/>
                    </a:cubicBezTo>
                    <a:cubicBezTo>
                      <a:pt x="174" y="18"/>
                      <a:pt x="144" y="0"/>
                      <a:pt x="1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1" name="Google Shape;12731;p44"/>
              <p:cNvSpPr/>
              <p:nvPr/>
            </p:nvSpPr>
            <p:spPr>
              <a:xfrm>
                <a:off x="4577350" y="2177250"/>
                <a:ext cx="9475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26" extrusionOk="0">
                    <a:moveTo>
                      <a:pt x="123" y="0"/>
                    </a:moveTo>
                    <a:cubicBezTo>
                      <a:pt x="103" y="0"/>
                      <a:pt x="82" y="3"/>
                      <a:pt x="60" y="10"/>
                    </a:cubicBezTo>
                    <a:cubicBezTo>
                      <a:pt x="12" y="34"/>
                      <a:pt x="0" y="93"/>
                      <a:pt x="36" y="105"/>
                    </a:cubicBezTo>
                    <a:cubicBezTo>
                      <a:pt x="72" y="117"/>
                      <a:pt x="84" y="153"/>
                      <a:pt x="119" y="165"/>
                    </a:cubicBezTo>
                    <a:lnTo>
                      <a:pt x="203" y="212"/>
                    </a:lnTo>
                    <a:cubicBezTo>
                      <a:pt x="218" y="221"/>
                      <a:pt x="233" y="226"/>
                      <a:pt x="247" y="226"/>
                    </a:cubicBezTo>
                    <a:cubicBezTo>
                      <a:pt x="323" y="226"/>
                      <a:pt x="378" y="108"/>
                      <a:pt x="298" y="57"/>
                    </a:cubicBezTo>
                    <a:cubicBezTo>
                      <a:pt x="228" y="22"/>
                      <a:pt x="178" y="0"/>
                      <a:pt x="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2" name="Google Shape;12732;p44"/>
              <p:cNvSpPr/>
              <p:nvPr/>
            </p:nvSpPr>
            <p:spPr>
              <a:xfrm>
                <a:off x="4577950" y="2153000"/>
                <a:ext cx="7800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312" h="210" extrusionOk="0">
                    <a:moveTo>
                      <a:pt x="184" y="0"/>
                    </a:moveTo>
                    <a:cubicBezTo>
                      <a:pt x="175" y="0"/>
                      <a:pt x="165" y="1"/>
                      <a:pt x="155" y="3"/>
                    </a:cubicBezTo>
                    <a:cubicBezTo>
                      <a:pt x="95" y="15"/>
                      <a:pt x="48" y="27"/>
                      <a:pt x="12" y="75"/>
                    </a:cubicBezTo>
                    <a:cubicBezTo>
                      <a:pt x="0" y="87"/>
                      <a:pt x="0" y="122"/>
                      <a:pt x="12" y="134"/>
                    </a:cubicBezTo>
                    <a:cubicBezTo>
                      <a:pt x="48" y="182"/>
                      <a:pt x="95" y="194"/>
                      <a:pt x="155" y="206"/>
                    </a:cubicBezTo>
                    <a:cubicBezTo>
                      <a:pt x="165" y="208"/>
                      <a:pt x="175" y="209"/>
                      <a:pt x="184" y="209"/>
                    </a:cubicBezTo>
                    <a:cubicBezTo>
                      <a:pt x="312" y="209"/>
                      <a:pt x="312" y="0"/>
                      <a:pt x="1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3" name="Google Shape;12733;p44"/>
              <p:cNvSpPr/>
              <p:nvPr/>
            </p:nvSpPr>
            <p:spPr>
              <a:xfrm>
                <a:off x="4578525" y="2114225"/>
                <a:ext cx="96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387" h="186" extrusionOk="0">
                    <a:moveTo>
                      <a:pt x="257" y="1"/>
                    </a:moveTo>
                    <a:cubicBezTo>
                      <a:pt x="248" y="1"/>
                      <a:pt x="238" y="3"/>
                      <a:pt x="227" y="7"/>
                    </a:cubicBezTo>
                    <a:cubicBezTo>
                      <a:pt x="203" y="19"/>
                      <a:pt x="156" y="19"/>
                      <a:pt x="120" y="30"/>
                    </a:cubicBezTo>
                    <a:lnTo>
                      <a:pt x="37" y="78"/>
                    </a:lnTo>
                    <a:cubicBezTo>
                      <a:pt x="1" y="90"/>
                      <a:pt x="1" y="138"/>
                      <a:pt x="37" y="149"/>
                    </a:cubicBezTo>
                    <a:cubicBezTo>
                      <a:pt x="90" y="173"/>
                      <a:pt x="135" y="185"/>
                      <a:pt x="180" y="185"/>
                    </a:cubicBezTo>
                    <a:cubicBezTo>
                      <a:pt x="224" y="185"/>
                      <a:pt x="269" y="173"/>
                      <a:pt x="322" y="149"/>
                    </a:cubicBezTo>
                    <a:cubicBezTo>
                      <a:pt x="386" y="118"/>
                      <a:pt x="336" y="1"/>
                      <a:pt x="2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4" name="Google Shape;12734;p44"/>
              <p:cNvSpPr/>
              <p:nvPr/>
            </p:nvSpPr>
            <p:spPr>
              <a:xfrm>
                <a:off x="4577950" y="2084475"/>
                <a:ext cx="3125" cy="2375"/>
              </a:xfrm>
              <a:custGeom>
                <a:avLst/>
                <a:gdLst/>
                <a:ahLst/>
                <a:cxnLst/>
                <a:rect l="l" t="t" r="r" b="b"/>
                <a:pathLst>
                  <a:path w="125" h="95" extrusionOk="0">
                    <a:moveTo>
                      <a:pt x="80" y="1"/>
                    </a:moveTo>
                    <a:cubicBezTo>
                      <a:pt x="74" y="1"/>
                      <a:pt x="67" y="2"/>
                      <a:pt x="60" y="6"/>
                    </a:cubicBezTo>
                    <a:cubicBezTo>
                      <a:pt x="48" y="6"/>
                      <a:pt x="48" y="18"/>
                      <a:pt x="24" y="18"/>
                    </a:cubicBezTo>
                    <a:cubicBezTo>
                      <a:pt x="0" y="30"/>
                      <a:pt x="0" y="77"/>
                      <a:pt x="24" y="77"/>
                    </a:cubicBezTo>
                    <a:cubicBezTo>
                      <a:pt x="48" y="77"/>
                      <a:pt x="48" y="89"/>
                      <a:pt x="60" y="89"/>
                    </a:cubicBezTo>
                    <a:cubicBezTo>
                      <a:pt x="67" y="93"/>
                      <a:pt x="74" y="95"/>
                      <a:pt x="80" y="95"/>
                    </a:cubicBezTo>
                    <a:cubicBezTo>
                      <a:pt x="124" y="95"/>
                      <a:pt x="124" y="1"/>
                      <a:pt x="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5" name="Google Shape;12735;p44"/>
              <p:cNvSpPr/>
              <p:nvPr/>
            </p:nvSpPr>
            <p:spPr>
              <a:xfrm>
                <a:off x="4521375" y="2057825"/>
                <a:ext cx="24150" cy="4450"/>
              </a:xfrm>
              <a:custGeom>
                <a:avLst/>
                <a:gdLst/>
                <a:ahLst/>
                <a:cxnLst/>
                <a:rect l="l" t="t" r="r" b="b"/>
                <a:pathLst>
                  <a:path w="966" h="178" extrusionOk="0">
                    <a:moveTo>
                      <a:pt x="870" y="0"/>
                    </a:moveTo>
                    <a:cubicBezTo>
                      <a:pt x="584" y="12"/>
                      <a:pt x="299" y="24"/>
                      <a:pt x="37" y="84"/>
                    </a:cubicBezTo>
                    <a:cubicBezTo>
                      <a:pt x="1" y="84"/>
                      <a:pt x="1" y="143"/>
                      <a:pt x="37" y="143"/>
                    </a:cubicBezTo>
                    <a:cubicBezTo>
                      <a:pt x="156" y="170"/>
                      <a:pt x="280" y="178"/>
                      <a:pt x="406" y="178"/>
                    </a:cubicBezTo>
                    <a:cubicBezTo>
                      <a:pt x="558" y="178"/>
                      <a:pt x="714" y="167"/>
                      <a:pt x="870" y="167"/>
                    </a:cubicBezTo>
                    <a:cubicBezTo>
                      <a:pt x="965" y="167"/>
                      <a:pt x="965" y="0"/>
                      <a:pt x="8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6" name="Google Shape;12736;p44"/>
              <p:cNvSpPr/>
              <p:nvPr/>
            </p:nvSpPr>
            <p:spPr>
              <a:xfrm>
                <a:off x="4510425" y="2055400"/>
                <a:ext cx="5275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211" h="161" extrusionOk="0">
                    <a:moveTo>
                      <a:pt x="153" y="0"/>
                    </a:moveTo>
                    <a:cubicBezTo>
                      <a:pt x="149" y="0"/>
                      <a:pt x="145" y="1"/>
                      <a:pt x="141" y="2"/>
                    </a:cubicBezTo>
                    <a:cubicBezTo>
                      <a:pt x="94" y="50"/>
                      <a:pt x="58" y="74"/>
                      <a:pt x="10" y="121"/>
                    </a:cubicBezTo>
                    <a:cubicBezTo>
                      <a:pt x="1" y="141"/>
                      <a:pt x="15" y="160"/>
                      <a:pt x="27" y="160"/>
                    </a:cubicBezTo>
                    <a:cubicBezTo>
                      <a:pt x="29" y="160"/>
                      <a:pt x="32" y="159"/>
                      <a:pt x="34" y="157"/>
                    </a:cubicBezTo>
                    <a:cubicBezTo>
                      <a:pt x="82" y="109"/>
                      <a:pt x="141" y="97"/>
                      <a:pt x="189" y="50"/>
                    </a:cubicBezTo>
                    <a:cubicBezTo>
                      <a:pt x="210" y="39"/>
                      <a:pt x="184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7" name="Google Shape;12737;p44"/>
              <p:cNvSpPr/>
              <p:nvPr/>
            </p:nvSpPr>
            <p:spPr>
              <a:xfrm>
                <a:off x="4458400" y="2051575"/>
                <a:ext cx="4932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38" extrusionOk="0">
                    <a:moveTo>
                      <a:pt x="1960" y="0"/>
                    </a:moveTo>
                    <a:cubicBezTo>
                      <a:pt x="1341" y="298"/>
                      <a:pt x="663" y="369"/>
                      <a:pt x="20" y="596"/>
                    </a:cubicBezTo>
                    <a:cubicBezTo>
                      <a:pt x="0" y="605"/>
                      <a:pt x="4" y="638"/>
                      <a:pt x="19" y="638"/>
                    </a:cubicBezTo>
                    <a:cubicBezTo>
                      <a:pt x="23" y="638"/>
                      <a:pt x="27" y="636"/>
                      <a:pt x="32" y="631"/>
                    </a:cubicBezTo>
                    <a:cubicBezTo>
                      <a:pt x="686" y="453"/>
                      <a:pt x="1365" y="322"/>
                      <a:pt x="1972" y="12"/>
                    </a:cubicBezTo>
                    <a:cubicBezTo>
                      <a:pt x="1972" y="12"/>
                      <a:pt x="1972" y="0"/>
                      <a:pt x="19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8" name="Google Shape;12738;p44"/>
              <p:cNvSpPr/>
              <p:nvPr/>
            </p:nvSpPr>
            <p:spPr>
              <a:xfrm>
                <a:off x="4458575" y="2044825"/>
                <a:ext cx="23075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315" extrusionOk="0">
                    <a:moveTo>
                      <a:pt x="834" y="1"/>
                    </a:moveTo>
                    <a:cubicBezTo>
                      <a:pt x="823" y="1"/>
                      <a:pt x="811" y="3"/>
                      <a:pt x="798" y="8"/>
                    </a:cubicBezTo>
                    <a:cubicBezTo>
                      <a:pt x="667" y="92"/>
                      <a:pt x="525" y="116"/>
                      <a:pt x="370" y="128"/>
                    </a:cubicBezTo>
                    <a:cubicBezTo>
                      <a:pt x="251" y="151"/>
                      <a:pt x="132" y="151"/>
                      <a:pt x="25" y="211"/>
                    </a:cubicBezTo>
                    <a:cubicBezTo>
                      <a:pt x="1" y="223"/>
                      <a:pt x="1" y="282"/>
                      <a:pt x="36" y="294"/>
                    </a:cubicBezTo>
                    <a:cubicBezTo>
                      <a:pt x="82" y="309"/>
                      <a:pt x="128" y="315"/>
                      <a:pt x="174" y="315"/>
                    </a:cubicBezTo>
                    <a:cubicBezTo>
                      <a:pt x="272" y="315"/>
                      <a:pt x="372" y="290"/>
                      <a:pt x="477" y="282"/>
                    </a:cubicBezTo>
                    <a:cubicBezTo>
                      <a:pt x="620" y="247"/>
                      <a:pt x="763" y="211"/>
                      <a:pt x="882" y="128"/>
                    </a:cubicBezTo>
                    <a:cubicBezTo>
                      <a:pt x="922" y="77"/>
                      <a:pt x="894" y="1"/>
                      <a:pt x="8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9" name="Google Shape;12739;p44"/>
              <p:cNvSpPr/>
              <p:nvPr/>
            </p:nvSpPr>
            <p:spPr>
              <a:xfrm>
                <a:off x="4425550" y="2050975"/>
                <a:ext cx="1817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245" extrusionOk="0">
                    <a:moveTo>
                      <a:pt x="679" y="1"/>
                    </a:moveTo>
                    <a:cubicBezTo>
                      <a:pt x="560" y="36"/>
                      <a:pt x="441" y="60"/>
                      <a:pt x="334" y="96"/>
                    </a:cubicBezTo>
                    <a:cubicBezTo>
                      <a:pt x="238" y="120"/>
                      <a:pt x="131" y="120"/>
                      <a:pt x="24" y="167"/>
                    </a:cubicBezTo>
                    <a:cubicBezTo>
                      <a:pt x="0" y="179"/>
                      <a:pt x="12" y="239"/>
                      <a:pt x="36" y="239"/>
                    </a:cubicBezTo>
                    <a:cubicBezTo>
                      <a:pt x="53" y="243"/>
                      <a:pt x="70" y="244"/>
                      <a:pt x="87" y="244"/>
                    </a:cubicBezTo>
                    <a:cubicBezTo>
                      <a:pt x="177" y="244"/>
                      <a:pt x="267" y="197"/>
                      <a:pt x="357" y="167"/>
                    </a:cubicBezTo>
                    <a:cubicBezTo>
                      <a:pt x="464" y="120"/>
                      <a:pt x="572" y="84"/>
                      <a:pt x="691" y="48"/>
                    </a:cubicBezTo>
                    <a:cubicBezTo>
                      <a:pt x="726" y="36"/>
                      <a:pt x="715" y="1"/>
                      <a:pt x="6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0" name="Google Shape;12740;p44"/>
              <p:cNvSpPr/>
              <p:nvPr/>
            </p:nvSpPr>
            <p:spPr>
              <a:xfrm>
                <a:off x="4423150" y="2038775"/>
                <a:ext cx="18625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745" h="144" extrusionOk="0">
                    <a:moveTo>
                      <a:pt x="715" y="0"/>
                    </a:moveTo>
                    <a:cubicBezTo>
                      <a:pt x="489" y="24"/>
                      <a:pt x="239" y="24"/>
                      <a:pt x="37" y="108"/>
                    </a:cubicBezTo>
                    <a:cubicBezTo>
                      <a:pt x="1" y="119"/>
                      <a:pt x="1" y="143"/>
                      <a:pt x="37" y="143"/>
                    </a:cubicBezTo>
                    <a:cubicBezTo>
                      <a:pt x="251" y="143"/>
                      <a:pt x="489" y="72"/>
                      <a:pt x="715" y="24"/>
                    </a:cubicBezTo>
                    <a:cubicBezTo>
                      <a:pt x="720" y="26"/>
                      <a:pt x="724" y="27"/>
                      <a:pt x="727" y="27"/>
                    </a:cubicBezTo>
                    <a:cubicBezTo>
                      <a:pt x="744" y="27"/>
                      <a:pt x="725" y="0"/>
                      <a:pt x="7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1" name="Google Shape;12741;p44"/>
              <p:cNvSpPr/>
              <p:nvPr/>
            </p:nvSpPr>
            <p:spPr>
              <a:xfrm>
                <a:off x="4405000" y="2034875"/>
                <a:ext cx="15425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71" extrusionOk="0">
                    <a:moveTo>
                      <a:pt x="590" y="0"/>
                    </a:moveTo>
                    <a:cubicBezTo>
                      <a:pt x="588" y="0"/>
                      <a:pt x="586" y="1"/>
                      <a:pt x="584" y="2"/>
                    </a:cubicBezTo>
                    <a:cubicBezTo>
                      <a:pt x="477" y="25"/>
                      <a:pt x="382" y="37"/>
                      <a:pt x="286" y="61"/>
                    </a:cubicBezTo>
                    <a:cubicBezTo>
                      <a:pt x="191" y="85"/>
                      <a:pt x="96" y="85"/>
                      <a:pt x="24" y="121"/>
                    </a:cubicBezTo>
                    <a:cubicBezTo>
                      <a:pt x="1" y="145"/>
                      <a:pt x="13" y="168"/>
                      <a:pt x="36" y="168"/>
                    </a:cubicBezTo>
                    <a:cubicBezTo>
                      <a:pt x="49" y="170"/>
                      <a:pt x="62" y="171"/>
                      <a:pt x="75" y="171"/>
                    </a:cubicBezTo>
                    <a:cubicBezTo>
                      <a:pt x="154" y="171"/>
                      <a:pt x="226" y="141"/>
                      <a:pt x="298" y="121"/>
                    </a:cubicBezTo>
                    <a:cubicBezTo>
                      <a:pt x="382" y="109"/>
                      <a:pt x="489" y="85"/>
                      <a:pt x="584" y="61"/>
                    </a:cubicBezTo>
                    <a:cubicBezTo>
                      <a:pt x="617" y="50"/>
                      <a:pt x="610" y="0"/>
                      <a:pt x="5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2" name="Google Shape;12742;p44"/>
              <p:cNvSpPr/>
              <p:nvPr/>
            </p:nvSpPr>
            <p:spPr>
              <a:xfrm>
                <a:off x="4380600" y="2030150"/>
                <a:ext cx="21150" cy="54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216" extrusionOk="0">
                    <a:moveTo>
                      <a:pt x="738" y="0"/>
                    </a:moveTo>
                    <a:cubicBezTo>
                      <a:pt x="500" y="24"/>
                      <a:pt x="262" y="60"/>
                      <a:pt x="36" y="155"/>
                    </a:cubicBezTo>
                    <a:cubicBezTo>
                      <a:pt x="0" y="167"/>
                      <a:pt x="24" y="214"/>
                      <a:pt x="48" y="214"/>
                    </a:cubicBezTo>
                    <a:cubicBezTo>
                      <a:pt x="65" y="215"/>
                      <a:pt x="83" y="216"/>
                      <a:pt x="100" y="216"/>
                    </a:cubicBezTo>
                    <a:cubicBezTo>
                      <a:pt x="309" y="216"/>
                      <a:pt x="519" y="155"/>
                      <a:pt x="738" y="155"/>
                    </a:cubicBezTo>
                    <a:cubicBezTo>
                      <a:pt x="846" y="155"/>
                      <a:pt x="846" y="0"/>
                      <a:pt x="7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3" name="Google Shape;12743;p44"/>
              <p:cNvSpPr/>
              <p:nvPr/>
            </p:nvSpPr>
            <p:spPr>
              <a:xfrm>
                <a:off x="4372250" y="2011675"/>
                <a:ext cx="120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483" h="268" extrusionOk="0">
                    <a:moveTo>
                      <a:pt x="391" y="0"/>
                    </a:moveTo>
                    <a:cubicBezTo>
                      <a:pt x="373" y="0"/>
                      <a:pt x="357" y="7"/>
                      <a:pt x="346" y="25"/>
                    </a:cubicBezTo>
                    <a:cubicBezTo>
                      <a:pt x="299" y="84"/>
                      <a:pt x="251" y="120"/>
                      <a:pt x="191" y="132"/>
                    </a:cubicBezTo>
                    <a:cubicBezTo>
                      <a:pt x="132" y="168"/>
                      <a:pt x="84" y="180"/>
                      <a:pt x="25" y="203"/>
                    </a:cubicBezTo>
                    <a:cubicBezTo>
                      <a:pt x="1" y="227"/>
                      <a:pt x="13" y="263"/>
                      <a:pt x="49" y="263"/>
                    </a:cubicBezTo>
                    <a:cubicBezTo>
                      <a:pt x="68" y="266"/>
                      <a:pt x="88" y="267"/>
                      <a:pt x="108" y="267"/>
                    </a:cubicBezTo>
                    <a:cubicBezTo>
                      <a:pt x="242" y="267"/>
                      <a:pt x="372" y="199"/>
                      <a:pt x="465" y="84"/>
                    </a:cubicBezTo>
                    <a:cubicBezTo>
                      <a:pt x="482" y="42"/>
                      <a:pt x="433" y="0"/>
                      <a:pt x="3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4" name="Google Shape;12744;p44"/>
              <p:cNvSpPr/>
              <p:nvPr/>
            </p:nvSpPr>
            <p:spPr>
              <a:xfrm>
                <a:off x="4371975" y="2008700"/>
                <a:ext cx="9250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49" extrusionOk="0">
                    <a:moveTo>
                      <a:pt x="369" y="1"/>
                    </a:moveTo>
                    <a:cubicBezTo>
                      <a:pt x="250" y="1"/>
                      <a:pt x="131" y="1"/>
                      <a:pt x="12" y="25"/>
                    </a:cubicBezTo>
                    <a:cubicBezTo>
                      <a:pt x="0" y="25"/>
                      <a:pt x="12" y="49"/>
                      <a:pt x="12" y="49"/>
                    </a:cubicBezTo>
                    <a:cubicBezTo>
                      <a:pt x="131" y="13"/>
                      <a:pt x="250" y="13"/>
                      <a:pt x="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5" name="Google Shape;12745;p44"/>
              <p:cNvSpPr/>
              <p:nvPr/>
            </p:nvSpPr>
            <p:spPr>
              <a:xfrm>
                <a:off x="4374050" y="1998300"/>
                <a:ext cx="128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251" extrusionOk="0">
                    <a:moveTo>
                      <a:pt x="417" y="0"/>
                    </a:moveTo>
                    <a:cubicBezTo>
                      <a:pt x="286" y="0"/>
                      <a:pt x="96" y="60"/>
                      <a:pt x="12" y="179"/>
                    </a:cubicBezTo>
                    <a:cubicBezTo>
                      <a:pt x="0" y="203"/>
                      <a:pt x="12" y="250"/>
                      <a:pt x="60" y="250"/>
                    </a:cubicBezTo>
                    <a:cubicBezTo>
                      <a:pt x="119" y="238"/>
                      <a:pt x="167" y="226"/>
                      <a:pt x="227" y="179"/>
                    </a:cubicBezTo>
                    <a:cubicBezTo>
                      <a:pt x="286" y="143"/>
                      <a:pt x="346" y="119"/>
                      <a:pt x="417" y="119"/>
                    </a:cubicBezTo>
                    <a:cubicBezTo>
                      <a:pt x="421" y="120"/>
                      <a:pt x="425" y="120"/>
                      <a:pt x="429" y="120"/>
                    </a:cubicBezTo>
                    <a:cubicBezTo>
                      <a:pt x="512" y="120"/>
                      <a:pt x="508" y="0"/>
                      <a:pt x="4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6" name="Google Shape;12746;p44"/>
              <p:cNvSpPr/>
              <p:nvPr/>
            </p:nvSpPr>
            <p:spPr>
              <a:xfrm>
                <a:off x="4366900" y="1981625"/>
                <a:ext cx="16975" cy="41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64" extrusionOk="0">
                    <a:moveTo>
                      <a:pt x="596" y="0"/>
                    </a:moveTo>
                    <a:cubicBezTo>
                      <a:pt x="501" y="0"/>
                      <a:pt x="405" y="0"/>
                      <a:pt x="298" y="12"/>
                    </a:cubicBezTo>
                    <a:cubicBezTo>
                      <a:pt x="215" y="24"/>
                      <a:pt x="108" y="24"/>
                      <a:pt x="36" y="72"/>
                    </a:cubicBezTo>
                    <a:cubicBezTo>
                      <a:pt x="1" y="84"/>
                      <a:pt x="1" y="143"/>
                      <a:pt x="48" y="155"/>
                    </a:cubicBezTo>
                    <a:cubicBezTo>
                      <a:pt x="65" y="161"/>
                      <a:pt x="83" y="163"/>
                      <a:pt x="102" y="163"/>
                    </a:cubicBezTo>
                    <a:cubicBezTo>
                      <a:pt x="160" y="163"/>
                      <a:pt x="223" y="140"/>
                      <a:pt x="286" y="131"/>
                    </a:cubicBezTo>
                    <a:lnTo>
                      <a:pt x="596" y="84"/>
                    </a:lnTo>
                    <a:cubicBezTo>
                      <a:pt x="601" y="84"/>
                      <a:pt x="605" y="85"/>
                      <a:pt x="610" y="85"/>
                    </a:cubicBezTo>
                    <a:cubicBezTo>
                      <a:pt x="679" y="85"/>
                      <a:pt x="674" y="0"/>
                      <a:pt x="5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7" name="Google Shape;12747;p44"/>
              <p:cNvSpPr/>
              <p:nvPr/>
            </p:nvSpPr>
            <p:spPr>
              <a:xfrm>
                <a:off x="4373750" y="1965675"/>
                <a:ext cx="25425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224" extrusionOk="0">
                    <a:moveTo>
                      <a:pt x="619" y="1"/>
                    </a:moveTo>
                    <a:cubicBezTo>
                      <a:pt x="568" y="1"/>
                      <a:pt x="516" y="3"/>
                      <a:pt x="465" y="7"/>
                    </a:cubicBezTo>
                    <a:cubicBezTo>
                      <a:pt x="322" y="19"/>
                      <a:pt x="167" y="19"/>
                      <a:pt x="48" y="115"/>
                    </a:cubicBezTo>
                    <a:cubicBezTo>
                      <a:pt x="0" y="138"/>
                      <a:pt x="12" y="222"/>
                      <a:pt x="72" y="222"/>
                    </a:cubicBezTo>
                    <a:cubicBezTo>
                      <a:pt x="83" y="223"/>
                      <a:pt x="94" y="223"/>
                      <a:pt x="105" y="223"/>
                    </a:cubicBezTo>
                    <a:cubicBezTo>
                      <a:pt x="215" y="223"/>
                      <a:pt x="335" y="174"/>
                      <a:pt x="465" y="174"/>
                    </a:cubicBezTo>
                    <a:cubicBezTo>
                      <a:pt x="503" y="167"/>
                      <a:pt x="543" y="164"/>
                      <a:pt x="583" y="164"/>
                    </a:cubicBezTo>
                    <a:cubicBezTo>
                      <a:pt x="679" y="164"/>
                      <a:pt x="780" y="181"/>
                      <a:pt x="882" y="198"/>
                    </a:cubicBezTo>
                    <a:cubicBezTo>
                      <a:pt x="888" y="200"/>
                      <a:pt x="895" y="200"/>
                      <a:pt x="901" y="200"/>
                    </a:cubicBezTo>
                    <a:cubicBezTo>
                      <a:pt x="983" y="200"/>
                      <a:pt x="1017" y="65"/>
                      <a:pt x="917" y="43"/>
                    </a:cubicBezTo>
                    <a:cubicBezTo>
                      <a:pt x="822" y="11"/>
                      <a:pt x="721" y="1"/>
                      <a:pt x="6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8" name="Google Shape;12748;p44"/>
              <p:cNvSpPr/>
              <p:nvPr/>
            </p:nvSpPr>
            <p:spPr>
              <a:xfrm>
                <a:off x="4392800" y="1960275"/>
                <a:ext cx="7625" cy="302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1" extrusionOk="0">
                    <a:moveTo>
                      <a:pt x="87" y="1"/>
                    </a:moveTo>
                    <a:cubicBezTo>
                      <a:pt x="60" y="1"/>
                      <a:pt x="35" y="6"/>
                      <a:pt x="12" y="21"/>
                    </a:cubicBezTo>
                    <a:cubicBezTo>
                      <a:pt x="0" y="33"/>
                      <a:pt x="0" y="57"/>
                      <a:pt x="12" y="81"/>
                    </a:cubicBezTo>
                    <a:cubicBezTo>
                      <a:pt x="84" y="104"/>
                      <a:pt x="155" y="92"/>
                      <a:pt x="239" y="116"/>
                    </a:cubicBezTo>
                    <a:cubicBezTo>
                      <a:pt x="243" y="119"/>
                      <a:pt x="247" y="121"/>
                      <a:pt x="252" y="121"/>
                    </a:cubicBezTo>
                    <a:cubicBezTo>
                      <a:pt x="282" y="121"/>
                      <a:pt x="304" y="55"/>
                      <a:pt x="262" y="45"/>
                    </a:cubicBezTo>
                    <a:cubicBezTo>
                      <a:pt x="213" y="28"/>
                      <a:pt x="147" y="1"/>
                      <a:pt x="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9" name="Google Shape;12749;p44"/>
              <p:cNvSpPr/>
              <p:nvPr/>
            </p:nvSpPr>
            <p:spPr>
              <a:xfrm>
                <a:off x="4384475" y="1953775"/>
                <a:ext cx="23825" cy="592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237" extrusionOk="0">
                    <a:moveTo>
                      <a:pt x="454" y="0"/>
                    </a:moveTo>
                    <a:cubicBezTo>
                      <a:pt x="304" y="0"/>
                      <a:pt x="157" y="31"/>
                      <a:pt x="48" y="102"/>
                    </a:cubicBezTo>
                    <a:cubicBezTo>
                      <a:pt x="0" y="126"/>
                      <a:pt x="0" y="198"/>
                      <a:pt x="60" y="221"/>
                    </a:cubicBezTo>
                    <a:cubicBezTo>
                      <a:pt x="99" y="232"/>
                      <a:pt x="139" y="237"/>
                      <a:pt x="179" y="237"/>
                    </a:cubicBezTo>
                    <a:cubicBezTo>
                      <a:pt x="271" y="237"/>
                      <a:pt x="365" y="214"/>
                      <a:pt x="464" y="198"/>
                    </a:cubicBezTo>
                    <a:cubicBezTo>
                      <a:pt x="607" y="174"/>
                      <a:pt x="786" y="138"/>
                      <a:pt x="941" y="126"/>
                    </a:cubicBezTo>
                    <a:cubicBezTo>
                      <a:pt x="953" y="126"/>
                      <a:pt x="953" y="126"/>
                      <a:pt x="941" y="114"/>
                    </a:cubicBezTo>
                    <a:cubicBezTo>
                      <a:pt x="812" y="43"/>
                      <a:pt x="631" y="0"/>
                      <a:pt x="4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0" name="Google Shape;12750;p44"/>
              <p:cNvSpPr/>
              <p:nvPr/>
            </p:nvSpPr>
            <p:spPr>
              <a:xfrm>
                <a:off x="4315400" y="1948000"/>
                <a:ext cx="102725" cy="9475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379" extrusionOk="0">
                    <a:moveTo>
                      <a:pt x="4061" y="0"/>
                    </a:moveTo>
                    <a:cubicBezTo>
                      <a:pt x="3710" y="54"/>
                      <a:pt x="3358" y="57"/>
                      <a:pt x="3009" y="57"/>
                    </a:cubicBezTo>
                    <a:cubicBezTo>
                      <a:pt x="2965" y="57"/>
                      <a:pt x="2921" y="57"/>
                      <a:pt x="2878" y="57"/>
                    </a:cubicBezTo>
                    <a:cubicBezTo>
                      <a:pt x="2572" y="57"/>
                      <a:pt x="2267" y="59"/>
                      <a:pt x="1965" y="95"/>
                    </a:cubicBezTo>
                    <a:cubicBezTo>
                      <a:pt x="1322" y="155"/>
                      <a:pt x="679" y="214"/>
                      <a:pt x="60" y="274"/>
                    </a:cubicBezTo>
                    <a:cubicBezTo>
                      <a:pt x="1" y="274"/>
                      <a:pt x="1" y="369"/>
                      <a:pt x="60" y="369"/>
                    </a:cubicBezTo>
                    <a:cubicBezTo>
                      <a:pt x="154" y="376"/>
                      <a:pt x="247" y="379"/>
                      <a:pt x="341" y="379"/>
                    </a:cubicBezTo>
                    <a:cubicBezTo>
                      <a:pt x="929" y="379"/>
                      <a:pt x="1523" y="262"/>
                      <a:pt x="2108" y="191"/>
                    </a:cubicBezTo>
                    <a:cubicBezTo>
                      <a:pt x="2763" y="119"/>
                      <a:pt x="3430" y="179"/>
                      <a:pt x="4073" y="60"/>
                    </a:cubicBezTo>
                    <a:cubicBezTo>
                      <a:pt x="4108" y="60"/>
                      <a:pt x="4085" y="0"/>
                      <a:pt x="40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1" name="Google Shape;12751;p44"/>
              <p:cNvSpPr/>
              <p:nvPr/>
            </p:nvSpPr>
            <p:spPr>
              <a:xfrm>
                <a:off x="4398150" y="1943675"/>
                <a:ext cx="2592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27" extrusionOk="0">
                    <a:moveTo>
                      <a:pt x="496" y="0"/>
                    </a:moveTo>
                    <a:cubicBezTo>
                      <a:pt x="340" y="0"/>
                      <a:pt x="185" y="6"/>
                      <a:pt x="36" y="30"/>
                    </a:cubicBezTo>
                    <a:cubicBezTo>
                      <a:pt x="1" y="30"/>
                      <a:pt x="1" y="102"/>
                      <a:pt x="36" y="102"/>
                    </a:cubicBezTo>
                    <a:cubicBezTo>
                      <a:pt x="160" y="121"/>
                      <a:pt x="284" y="126"/>
                      <a:pt x="408" y="126"/>
                    </a:cubicBezTo>
                    <a:cubicBezTo>
                      <a:pt x="594" y="126"/>
                      <a:pt x="779" y="114"/>
                      <a:pt x="965" y="114"/>
                    </a:cubicBezTo>
                    <a:cubicBezTo>
                      <a:pt x="1037" y="114"/>
                      <a:pt x="1037" y="6"/>
                      <a:pt x="965" y="6"/>
                    </a:cubicBezTo>
                    <a:cubicBezTo>
                      <a:pt x="810" y="6"/>
                      <a:pt x="653" y="0"/>
                      <a:pt x="4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2" name="Google Shape;12752;p44"/>
              <p:cNvSpPr/>
              <p:nvPr/>
            </p:nvSpPr>
            <p:spPr>
              <a:xfrm>
                <a:off x="4389825" y="1937600"/>
                <a:ext cx="3067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46" extrusionOk="0">
                    <a:moveTo>
                      <a:pt x="541" y="1"/>
                    </a:moveTo>
                    <a:cubicBezTo>
                      <a:pt x="372" y="1"/>
                      <a:pt x="203" y="7"/>
                      <a:pt x="36" y="23"/>
                    </a:cubicBezTo>
                    <a:cubicBezTo>
                      <a:pt x="0" y="23"/>
                      <a:pt x="0" y="83"/>
                      <a:pt x="36" y="83"/>
                    </a:cubicBezTo>
                    <a:cubicBezTo>
                      <a:pt x="405" y="130"/>
                      <a:pt x="786" y="118"/>
                      <a:pt x="1155" y="142"/>
                    </a:cubicBezTo>
                    <a:cubicBezTo>
                      <a:pt x="1162" y="144"/>
                      <a:pt x="1168" y="145"/>
                      <a:pt x="1173" y="145"/>
                    </a:cubicBezTo>
                    <a:cubicBezTo>
                      <a:pt x="1226" y="145"/>
                      <a:pt x="1220" y="45"/>
                      <a:pt x="1155" y="23"/>
                    </a:cubicBezTo>
                    <a:cubicBezTo>
                      <a:pt x="953" y="10"/>
                      <a:pt x="747" y="1"/>
                      <a:pt x="5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3" name="Google Shape;12753;p44"/>
              <p:cNvSpPr/>
              <p:nvPr/>
            </p:nvSpPr>
            <p:spPr>
              <a:xfrm>
                <a:off x="4270750" y="1935775"/>
                <a:ext cx="1378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501" extrusionOk="0">
                    <a:moveTo>
                      <a:pt x="5490" y="1"/>
                    </a:moveTo>
                    <a:cubicBezTo>
                      <a:pt x="3692" y="96"/>
                      <a:pt x="1811" y="25"/>
                      <a:pt x="37" y="418"/>
                    </a:cubicBezTo>
                    <a:cubicBezTo>
                      <a:pt x="1" y="430"/>
                      <a:pt x="13" y="501"/>
                      <a:pt x="60" y="501"/>
                    </a:cubicBezTo>
                    <a:cubicBezTo>
                      <a:pt x="1870" y="406"/>
                      <a:pt x="3704" y="287"/>
                      <a:pt x="5502" y="60"/>
                    </a:cubicBezTo>
                    <a:cubicBezTo>
                      <a:pt x="5513" y="49"/>
                      <a:pt x="5513" y="1"/>
                      <a:pt x="54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4" name="Google Shape;12754;p44"/>
              <p:cNvSpPr/>
              <p:nvPr/>
            </p:nvSpPr>
            <p:spPr>
              <a:xfrm>
                <a:off x="4777425" y="2607000"/>
                <a:ext cx="32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130" h="64" extrusionOk="0">
                    <a:moveTo>
                      <a:pt x="105" y="0"/>
                    </a:moveTo>
                    <a:cubicBezTo>
                      <a:pt x="58" y="0"/>
                      <a:pt x="46" y="12"/>
                      <a:pt x="10" y="24"/>
                    </a:cubicBezTo>
                    <a:cubicBezTo>
                      <a:pt x="1" y="44"/>
                      <a:pt x="7" y="63"/>
                      <a:pt x="29" y="63"/>
                    </a:cubicBezTo>
                    <a:cubicBezTo>
                      <a:pt x="34" y="63"/>
                      <a:pt x="39" y="62"/>
                      <a:pt x="46" y="60"/>
                    </a:cubicBezTo>
                    <a:cubicBezTo>
                      <a:pt x="54" y="52"/>
                      <a:pt x="74" y="38"/>
                      <a:pt x="93" y="38"/>
                    </a:cubicBezTo>
                    <a:cubicBezTo>
                      <a:pt x="101" y="38"/>
                      <a:pt x="110" y="41"/>
                      <a:pt x="117" y="48"/>
                    </a:cubicBezTo>
                    <a:cubicBezTo>
                      <a:pt x="129" y="48"/>
                      <a:pt x="129" y="0"/>
                      <a:pt x="1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5" name="Google Shape;12755;p44"/>
              <p:cNvSpPr/>
              <p:nvPr/>
            </p:nvSpPr>
            <p:spPr>
              <a:xfrm>
                <a:off x="4767550" y="2578725"/>
                <a:ext cx="4175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167" h="50" extrusionOk="0">
                    <a:moveTo>
                      <a:pt x="36" y="0"/>
                    </a:moveTo>
                    <a:cubicBezTo>
                      <a:pt x="0" y="0"/>
                      <a:pt x="0" y="48"/>
                      <a:pt x="36" y="48"/>
                    </a:cubicBezTo>
                    <a:lnTo>
                      <a:pt x="143" y="48"/>
                    </a:lnTo>
                    <a:cubicBezTo>
                      <a:pt x="145" y="49"/>
                      <a:pt x="147" y="50"/>
                      <a:pt x="149" y="50"/>
                    </a:cubicBezTo>
                    <a:cubicBezTo>
                      <a:pt x="167" y="50"/>
                      <a:pt x="165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6" name="Google Shape;12756;p44"/>
              <p:cNvSpPr/>
              <p:nvPr/>
            </p:nvSpPr>
            <p:spPr>
              <a:xfrm>
                <a:off x="4644325" y="2658800"/>
                <a:ext cx="13400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225" extrusionOk="0">
                    <a:moveTo>
                      <a:pt x="393" y="0"/>
                    </a:moveTo>
                    <a:cubicBezTo>
                      <a:pt x="322" y="0"/>
                      <a:pt x="262" y="12"/>
                      <a:pt x="191" y="24"/>
                    </a:cubicBezTo>
                    <a:cubicBezTo>
                      <a:pt x="119" y="36"/>
                      <a:pt x="84" y="72"/>
                      <a:pt x="24" y="119"/>
                    </a:cubicBezTo>
                    <a:cubicBezTo>
                      <a:pt x="0" y="143"/>
                      <a:pt x="12" y="191"/>
                      <a:pt x="36" y="203"/>
                    </a:cubicBezTo>
                    <a:cubicBezTo>
                      <a:pt x="77" y="211"/>
                      <a:pt x="112" y="225"/>
                      <a:pt x="150" y="225"/>
                    </a:cubicBezTo>
                    <a:cubicBezTo>
                      <a:pt x="167" y="225"/>
                      <a:pt x="184" y="222"/>
                      <a:pt x="203" y="214"/>
                    </a:cubicBezTo>
                    <a:cubicBezTo>
                      <a:pt x="262" y="203"/>
                      <a:pt x="322" y="203"/>
                      <a:pt x="381" y="203"/>
                    </a:cubicBezTo>
                    <a:cubicBezTo>
                      <a:pt x="536" y="203"/>
                      <a:pt x="536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7" name="Google Shape;12757;p44"/>
              <p:cNvSpPr/>
              <p:nvPr/>
            </p:nvSpPr>
            <p:spPr>
              <a:xfrm>
                <a:off x="4566325" y="2744950"/>
                <a:ext cx="10150" cy="350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140" extrusionOk="0">
                    <a:moveTo>
                      <a:pt x="170" y="1"/>
                    </a:moveTo>
                    <a:cubicBezTo>
                      <a:pt x="120" y="1"/>
                      <a:pt x="72" y="7"/>
                      <a:pt x="37" y="31"/>
                    </a:cubicBezTo>
                    <a:cubicBezTo>
                      <a:pt x="1" y="43"/>
                      <a:pt x="1" y="90"/>
                      <a:pt x="37" y="102"/>
                    </a:cubicBezTo>
                    <a:cubicBezTo>
                      <a:pt x="92" y="134"/>
                      <a:pt x="158" y="139"/>
                      <a:pt x="224" y="139"/>
                    </a:cubicBezTo>
                    <a:cubicBezTo>
                      <a:pt x="257" y="139"/>
                      <a:pt x="291" y="138"/>
                      <a:pt x="322" y="138"/>
                    </a:cubicBezTo>
                    <a:cubicBezTo>
                      <a:pt x="406" y="138"/>
                      <a:pt x="406" y="7"/>
                      <a:pt x="322" y="7"/>
                    </a:cubicBezTo>
                    <a:cubicBezTo>
                      <a:pt x="275" y="7"/>
                      <a:pt x="221" y="1"/>
                      <a:pt x="1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8" name="Google Shape;12758;p44"/>
              <p:cNvSpPr/>
              <p:nvPr/>
            </p:nvSpPr>
            <p:spPr>
              <a:xfrm>
                <a:off x="4662175" y="2894500"/>
                <a:ext cx="12425" cy="2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112" extrusionOk="0">
                    <a:moveTo>
                      <a:pt x="440" y="1"/>
                    </a:moveTo>
                    <a:cubicBezTo>
                      <a:pt x="437" y="1"/>
                      <a:pt x="433" y="1"/>
                      <a:pt x="429" y="2"/>
                    </a:cubicBezTo>
                    <a:cubicBezTo>
                      <a:pt x="358" y="14"/>
                      <a:pt x="274" y="14"/>
                      <a:pt x="203" y="14"/>
                    </a:cubicBezTo>
                    <a:cubicBezTo>
                      <a:pt x="143" y="14"/>
                      <a:pt x="84" y="14"/>
                      <a:pt x="24" y="38"/>
                    </a:cubicBezTo>
                    <a:cubicBezTo>
                      <a:pt x="1" y="49"/>
                      <a:pt x="1" y="97"/>
                      <a:pt x="24" y="97"/>
                    </a:cubicBezTo>
                    <a:cubicBezTo>
                      <a:pt x="54" y="109"/>
                      <a:pt x="93" y="112"/>
                      <a:pt x="132" y="112"/>
                    </a:cubicBezTo>
                    <a:cubicBezTo>
                      <a:pt x="170" y="112"/>
                      <a:pt x="209" y="109"/>
                      <a:pt x="239" y="109"/>
                    </a:cubicBezTo>
                    <a:cubicBezTo>
                      <a:pt x="310" y="109"/>
                      <a:pt x="382" y="97"/>
                      <a:pt x="441" y="73"/>
                    </a:cubicBezTo>
                    <a:cubicBezTo>
                      <a:pt x="497" y="73"/>
                      <a:pt x="490" y="1"/>
                      <a:pt x="4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9" name="Google Shape;12759;p44"/>
              <p:cNvSpPr/>
              <p:nvPr/>
            </p:nvSpPr>
            <p:spPr>
              <a:xfrm>
                <a:off x="4683025" y="2955225"/>
                <a:ext cx="97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147" extrusionOk="0">
                    <a:moveTo>
                      <a:pt x="300" y="1"/>
                    </a:moveTo>
                    <a:cubicBezTo>
                      <a:pt x="295" y="1"/>
                      <a:pt x="291" y="1"/>
                      <a:pt x="286" y="2"/>
                    </a:cubicBezTo>
                    <a:cubicBezTo>
                      <a:pt x="226" y="14"/>
                      <a:pt x="191" y="14"/>
                      <a:pt x="131" y="14"/>
                    </a:cubicBezTo>
                    <a:cubicBezTo>
                      <a:pt x="83" y="14"/>
                      <a:pt x="36" y="14"/>
                      <a:pt x="12" y="49"/>
                    </a:cubicBezTo>
                    <a:cubicBezTo>
                      <a:pt x="0" y="61"/>
                      <a:pt x="0" y="85"/>
                      <a:pt x="12" y="109"/>
                    </a:cubicBezTo>
                    <a:cubicBezTo>
                      <a:pt x="40" y="137"/>
                      <a:pt x="83" y="147"/>
                      <a:pt x="129" y="147"/>
                    </a:cubicBezTo>
                    <a:cubicBezTo>
                      <a:pt x="200" y="147"/>
                      <a:pt x="278" y="123"/>
                      <a:pt x="322" y="109"/>
                    </a:cubicBezTo>
                    <a:cubicBezTo>
                      <a:pt x="389" y="86"/>
                      <a:pt x="372" y="1"/>
                      <a:pt x="3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0" name="Google Shape;12760;p44"/>
              <p:cNvSpPr/>
              <p:nvPr/>
            </p:nvSpPr>
            <p:spPr>
              <a:xfrm>
                <a:off x="4663975" y="3007650"/>
                <a:ext cx="13900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44" extrusionOk="0">
                    <a:moveTo>
                      <a:pt x="418" y="11"/>
                    </a:moveTo>
                    <a:cubicBezTo>
                      <a:pt x="413" y="11"/>
                      <a:pt x="409" y="11"/>
                      <a:pt x="405" y="12"/>
                    </a:cubicBezTo>
                    <a:cubicBezTo>
                      <a:pt x="286" y="36"/>
                      <a:pt x="143" y="0"/>
                      <a:pt x="60" y="107"/>
                    </a:cubicBezTo>
                    <a:cubicBezTo>
                      <a:pt x="12" y="143"/>
                      <a:pt x="0" y="238"/>
                      <a:pt x="60" y="286"/>
                    </a:cubicBezTo>
                    <a:cubicBezTo>
                      <a:pt x="104" y="327"/>
                      <a:pt x="150" y="343"/>
                      <a:pt x="197" y="343"/>
                    </a:cubicBezTo>
                    <a:cubicBezTo>
                      <a:pt x="301" y="343"/>
                      <a:pt x="406" y="261"/>
                      <a:pt x="488" y="179"/>
                    </a:cubicBezTo>
                    <a:cubicBezTo>
                      <a:pt x="556" y="111"/>
                      <a:pt x="495" y="11"/>
                      <a:pt x="418" y="1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1" name="Google Shape;12761;p44"/>
              <p:cNvSpPr/>
              <p:nvPr/>
            </p:nvSpPr>
            <p:spPr>
              <a:xfrm>
                <a:off x="4659800" y="3096100"/>
                <a:ext cx="665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91" extrusionOk="0">
                    <a:moveTo>
                      <a:pt x="134" y="1"/>
                    </a:moveTo>
                    <a:cubicBezTo>
                      <a:pt x="110" y="1"/>
                      <a:pt x="83" y="14"/>
                      <a:pt x="60" y="46"/>
                    </a:cubicBezTo>
                    <a:cubicBezTo>
                      <a:pt x="48" y="70"/>
                      <a:pt x="24" y="70"/>
                      <a:pt x="12" y="82"/>
                    </a:cubicBezTo>
                    <a:cubicBezTo>
                      <a:pt x="0" y="105"/>
                      <a:pt x="0" y="141"/>
                      <a:pt x="12" y="153"/>
                    </a:cubicBezTo>
                    <a:cubicBezTo>
                      <a:pt x="31" y="179"/>
                      <a:pt x="57" y="190"/>
                      <a:pt x="87" y="190"/>
                    </a:cubicBezTo>
                    <a:cubicBezTo>
                      <a:pt x="112" y="190"/>
                      <a:pt x="139" y="182"/>
                      <a:pt x="167" y="165"/>
                    </a:cubicBezTo>
                    <a:cubicBezTo>
                      <a:pt x="266" y="120"/>
                      <a:pt x="209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2" name="Google Shape;12762;p44"/>
              <p:cNvSpPr/>
              <p:nvPr/>
            </p:nvSpPr>
            <p:spPr>
              <a:xfrm>
                <a:off x="4446975" y="3278800"/>
                <a:ext cx="195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23" extrusionOk="0">
                    <a:moveTo>
                      <a:pt x="619" y="0"/>
                    </a:moveTo>
                    <a:cubicBezTo>
                      <a:pt x="615" y="0"/>
                      <a:pt x="611" y="0"/>
                      <a:pt x="608" y="1"/>
                    </a:cubicBezTo>
                    <a:cubicBezTo>
                      <a:pt x="554" y="13"/>
                      <a:pt x="503" y="19"/>
                      <a:pt x="453" y="19"/>
                    </a:cubicBezTo>
                    <a:cubicBezTo>
                      <a:pt x="402" y="19"/>
                      <a:pt x="352" y="13"/>
                      <a:pt x="298" y="1"/>
                    </a:cubicBezTo>
                    <a:cubicBezTo>
                      <a:pt x="191" y="1"/>
                      <a:pt x="108" y="1"/>
                      <a:pt x="36" y="96"/>
                    </a:cubicBezTo>
                    <a:cubicBezTo>
                      <a:pt x="0" y="144"/>
                      <a:pt x="0" y="179"/>
                      <a:pt x="36" y="227"/>
                    </a:cubicBezTo>
                    <a:cubicBezTo>
                      <a:pt x="108" y="322"/>
                      <a:pt x="215" y="322"/>
                      <a:pt x="310" y="322"/>
                    </a:cubicBezTo>
                    <a:cubicBezTo>
                      <a:pt x="417" y="298"/>
                      <a:pt x="536" y="287"/>
                      <a:pt x="643" y="275"/>
                    </a:cubicBezTo>
                    <a:cubicBezTo>
                      <a:pt x="783" y="228"/>
                      <a:pt x="763" y="0"/>
                      <a:pt x="6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3" name="Google Shape;12763;p44"/>
              <p:cNvSpPr/>
              <p:nvPr/>
            </p:nvSpPr>
            <p:spPr>
              <a:xfrm>
                <a:off x="4351725" y="3275125"/>
                <a:ext cx="1312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1" extrusionOk="0">
                    <a:moveTo>
                      <a:pt x="285" y="0"/>
                    </a:moveTo>
                    <a:cubicBezTo>
                      <a:pt x="246" y="0"/>
                      <a:pt x="206" y="9"/>
                      <a:pt x="167" y="29"/>
                    </a:cubicBezTo>
                    <a:cubicBezTo>
                      <a:pt x="119" y="53"/>
                      <a:pt x="96" y="76"/>
                      <a:pt x="60" y="124"/>
                    </a:cubicBezTo>
                    <a:cubicBezTo>
                      <a:pt x="0" y="195"/>
                      <a:pt x="0" y="303"/>
                      <a:pt x="60" y="362"/>
                    </a:cubicBezTo>
                    <a:cubicBezTo>
                      <a:pt x="96" y="386"/>
                      <a:pt x="119" y="422"/>
                      <a:pt x="167" y="445"/>
                    </a:cubicBezTo>
                    <a:cubicBezTo>
                      <a:pt x="209" y="470"/>
                      <a:pt x="253" y="481"/>
                      <a:pt x="295" y="481"/>
                    </a:cubicBezTo>
                    <a:cubicBezTo>
                      <a:pt x="418" y="481"/>
                      <a:pt x="524" y="385"/>
                      <a:pt x="524" y="243"/>
                    </a:cubicBezTo>
                    <a:cubicBezTo>
                      <a:pt x="524" y="97"/>
                      <a:pt x="413" y="0"/>
                      <a:pt x="2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4" name="Google Shape;12764;p44"/>
              <p:cNvSpPr/>
              <p:nvPr/>
            </p:nvSpPr>
            <p:spPr>
              <a:xfrm>
                <a:off x="4201100" y="3199000"/>
                <a:ext cx="10650" cy="5475"/>
              </a:xfrm>
              <a:custGeom>
                <a:avLst/>
                <a:gdLst/>
                <a:ahLst/>
                <a:cxnLst/>
                <a:rect l="l" t="t" r="r" b="b"/>
                <a:pathLst>
                  <a:path w="426" h="219" extrusionOk="0">
                    <a:moveTo>
                      <a:pt x="284" y="0"/>
                    </a:moveTo>
                    <a:cubicBezTo>
                      <a:pt x="278" y="0"/>
                      <a:pt x="270" y="1"/>
                      <a:pt x="263" y="2"/>
                    </a:cubicBezTo>
                    <a:cubicBezTo>
                      <a:pt x="168" y="2"/>
                      <a:pt x="84" y="2"/>
                      <a:pt x="13" y="73"/>
                    </a:cubicBezTo>
                    <a:cubicBezTo>
                      <a:pt x="1" y="97"/>
                      <a:pt x="1" y="133"/>
                      <a:pt x="13" y="145"/>
                    </a:cubicBezTo>
                    <a:cubicBezTo>
                      <a:pt x="60" y="208"/>
                      <a:pt x="113" y="219"/>
                      <a:pt x="171" y="219"/>
                    </a:cubicBezTo>
                    <a:cubicBezTo>
                      <a:pt x="201" y="219"/>
                      <a:pt x="231" y="216"/>
                      <a:pt x="263" y="216"/>
                    </a:cubicBezTo>
                    <a:cubicBezTo>
                      <a:pt x="267" y="216"/>
                      <a:pt x="270" y="217"/>
                      <a:pt x="274" y="217"/>
                    </a:cubicBezTo>
                    <a:cubicBezTo>
                      <a:pt x="422" y="217"/>
                      <a:pt x="426" y="0"/>
                      <a:pt x="2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5" name="Google Shape;12765;p44"/>
              <p:cNvSpPr/>
              <p:nvPr/>
            </p:nvSpPr>
            <p:spPr>
              <a:xfrm>
                <a:off x="4215550" y="2921025"/>
                <a:ext cx="477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74" extrusionOk="0">
                    <a:moveTo>
                      <a:pt x="96" y="0"/>
                    </a:moveTo>
                    <a:cubicBezTo>
                      <a:pt x="48" y="0"/>
                      <a:pt x="0" y="36"/>
                      <a:pt x="18" y="108"/>
                    </a:cubicBezTo>
                    <a:lnTo>
                      <a:pt x="18" y="120"/>
                    </a:lnTo>
                    <a:cubicBezTo>
                      <a:pt x="24" y="155"/>
                      <a:pt x="60" y="173"/>
                      <a:pt x="96" y="173"/>
                    </a:cubicBezTo>
                    <a:cubicBezTo>
                      <a:pt x="131" y="173"/>
                      <a:pt x="167" y="155"/>
                      <a:pt x="173" y="120"/>
                    </a:cubicBezTo>
                    <a:lnTo>
                      <a:pt x="173" y="108"/>
                    </a:lnTo>
                    <a:cubicBezTo>
                      <a:pt x="191" y="36"/>
                      <a:pt x="143" y="0"/>
                      <a:pt x="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6" name="Google Shape;12766;p44"/>
              <p:cNvSpPr/>
              <p:nvPr/>
            </p:nvSpPr>
            <p:spPr>
              <a:xfrm>
                <a:off x="4128775" y="2815950"/>
                <a:ext cx="240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96" h="37" extrusionOk="0">
                    <a:moveTo>
                      <a:pt x="24" y="1"/>
                    </a:moveTo>
                    <a:cubicBezTo>
                      <a:pt x="1" y="1"/>
                      <a:pt x="1" y="36"/>
                      <a:pt x="24" y="36"/>
                    </a:cubicBezTo>
                    <a:lnTo>
                      <a:pt x="84" y="36"/>
                    </a:lnTo>
                    <a:cubicBezTo>
                      <a:pt x="96" y="36"/>
                      <a:pt x="96" y="1"/>
                      <a:pt x="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7" name="Google Shape;12767;p44"/>
              <p:cNvSpPr/>
              <p:nvPr/>
            </p:nvSpPr>
            <p:spPr>
              <a:xfrm>
                <a:off x="4110625" y="2785550"/>
                <a:ext cx="9125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365" h="169" extrusionOk="0">
                    <a:moveTo>
                      <a:pt x="297" y="1"/>
                    </a:moveTo>
                    <a:cubicBezTo>
                      <a:pt x="294" y="1"/>
                      <a:pt x="290" y="1"/>
                      <a:pt x="286" y="2"/>
                    </a:cubicBezTo>
                    <a:cubicBezTo>
                      <a:pt x="215" y="26"/>
                      <a:pt x="60" y="14"/>
                      <a:pt x="12" y="109"/>
                    </a:cubicBezTo>
                    <a:cubicBezTo>
                      <a:pt x="0" y="133"/>
                      <a:pt x="12" y="169"/>
                      <a:pt x="48" y="169"/>
                    </a:cubicBezTo>
                    <a:cubicBezTo>
                      <a:pt x="96" y="169"/>
                      <a:pt x="119" y="145"/>
                      <a:pt x="167" y="133"/>
                    </a:cubicBezTo>
                    <a:cubicBezTo>
                      <a:pt x="215" y="121"/>
                      <a:pt x="250" y="121"/>
                      <a:pt x="298" y="97"/>
                    </a:cubicBezTo>
                    <a:cubicBezTo>
                      <a:pt x="365" y="75"/>
                      <a:pt x="348" y="1"/>
                      <a:pt x="2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8" name="Google Shape;12768;p44"/>
              <p:cNvSpPr/>
              <p:nvPr/>
            </p:nvSpPr>
            <p:spPr>
              <a:xfrm>
                <a:off x="4038875" y="2754150"/>
                <a:ext cx="11050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256" extrusionOk="0">
                    <a:moveTo>
                      <a:pt x="166" y="1"/>
                    </a:moveTo>
                    <a:cubicBezTo>
                      <a:pt x="128" y="1"/>
                      <a:pt x="92" y="10"/>
                      <a:pt x="60" y="32"/>
                    </a:cubicBezTo>
                    <a:cubicBezTo>
                      <a:pt x="1" y="79"/>
                      <a:pt x="1" y="151"/>
                      <a:pt x="60" y="210"/>
                    </a:cubicBezTo>
                    <a:cubicBezTo>
                      <a:pt x="94" y="243"/>
                      <a:pt x="136" y="256"/>
                      <a:pt x="180" y="256"/>
                    </a:cubicBezTo>
                    <a:cubicBezTo>
                      <a:pt x="248" y="256"/>
                      <a:pt x="320" y="227"/>
                      <a:pt x="370" y="198"/>
                    </a:cubicBezTo>
                    <a:cubicBezTo>
                      <a:pt x="441" y="163"/>
                      <a:pt x="441" y="79"/>
                      <a:pt x="370" y="56"/>
                    </a:cubicBezTo>
                    <a:cubicBezTo>
                      <a:pt x="303" y="26"/>
                      <a:pt x="231" y="1"/>
                      <a:pt x="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9" name="Google Shape;12769;p44"/>
              <p:cNvSpPr/>
              <p:nvPr/>
            </p:nvSpPr>
            <p:spPr>
              <a:xfrm>
                <a:off x="3988275" y="2667725"/>
                <a:ext cx="7175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144" extrusionOk="0">
                    <a:moveTo>
                      <a:pt x="191" y="0"/>
                    </a:moveTo>
                    <a:cubicBezTo>
                      <a:pt x="132" y="12"/>
                      <a:pt x="72" y="12"/>
                      <a:pt x="13" y="36"/>
                    </a:cubicBezTo>
                    <a:cubicBezTo>
                      <a:pt x="1" y="60"/>
                      <a:pt x="1" y="84"/>
                      <a:pt x="13" y="96"/>
                    </a:cubicBezTo>
                    <a:cubicBezTo>
                      <a:pt x="72" y="131"/>
                      <a:pt x="132" y="131"/>
                      <a:pt x="191" y="143"/>
                    </a:cubicBezTo>
                    <a:cubicBezTo>
                      <a:pt x="287" y="143"/>
                      <a:pt x="287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0" name="Google Shape;12770;p44"/>
              <p:cNvSpPr/>
              <p:nvPr/>
            </p:nvSpPr>
            <p:spPr>
              <a:xfrm>
                <a:off x="3967750" y="2594475"/>
                <a:ext cx="6575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61" extrusionOk="0">
                    <a:moveTo>
                      <a:pt x="153" y="0"/>
                    </a:moveTo>
                    <a:cubicBezTo>
                      <a:pt x="134" y="0"/>
                      <a:pt x="113" y="11"/>
                      <a:pt x="96" y="37"/>
                    </a:cubicBezTo>
                    <a:cubicBezTo>
                      <a:pt x="72" y="73"/>
                      <a:pt x="48" y="85"/>
                      <a:pt x="36" y="97"/>
                    </a:cubicBezTo>
                    <a:cubicBezTo>
                      <a:pt x="0" y="109"/>
                      <a:pt x="12" y="156"/>
                      <a:pt x="48" y="156"/>
                    </a:cubicBezTo>
                    <a:cubicBezTo>
                      <a:pt x="61" y="159"/>
                      <a:pt x="74" y="161"/>
                      <a:pt x="88" y="161"/>
                    </a:cubicBezTo>
                    <a:cubicBezTo>
                      <a:pt x="126" y="161"/>
                      <a:pt x="165" y="150"/>
                      <a:pt x="191" y="132"/>
                    </a:cubicBezTo>
                    <a:cubicBezTo>
                      <a:pt x="262" y="97"/>
                      <a:pt x="213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1" name="Google Shape;12771;p44"/>
              <p:cNvSpPr/>
              <p:nvPr/>
            </p:nvSpPr>
            <p:spPr>
              <a:xfrm>
                <a:off x="3952375" y="2444000"/>
                <a:ext cx="61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27" extrusionOk="0">
                    <a:moveTo>
                      <a:pt x="119" y="1"/>
                    </a:moveTo>
                    <a:cubicBezTo>
                      <a:pt x="66" y="1"/>
                      <a:pt x="11" y="42"/>
                      <a:pt x="20" y="103"/>
                    </a:cubicBezTo>
                    <a:cubicBezTo>
                      <a:pt x="21" y="102"/>
                      <a:pt x="21" y="102"/>
                      <a:pt x="22" y="101"/>
                    </a:cubicBezTo>
                    <a:lnTo>
                      <a:pt x="22" y="101"/>
                    </a:lnTo>
                    <a:cubicBezTo>
                      <a:pt x="1" y="151"/>
                      <a:pt x="14" y="213"/>
                      <a:pt x="68" y="222"/>
                    </a:cubicBezTo>
                    <a:cubicBezTo>
                      <a:pt x="80" y="225"/>
                      <a:pt x="94" y="227"/>
                      <a:pt x="108" y="227"/>
                    </a:cubicBezTo>
                    <a:cubicBezTo>
                      <a:pt x="145" y="227"/>
                      <a:pt x="181" y="216"/>
                      <a:pt x="199" y="198"/>
                    </a:cubicBezTo>
                    <a:cubicBezTo>
                      <a:pt x="246" y="139"/>
                      <a:pt x="246" y="43"/>
                      <a:pt x="175" y="20"/>
                    </a:cubicBezTo>
                    <a:cubicBezTo>
                      <a:pt x="159" y="7"/>
                      <a:pt x="139" y="1"/>
                      <a:pt x="1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2" name="Google Shape;12772;p44"/>
              <p:cNvSpPr/>
              <p:nvPr/>
            </p:nvSpPr>
            <p:spPr>
              <a:xfrm>
                <a:off x="3796300" y="2355775"/>
                <a:ext cx="5075" cy="270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08" extrusionOk="0">
                    <a:moveTo>
                      <a:pt x="131" y="1"/>
                    </a:moveTo>
                    <a:cubicBezTo>
                      <a:pt x="84" y="1"/>
                      <a:pt x="60" y="1"/>
                      <a:pt x="12" y="36"/>
                    </a:cubicBezTo>
                    <a:cubicBezTo>
                      <a:pt x="0" y="48"/>
                      <a:pt x="0" y="72"/>
                      <a:pt x="12" y="72"/>
                    </a:cubicBezTo>
                    <a:cubicBezTo>
                      <a:pt x="60" y="96"/>
                      <a:pt x="84" y="108"/>
                      <a:pt x="131" y="108"/>
                    </a:cubicBezTo>
                    <a:cubicBezTo>
                      <a:pt x="203" y="108"/>
                      <a:pt x="203" y="1"/>
                      <a:pt x="1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3" name="Google Shape;12773;p44"/>
              <p:cNvSpPr/>
              <p:nvPr/>
            </p:nvSpPr>
            <p:spPr>
              <a:xfrm>
                <a:off x="3759675" y="2339275"/>
                <a:ext cx="627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88" extrusionOk="0">
                    <a:moveTo>
                      <a:pt x="148" y="0"/>
                    </a:moveTo>
                    <a:cubicBezTo>
                      <a:pt x="134" y="0"/>
                      <a:pt x="120" y="5"/>
                      <a:pt x="108" y="18"/>
                    </a:cubicBezTo>
                    <a:cubicBezTo>
                      <a:pt x="60" y="65"/>
                      <a:pt x="1" y="101"/>
                      <a:pt x="48" y="172"/>
                    </a:cubicBezTo>
                    <a:cubicBezTo>
                      <a:pt x="54" y="184"/>
                      <a:pt x="69" y="187"/>
                      <a:pt x="84" y="187"/>
                    </a:cubicBezTo>
                    <a:cubicBezTo>
                      <a:pt x="99" y="187"/>
                      <a:pt x="114" y="184"/>
                      <a:pt x="120" y="184"/>
                    </a:cubicBezTo>
                    <a:cubicBezTo>
                      <a:pt x="156" y="172"/>
                      <a:pt x="168" y="161"/>
                      <a:pt x="203" y="125"/>
                    </a:cubicBezTo>
                    <a:cubicBezTo>
                      <a:pt x="251" y="78"/>
                      <a:pt x="200" y="0"/>
                      <a:pt x="1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4" name="Google Shape;12774;p44"/>
              <p:cNvSpPr/>
              <p:nvPr/>
            </p:nvSpPr>
            <p:spPr>
              <a:xfrm>
                <a:off x="3643300" y="2285075"/>
                <a:ext cx="10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174" extrusionOk="0">
                    <a:moveTo>
                      <a:pt x="329" y="1"/>
                    </a:moveTo>
                    <a:cubicBezTo>
                      <a:pt x="320" y="1"/>
                      <a:pt x="309" y="3"/>
                      <a:pt x="298" y="7"/>
                    </a:cubicBezTo>
                    <a:cubicBezTo>
                      <a:pt x="215" y="31"/>
                      <a:pt x="120" y="43"/>
                      <a:pt x="36" y="90"/>
                    </a:cubicBezTo>
                    <a:cubicBezTo>
                      <a:pt x="12" y="102"/>
                      <a:pt x="1" y="138"/>
                      <a:pt x="36" y="150"/>
                    </a:cubicBezTo>
                    <a:cubicBezTo>
                      <a:pt x="70" y="167"/>
                      <a:pt x="106" y="173"/>
                      <a:pt x="142" y="173"/>
                    </a:cubicBezTo>
                    <a:cubicBezTo>
                      <a:pt x="207" y="173"/>
                      <a:pt x="273" y="153"/>
                      <a:pt x="334" y="138"/>
                    </a:cubicBezTo>
                    <a:cubicBezTo>
                      <a:pt x="407" y="106"/>
                      <a:pt x="398" y="1"/>
                      <a:pt x="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5" name="Google Shape;12775;p44"/>
              <p:cNvSpPr/>
              <p:nvPr/>
            </p:nvSpPr>
            <p:spPr>
              <a:xfrm>
                <a:off x="3658475" y="2255625"/>
                <a:ext cx="2500" cy="195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78" extrusionOk="0">
                    <a:moveTo>
                      <a:pt x="95" y="1"/>
                    </a:moveTo>
                    <a:cubicBezTo>
                      <a:pt x="92" y="1"/>
                      <a:pt x="88" y="2"/>
                      <a:pt x="84" y="6"/>
                    </a:cubicBezTo>
                    <a:cubicBezTo>
                      <a:pt x="100" y="6"/>
                      <a:pt x="100" y="1"/>
                      <a:pt x="95" y="1"/>
                    </a:cubicBezTo>
                    <a:close/>
                    <a:moveTo>
                      <a:pt x="84" y="6"/>
                    </a:moveTo>
                    <a:cubicBezTo>
                      <a:pt x="60" y="30"/>
                      <a:pt x="36" y="54"/>
                      <a:pt x="1" y="66"/>
                    </a:cubicBezTo>
                    <a:lnTo>
                      <a:pt x="1" y="78"/>
                    </a:lnTo>
                    <a:cubicBezTo>
                      <a:pt x="48" y="66"/>
                      <a:pt x="60" y="30"/>
                      <a:pt x="84" y="6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6" name="Google Shape;12776;p44"/>
              <p:cNvSpPr/>
              <p:nvPr/>
            </p:nvSpPr>
            <p:spPr>
              <a:xfrm>
                <a:off x="3618000" y="2147675"/>
                <a:ext cx="14450" cy="642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57" extrusionOk="0">
                    <a:moveTo>
                      <a:pt x="414" y="0"/>
                    </a:moveTo>
                    <a:cubicBezTo>
                      <a:pt x="408" y="0"/>
                      <a:pt x="401" y="1"/>
                      <a:pt x="393" y="2"/>
                    </a:cubicBezTo>
                    <a:cubicBezTo>
                      <a:pt x="334" y="26"/>
                      <a:pt x="251" y="26"/>
                      <a:pt x="191" y="38"/>
                    </a:cubicBezTo>
                    <a:cubicBezTo>
                      <a:pt x="120" y="50"/>
                      <a:pt x="72" y="62"/>
                      <a:pt x="36" y="121"/>
                    </a:cubicBezTo>
                    <a:cubicBezTo>
                      <a:pt x="0" y="157"/>
                      <a:pt x="12" y="216"/>
                      <a:pt x="60" y="228"/>
                    </a:cubicBezTo>
                    <a:cubicBezTo>
                      <a:pt x="99" y="248"/>
                      <a:pt x="131" y="257"/>
                      <a:pt x="164" y="257"/>
                    </a:cubicBezTo>
                    <a:cubicBezTo>
                      <a:pt x="191" y="257"/>
                      <a:pt x="218" y="251"/>
                      <a:pt x="251" y="240"/>
                    </a:cubicBezTo>
                    <a:cubicBezTo>
                      <a:pt x="334" y="228"/>
                      <a:pt x="393" y="228"/>
                      <a:pt x="465" y="216"/>
                    </a:cubicBezTo>
                    <a:cubicBezTo>
                      <a:pt x="577" y="183"/>
                      <a:pt x="530" y="0"/>
                      <a:pt x="4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7" name="Google Shape;12777;p44"/>
              <p:cNvSpPr/>
              <p:nvPr/>
            </p:nvSpPr>
            <p:spPr>
              <a:xfrm>
                <a:off x="3706775" y="2109925"/>
                <a:ext cx="3525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53" extrusionOk="0">
                    <a:moveTo>
                      <a:pt x="129" y="0"/>
                    </a:moveTo>
                    <a:cubicBezTo>
                      <a:pt x="81" y="0"/>
                      <a:pt x="57" y="0"/>
                      <a:pt x="9" y="24"/>
                    </a:cubicBezTo>
                    <a:cubicBezTo>
                      <a:pt x="1" y="41"/>
                      <a:pt x="5" y="52"/>
                      <a:pt x="12" y="52"/>
                    </a:cubicBezTo>
                    <a:cubicBezTo>
                      <a:pt x="15" y="52"/>
                      <a:pt x="18" y="51"/>
                      <a:pt x="21" y="48"/>
                    </a:cubicBezTo>
                    <a:cubicBezTo>
                      <a:pt x="57" y="12"/>
                      <a:pt x="81" y="12"/>
                      <a:pt x="129" y="12"/>
                    </a:cubicBezTo>
                    <a:cubicBezTo>
                      <a:pt x="140" y="12"/>
                      <a:pt x="140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8" name="Google Shape;12778;p44"/>
              <p:cNvSpPr/>
              <p:nvPr/>
            </p:nvSpPr>
            <p:spPr>
              <a:xfrm>
                <a:off x="3742725" y="2062350"/>
                <a:ext cx="6275" cy="59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36" extrusionOk="0">
                    <a:moveTo>
                      <a:pt x="72" y="93"/>
                    </a:moveTo>
                    <a:cubicBezTo>
                      <a:pt x="67" y="103"/>
                      <a:pt x="64" y="113"/>
                      <a:pt x="62" y="122"/>
                    </a:cubicBezTo>
                    <a:lnTo>
                      <a:pt x="62" y="122"/>
                    </a:lnTo>
                    <a:cubicBezTo>
                      <a:pt x="61" y="120"/>
                      <a:pt x="61" y="119"/>
                      <a:pt x="60" y="117"/>
                    </a:cubicBezTo>
                    <a:cubicBezTo>
                      <a:pt x="60" y="117"/>
                      <a:pt x="60" y="93"/>
                      <a:pt x="72" y="93"/>
                    </a:cubicBezTo>
                    <a:close/>
                    <a:moveTo>
                      <a:pt x="60" y="141"/>
                    </a:moveTo>
                    <a:cubicBezTo>
                      <a:pt x="60" y="142"/>
                      <a:pt x="60" y="144"/>
                      <a:pt x="60" y="145"/>
                    </a:cubicBezTo>
                    <a:lnTo>
                      <a:pt x="60" y="145"/>
                    </a:lnTo>
                    <a:cubicBezTo>
                      <a:pt x="60" y="148"/>
                      <a:pt x="60" y="151"/>
                      <a:pt x="60" y="153"/>
                    </a:cubicBezTo>
                    <a:lnTo>
                      <a:pt x="60" y="141"/>
                    </a:lnTo>
                    <a:close/>
                    <a:moveTo>
                      <a:pt x="72" y="187"/>
                    </a:moveTo>
                    <a:lnTo>
                      <a:pt x="72" y="187"/>
                    </a:lnTo>
                    <a:cubicBezTo>
                      <a:pt x="72" y="188"/>
                      <a:pt x="73" y="190"/>
                      <a:pt x="74" y="191"/>
                    </a:cubicBezTo>
                    <a:lnTo>
                      <a:pt x="74" y="191"/>
                    </a:lnTo>
                    <a:cubicBezTo>
                      <a:pt x="73" y="190"/>
                      <a:pt x="72" y="189"/>
                      <a:pt x="72" y="189"/>
                    </a:cubicBezTo>
                    <a:cubicBezTo>
                      <a:pt x="72" y="188"/>
                      <a:pt x="72" y="187"/>
                      <a:pt x="72" y="187"/>
                    </a:cubicBezTo>
                    <a:close/>
                    <a:moveTo>
                      <a:pt x="121" y="0"/>
                    </a:moveTo>
                    <a:cubicBezTo>
                      <a:pt x="99" y="0"/>
                      <a:pt x="78" y="7"/>
                      <a:pt x="60" y="22"/>
                    </a:cubicBezTo>
                    <a:cubicBezTo>
                      <a:pt x="12" y="69"/>
                      <a:pt x="0" y="177"/>
                      <a:pt x="72" y="200"/>
                    </a:cubicBezTo>
                    <a:cubicBezTo>
                      <a:pt x="88" y="211"/>
                      <a:pt x="97" y="217"/>
                      <a:pt x="98" y="217"/>
                    </a:cubicBezTo>
                    <a:cubicBezTo>
                      <a:pt x="99" y="217"/>
                      <a:pt x="99" y="217"/>
                      <a:pt x="98" y="216"/>
                    </a:cubicBezTo>
                    <a:lnTo>
                      <a:pt x="98" y="216"/>
                    </a:lnTo>
                    <a:cubicBezTo>
                      <a:pt x="115" y="228"/>
                      <a:pt x="137" y="235"/>
                      <a:pt x="158" y="235"/>
                    </a:cubicBezTo>
                    <a:cubicBezTo>
                      <a:pt x="189" y="235"/>
                      <a:pt x="220" y="221"/>
                      <a:pt x="238" y="189"/>
                    </a:cubicBezTo>
                    <a:cubicBezTo>
                      <a:pt x="250" y="141"/>
                      <a:pt x="250" y="117"/>
                      <a:pt x="238" y="81"/>
                    </a:cubicBezTo>
                    <a:cubicBezTo>
                      <a:pt x="214" y="32"/>
                      <a:pt x="167" y="0"/>
                      <a:pt x="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9" name="Google Shape;12779;p44"/>
              <p:cNvSpPr/>
              <p:nvPr/>
            </p:nvSpPr>
            <p:spPr>
              <a:xfrm>
                <a:off x="3806725" y="1994950"/>
                <a:ext cx="1160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464" h="147" extrusionOk="0">
                    <a:moveTo>
                      <a:pt x="387" y="1"/>
                    </a:moveTo>
                    <a:cubicBezTo>
                      <a:pt x="381" y="1"/>
                      <a:pt x="375" y="2"/>
                      <a:pt x="369" y="3"/>
                    </a:cubicBezTo>
                    <a:cubicBezTo>
                      <a:pt x="250" y="3"/>
                      <a:pt x="143" y="27"/>
                      <a:pt x="48" y="63"/>
                    </a:cubicBezTo>
                    <a:cubicBezTo>
                      <a:pt x="0" y="75"/>
                      <a:pt x="0" y="134"/>
                      <a:pt x="48" y="134"/>
                    </a:cubicBezTo>
                    <a:cubicBezTo>
                      <a:pt x="92" y="143"/>
                      <a:pt x="132" y="145"/>
                      <a:pt x="172" y="145"/>
                    </a:cubicBezTo>
                    <a:cubicBezTo>
                      <a:pt x="215" y="145"/>
                      <a:pt x="256" y="143"/>
                      <a:pt x="298" y="143"/>
                    </a:cubicBezTo>
                    <a:cubicBezTo>
                      <a:pt x="321" y="143"/>
                      <a:pt x="345" y="143"/>
                      <a:pt x="369" y="146"/>
                    </a:cubicBezTo>
                    <a:cubicBezTo>
                      <a:pt x="458" y="146"/>
                      <a:pt x="464" y="1"/>
                      <a:pt x="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0" name="Google Shape;12780;p44"/>
              <p:cNvSpPr/>
              <p:nvPr/>
            </p:nvSpPr>
            <p:spPr>
              <a:xfrm>
                <a:off x="3872500" y="1977100"/>
                <a:ext cx="2305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76" extrusionOk="0">
                    <a:moveTo>
                      <a:pt x="795" y="1"/>
                    </a:moveTo>
                    <a:cubicBezTo>
                      <a:pt x="789" y="1"/>
                      <a:pt x="782" y="1"/>
                      <a:pt x="774" y="3"/>
                    </a:cubicBezTo>
                    <a:cubicBezTo>
                      <a:pt x="536" y="27"/>
                      <a:pt x="274" y="74"/>
                      <a:pt x="48" y="181"/>
                    </a:cubicBezTo>
                    <a:cubicBezTo>
                      <a:pt x="0" y="193"/>
                      <a:pt x="12" y="265"/>
                      <a:pt x="60" y="265"/>
                    </a:cubicBezTo>
                    <a:cubicBezTo>
                      <a:pt x="99" y="273"/>
                      <a:pt x="140" y="276"/>
                      <a:pt x="181" y="276"/>
                    </a:cubicBezTo>
                    <a:cubicBezTo>
                      <a:pt x="388" y="276"/>
                      <a:pt x="611" y="191"/>
                      <a:pt x="810" y="181"/>
                    </a:cubicBezTo>
                    <a:cubicBezTo>
                      <a:pt x="922" y="159"/>
                      <a:pt x="897" y="1"/>
                      <a:pt x="7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1" name="Google Shape;12781;p44"/>
              <p:cNvSpPr/>
              <p:nvPr/>
            </p:nvSpPr>
            <p:spPr>
              <a:xfrm>
                <a:off x="3895125" y="1998600"/>
                <a:ext cx="114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94" extrusionOk="0">
                    <a:moveTo>
                      <a:pt x="203" y="0"/>
                    </a:moveTo>
                    <a:cubicBezTo>
                      <a:pt x="143" y="0"/>
                      <a:pt x="84" y="12"/>
                      <a:pt x="36" y="24"/>
                    </a:cubicBezTo>
                    <a:cubicBezTo>
                      <a:pt x="0" y="48"/>
                      <a:pt x="0" y="83"/>
                      <a:pt x="36" y="107"/>
                    </a:cubicBezTo>
                    <a:cubicBezTo>
                      <a:pt x="72" y="119"/>
                      <a:pt x="143" y="143"/>
                      <a:pt x="179" y="167"/>
                    </a:cubicBezTo>
                    <a:cubicBezTo>
                      <a:pt x="226" y="179"/>
                      <a:pt x="274" y="179"/>
                      <a:pt x="310" y="191"/>
                    </a:cubicBezTo>
                    <a:cubicBezTo>
                      <a:pt x="318" y="192"/>
                      <a:pt x="326" y="193"/>
                      <a:pt x="333" y="193"/>
                    </a:cubicBezTo>
                    <a:cubicBezTo>
                      <a:pt x="423" y="193"/>
                      <a:pt x="456" y="70"/>
                      <a:pt x="357" y="48"/>
                    </a:cubicBezTo>
                    <a:cubicBezTo>
                      <a:pt x="322" y="24"/>
                      <a:pt x="250" y="12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2" name="Google Shape;12782;p44"/>
              <p:cNvSpPr/>
              <p:nvPr/>
            </p:nvSpPr>
            <p:spPr>
              <a:xfrm>
                <a:off x="4179375" y="2613250"/>
                <a:ext cx="2652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227" extrusionOk="0">
                    <a:moveTo>
                      <a:pt x="344" y="0"/>
                    </a:moveTo>
                    <a:cubicBezTo>
                      <a:pt x="240" y="0"/>
                      <a:pt x="139" y="14"/>
                      <a:pt x="48" y="48"/>
                    </a:cubicBezTo>
                    <a:cubicBezTo>
                      <a:pt x="1" y="60"/>
                      <a:pt x="1" y="120"/>
                      <a:pt x="48" y="155"/>
                    </a:cubicBezTo>
                    <a:cubicBezTo>
                      <a:pt x="191" y="203"/>
                      <a:pt x="349" y="209"/>
                      <a:pt x="508" y="209"/>
                    </a:cubicBezTo>
                    <a:cubicBezTo>
                      <a:pt x="561" y="209"/>
                      <a:pt x="614" y="208"/>
                      <a:pt x="667" y="208"/>
                    </a:cubicBezTo>
                    <a:cubicBezTo>
                      <a:pt x="773" y="208"/>
                      <a:pt x="878" y="211"/>
                      <a:pt x="977" y="227"/>
                    </a:cubicBezTo>
                    <a:cubicBezTo>
                      <a:pt x="1037" y="227"/>
                      <a:pt x="1060" y="131"/>
                      <a:pt x="1001" y="120"/>
                    </a:cubicBezTo>
                    <a:cubicBezTo>
                      <a:pt x="806" y="63"/>
                      <a:pt x="567" y="0"/>
                      <a:pt x="3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3" name="Google Shape;12783;p44"/>
              <p:cNvSpPr/>
              <p:nvPr/>
            </p:nvSpPr>
            <p:spPr>
              <a:xfrm>
                <a:off x="4165975" y="2578550"/>
                <a:ext cx="12025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325" extrusionOk="0">
                    <a:moveTo>
                      <a:pt x="298" y="0"/>
                    </a:moveTo>
                    <a:cubicBezTo>
                      <a:pt x="260" y="0"/>
                      <a:pt x="218" y="19"/>
                      <a:pt x="179" y="67"/>
                    </a:cubicBezTo>
                    <a:cubicBezTo>
                      <a:pt x="156" y="91"/>
                      <a:pt x="120" y="126"/>
                      <a:pt x="108" y="150"/>
                    </a:cubicBezTo>
                    <a:cubicBezTo>
                      <a:pt x="96" y="186"/>
                      <a:pt x="84" y="198"/>
                      <a:pt x="49" y="210"/>
                    </a:cubicBezTo>
                    <a:cubicBezTo>
                      <a:pt x="1" y="234"/>
                      <a:pt x="25" y="305"/>
                      <a:pt x="60" y="317"/>
                    </a:cubicBezTo>
                    <a:cubicBezTo>
                      <a:pt x="82" y="322"/>
                      <a:pt x="104" y="324"/>
                      <a:pt x="126" y="324"/>
                    </a:cubicBezTo>
                    <a:cubicBezTo>
                      <a:pt x="210" y="324"/>
                      <a:pt x="292" y="288"/>
                      <a:pt x="358" y="222"/>
                    </a:cubicBezTo>
                    <a:cubicBezTo>
                      <a:pt x="480" y="143"/>
                      <a:pt x="404" y="0"/>
                      <a:pt x="2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4" name="Google Shape;12784;p44"/>
              <p:cNvSpPr/>
              <p:nvPr/>
            </p:nvSpPr>
            <p:spPr>
              <a:xfrm>
                <a:off x="4470475" y="2623700"/>
                <a:ext cx="165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285" extrusionOk="0">
                    <a:moveTo>
                      <a:pt x="493" y="0"/>
                    </a:moveTo>
                    <a:cubicBezTo>
                      <a:pt x="477" y="0"/>
                      <a:pt x="460" y="4"/>
                      <a:pt x="442" y="11"/>
                    </a:cubicBezTo>
                    <a:cubicBezTo>
                      <a:pt x="382" y="47"/>
                      <a:pt x="311" y="59"/>
                      <a:pt x="239" y="71"/>
                    </a:cubicBezTo>
                    <a:cubicBezTo>
                      <a:pt x="180" y="94"/>
                      <a:pt x="120" y="106"/>
                      <a:pt x="49" y="130"/>
                    </a:cubicBezTo>
                    <a:cubicBezTo>
                      <a:pt x="1" y="154"/>
                      <a:pt x="1" y="225"/>
                      <a:pt x="49" y="237"/>
                    </a:cubicBezTo>
                    <a:cubicBezTo>
                      <a:pt x="120" y="249"/>
                      <a:pt x="203" y="285"/>
                      <a:pt x="275" y="285"/>
                    </a:cubicBezTo>
                    <a:cubicBezTo>
                      <a:pt x="370" y="285"/>
                      <a:pt x="453" y="249"/>
                      <a:pt x="537" y="202"/>
                    </a:cubicBezTo>
                    <a:cubicBezTo>
                      <a:pt x="662" y="160"/>
                      <a:pt x="605" y="0"/>
                      <a:pt x="4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5" name="Google Shape;12785;p44"/>
              <p:cNvSpPr/>
              <p:nvPr/>
            </p:nvSpPr>
            <p:spPr>
              <a:xfrm>
                <a:off x="4424650" y="2496575"/>
                <a:ext cx="24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72" extrusionOk="0">
                    <a:moveTo>
                      <a:pt x="48" y="0"/>
                    </a:moveTo>
                    <a:cubicBezTo>
                      <a:pt x="0" y="12"/>
                      <a:pt x="0" y="72"/>
                      <a:pt x="48" y="72"/>
                    </a:cubicBezTo>
                    <a:cubicBezTo>
                      <a:pt x="96" y="72"/>
                      <a:pt x="96" y="0"/>
                      <a:pt x="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6" name="Google Shape;12786;p44"/>
              <p:cNvSpPr/>
              <p:nvPr/>
            </p:nvSpPr>
            <p:spPr>
              <a:xfrm>
                <a:off x="4320775" y="2316975"/>
                <a:ext cx="1580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02" extrusionOk="0">
                    <a:moveTo>
                      <a:pt x="548" y="1"/>
                    </a:moveTo>
                    <a:cubicBezTo>
                      <a:pt x="527" y="1"/>
                      <a:pt x="504" y="13"/>
                      <a:pt x="488" y="40"/>
                    </a:cubicBezTo>
                    <a:cubicBezTo>
                      <a:pt x="420" y="158"/>
                      <a:pt x="263" y="187"/>
                      <a:pt x="130" y="187"/>
                    </a:cubicBezTo>
                    <a:cubicBezTo>
                      <a:pt x="101" y="187"/>
                      <a:pt x="73" y="185"/>
                      <a:pt x="48" y="183"/>
                    </a:cubicBezTo>
                    <a:cubicBezTo>
                      <a:pt x="12" y="183"/>
                      <a:pt x="0" y="231"/>
                      <a:pt x="36" y="243"/>
                    </a:cubicBezTo>
                    <a:cubicBezTo>
                      <a:pt x="109" y="284"/>
                      <a:pt x="177" y="302"/>
                      <a:pt x="258" y="302"/>
                    </a:cubicBezTo>
                    <a:cubicBezTo>
                      <a:pt x="295" y="302"/>
                      <a:pt x="336" y="298"/>
                      <a:pt x="381" y="291"/>
                    </a:cubicBezTo>
                    <a:cubicBezTo>
                      <a:pt x="476" y="255"/>
                      <a:pt x="560" y="195"/>
                      <a:pt x="607" y="112"/>
                    </a:cubicBezTo>
                    <a:cubicBezTo>
                      <a:pt x="631" y="48"/>
                      <a:pt x="591" y="1"/>
                      <a:pt x="5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7" name="Google Shape;12787;p44"/>
              <p:cNvSpPr/>
              <p:nvPr/>
            </p:nvSpPr>
            <p:spPr>
              <a:xfrm>
                <a:off x="4063900" y="2105150"/>
                <a:ext cx="47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190" h="27" extrusionOk="0">
                    <a:moveTo>
                      <a:pt x="12" y="1"/>
                    </a:moveTo>
                    <a:cubicBezTo>
                      <a:pt x="0" y="1"/>
                      <a:pt x="0" y="24"/>
                      <a:pt x="12" y="24"/>
                    </a:cubicBezTo>
                    <a:lnTo>
                      <a:pt x="155" y="24"/>
                    </a:lnTo>
                    <a:cubicBezTo>
                      <a:pt x="160" y="26"/>
                      <a:pt x="164" y="27"/>
                      <a:pt x="168" y="27"/>
                    </a:cubicBezTo>
                    <a:cubicBezTo>
                      <a:pt x="190" y="27"/>
                      <a:pt x="185" y="1"/>
                      <a:pt x="1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8" name="Google Shape;12788;p44"/>
              <p:cNvSpPr/>
              <p:nvPr/>
            </p:nvSpPr>
            <p:spPr>
              <a:xfrm>
                <a:off x="4109850" y="2027425"/>
                <a:ext cx="14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279" extrusionOk="0">
                    <a:moveTo>
                      <a:pt x="532" y="0"/>
                    </a:moveTo>
                    <a:cubicBezTo>
                      <a:pt x="528" y="0"/>
                      <a:pt x="524" y="1"/>
                      <a:pt x="519" y="2"/>
                    </a:cubicBezTo>
                    <a:cubicBezTo>
                      <a:pt x="365" y="85"/>
                      <a:pt x="186" y="145"/>
                      <a:pt x="31" y="228"/>
                    </a:cubicBezTo>
                    <a:cubicBezTo>
                      <a:pt x="0" y="249"/>
                      <a:pt x="14" y="278"/>
                      <a:pt x="34" y="278"/>
                    </a:cubicBezTo>
                    <a:cubicBezTo>
                      <a:pt x="37" y="278"/>
                      <a:pt x="40" y="277"/>
                      <a:pt x="43" y="276"/>
                    </a:cubicBezTo>
                    <a:cubicBezTo>
                      <a:pt x="222" y="216"/>
                      <a:pt x="389" y="145"/>
                      <a:pt x="567" y="73"/>
                    </a:cubicBezTo>
                    <a:cubicBezTo>
                      <a:pt x="589" y="52"/>
                      <a:pt x="571" y="0"/>
                      <a:pt x="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9" name="Google Shape;12789;p44"/>
              <p:cNvSpPr/>
              <p:nvPr/>
            </p:nvSpPr>
            <p:spPr>
              <a:xfrm>
                <a:off x="3919575" y="2238550"/>
                <a:ext cx="8500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37" extrusionOk="0">
                    <a:moveTo>
                      <a:pt x="195" y="0"/>
                    </a:moveTo>
                    <a:cubicBezTo>
                      <a:pt x="140" y="0"/>
                      <a:pt x="88" y="33"/>
                      <a:pt x="82" y="105"/>
                    </a:cubicBezTo>
                    <a:lnTo>
                      <a:pt x="82" y="105"/>
                    </a:lnTo>
                    <a:cubicBezTo>
                      <a:pt x="82" y="105"/>
                      <a:pt x="82" y="106"/>
                      <a:pt x="82" y="106"/>
                    </a:cubicBezTo>
                    <a:cubicBezTo>
                      <a:pt x="70" y="118"/>
                      <a:pt x="70" y="129"/>
                      <a:pt x="58" y="153"/>
                    </a:cubicBezTo>
                    <a:lnTo>
                      <a:pt x="10" y="237"/>
                    </a:lnTo>
                    <a:cubicBezTo>
                      <a:pt x="0" y="278"/>
                      <a:pt x="16" y="337"/>
                      <a:pt x="59" y="337"/>
                    </a:cubicBezTo>
                    <a:cubicBezTo>
                      <a:pt x="66" y="337"/>
                      <a:pt x="74" y="335"/>
                      <a:pt x="82" y="332"/>
                    </a:cubicBezTo>
                    <a:cubicBezTo>
                      <a:pt x="129" y="320"/>
                      <a:pt x="189" y="320"/>
                      <a:pt x="237" y="284"/>
                    </a:cubicBezTo>
                    <a:cubicBezTo>
                      <a:pt x="272" y="260"/>
                      <a:pt x="320" y="213"/>
                      <a:pt x="320" y="153"/>
                    </a:cubicBezTo>
                    <a:cubicBezTo>
                      <a:pt x="340" y="55"/>
                      <a:pt x="266" y="0"/>
                      <a:pt x="1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0" name="Google Shape;12790;p44"/>
              <p:cNvSpPr/>
              <p:nvPr/>
            </p:nvSpPr>
            <p:spPr>
              <a:xfrm>
                <a:off x="3997500" y="2290600"/>
                <a:ext cx="7175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84" extrusionOk="0">
                    <a:moveTo>
                      <a:pt x="239" y="0"/>
                    </a:moveTo>
                    <a:cubicBezTo>
                      <a:pt x="168" y="0"/>
                      <a:pt x="96" y="24"/>
                      <a:pt x="37" y="24"/>
                    </a:cubicBezTo>
                    <a:cubicBezTo>
                      <a:pt x="1" y="24"/>
                      <a:pt x="1" y="60"/>
                      <a:pt x="37" y="60"/>
                    </a:cubicBezTo>
                    <a:cubicBezTo>
                      <a:pt x="108" y="60"/>
                      <a:pt x="180" y="83"/>
                      <a:pt x="239" y="83"/>
                    </a:cubicBezTo>
                    <a:cubicBezTo>
                      <a:pt x="287" y="83"/>
                      <a:pt x="287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1" name="Google Shape;12791;p44"/>
              <p:cNvSpPr/>
              <p:nvPr/>
            </p:nvSpPr>
            <p:spPr>
              <a:xfrm>
                <a:off x="4402925" y="2865725"/>
                <a:ext cx="4475" cy="3525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41" extrusionOk="0">
                    <a:moveTo>
                      <a:pt x="125" y="1"/>
                    </a:moveTo>
                    <a:cubicBezTo>
                      <a:pt x="113" y="1"/>
                      <a:pt x="101" y="4"/>
                      <a:pt x="96" y="10"/>
                    </a:cubicBezTo>
                    <a:cubicBezTo>
                      <a:pt x="84" y="34"/>
                      <a:pt x="84" y="34"/>
                      <a:pt x="36" y="57"/>
                    </a:cubicBezTo>
                    <a:cubicBezTo>
                      <a:pt x="0" y="69"/>
                      <a:pt x="0" y="117"/>
                      <a:pt x="36" y="129"/>
                    </a:cubicBezTo>
                    <a:cubicBezTo>
                      <a:pt x="54" y="135"/>
                      <a:pt x="75" y="141"/>
                      <a:pt x="96" y="141"/>
                    </a:cubicBezTo>
                    <a:cubicBezTo>
                      <a:pt x="116" y="141"/>
                      <a:pt x="137" y="135"/>
                      <a:pt x="155" y="117"/>
                    </a:cubicBezTo>
                    <a:cubicBezTo>
                      <a:pt x="179" y="81"/>
                      <a:pt x="167" y="34"/>
                      <a:pt x="155" y="10"/>
                    </a:cubicBezTo>
                    <a:cubicBezTo>
                      <a:pt x="149" y="4"/>
                      <a:pt x="137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2" name="Google Shape;12792;p44"/>
              <p:cNvSpPr/>
              <p:nvPr/>
            </p:nvSpPr>
            <p:spPr>
              <a:xfrm>
                <a:off x="4486850" y="2865950"/>
                <a:ext cx="149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597" h="168" extrusionOk="0">
                    <a:moveTo>
                      <a:pt x="489" y="1"/>
                    </a:moveTo>
                    <a:cubicBezTo>
                      <a:pt x="346" y="1"/>
                      <a:pt x="191" y="1"/>
                      <a:pt x="48" y="25"/>
                    </a:cubicBezTo>
                    <a:cubicBezTo>
                      <a:pt x="1" y="48"/>
                      <a:pt x="1" y="120"/>
                      <a:pt x="48" y="132"/>
                    </a:cubicBezTo>
                    <a:cubicBezTo>
                      <a:pt x="191" y="168"/>
                      <a:pt x="346" y="168"/>
                      <a:pt x="489" y="168"/>
                    </a:cubicBezTo>
                    <a:cubicBezTo>
                      <a:pt x="596" y="156"/>
                      <a:pt x="596" y="1"/>
                      <a:pt x="4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3" name="Google Shape;12793;p44"/>
              <p:cNvSpPr/>
              <p:nvPr/>
            </p:nvSpPr>
            <p:spPr>
              <a:xfrm>
                <a:off x="4271350" y="3001975"/>
                <a:ext cx="10650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426" h="300" extrusionOk="0">
                    <a:moveTo>
                      <a:pt x="249" y="1"/>
                    </a:moveTo>
                    <a:cubicBezTo>
                      <a:pt x="245" y="1"/>
                      <a:pt x="242" y="1"/>
                      <a:pt x="239" y="1"/>
                    </a:cubicBezTo>
                    <a:cubicBezTo>
                      <a:pt x="176" y="1"/>
                      <a:pt x="113" y="21"/>
                      <a:pt x="75" y="68"/>
                    </a:cubicBezTo>
                    <a:lnTo>
                      <a:pt x="75" y="68"/>
                    </a:lnTo>
                    <a:cubicBezTo>
                      <a:pt x="66" y="74"/>
                      <a:pt x="57" y="78"/>
                      <a:pt x="48" y="96"/>
                    </a:cubicBezTo>
                    <a:cubicBezTo>
                      <a:pt x="1" y="120"/>
                      <a:pt x="1" y="180"/>
                      <a:pt x="48" y="215"/>
                    </a:cubicBezTo>
                    <a:cubicBezTo>
                      <a:pt x="55" y="222"/>
                      <a:pt x="62" y="225"/>
                      <a:pt x="70" y="229"/>
                    </a:cubicBezTo>
                    <a:lnTo>
                      <a:pt x="70" y="229"/>
                    </a:lnTo>
                    <a:cubicBezTo>
                      <a:pt x="106" y="283"/>
                      <a:pt x="172" y="299"/>
                      <a:pt x="239" y="299"/>
                    </a:cubicBezTo>
                    <a:cubicBezTo>
                      <a:pt x="245" y="299"/>
                      <a:pt x="252" y="300"/>
                      <a:pt x="258" y="300"/>
                    </a:cubicBezTo>
                    <a:cubicBezTo>
                      <a:pt x="426" y="300"/>
                      <a:pt x="423" y="1"/>
                      <a:pt x="2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4" name="Google Shape;12794;p44"/>
              <p:cNvSpPr/>
              <p:nvPr/>
            </p:nvSpPr>
            <p:spPr>
              <a:xfrm>
                <a:off x="4280275" y="2823100"/>
                <a:ext cx="6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13" extrusionOk="0">
                    <a:moveTo>
                      <a:pt x="13" y="0"/>
                    </a:moveTo>
                    <a:cubicBezTo>
                      <a:pt x="1" y="0"/>
                      <a:pt x="1" y="12"/>
                      <a:pt x="13" y="12"/>
                    </a:cubicBezTo>
                    <a:cubicBezTo>
                      <a:pt x="25" y="12"/>
                      <a:pt x="25" y="0"/>
                      <a:pt x="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5" name="Google Shape;12795;p44"/>
              <p:cNvSpPr/>
              <p:nvPr/>
            </p:nvSpPr>
            <p:spPr>
              <a:xfrm>
                <a:off x="4078175" y="2634975"/>
                <a:ext cx="11325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00" extrusionOk="0">
                    <a:moveTo>
                      <a:pt x="298" y="1"/>
                    </a:moveTo>
                    <a:cubicBezTo>
                      <a:pt x="239" y="13"/>
                      <a:pt x="191" y="13"/>
                      <a:pt x="143" y="36"/>
                    </a:cubicBezTo>
                    <a:lnTo>
                      <a:pt x="48" y="84"/>
                    </a:lnTo>
                    <a:cubicBezTo>
                      <a:pt x="1" y="120"/>
                      <a:pt x="1" y="179"/>
                      <a:pt x="48" y="203"/>
                    </a:cubicBezTo>
                    <a:lnTo>
                      <a:pt x="143" y="251"/>
                    </a:lnTo>
                    <a:cubicBezTo>
                      <a:pt x="203" y="274"/>
                      <a:pt x="227" y="298"/>
                      <a:pt x="298" y="298"/>
                    </a:cubicBezTo>
                    <a:cubicBezTo>
                      <a:pt x="304" y="299"/>
                      <a:pt x="309" y="299"/>
                      <a:pt x="314" y="299"/>
                    </a:cubicBezTo>
                    <a:cubicBezTo>
                      <a:pt x="400" y="299"/>
                      <a:pt x="453" y="211"/>
                      <a:pt x="453" y="143"/>
                    </a:cubicBezTo>
                    <a:cubicBezTo>
                      <a:pt x="453" y="84"/>
                      <a:pt x="393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6" name="Google Shape;12796;p44"/>
              <p:cNvSpPr/>
              <p:nvPr/>
            </p:nvSpPr>
            <p:spPr>
              <a:xfrm>
                <a:off x="4098125" y="2375425"/>
                <a:ext cx="62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" extrusionOk="0">
                    <a:moveTo>
                      <a:pt x="12" y="0"/>
                    </a:moveTo>
                    <a:cubicBezTo>
                      <a:pt x="0" y="0"/>
                      <a:pt x="0" y="24"/>
                      <a:pt x="12" y="24"/>
                    </a:cubicBezTo>
                    <a:cubicBezTo>
                      <a:pt x="24" y="24"/>
                      <a:pt x="24" y="0"/>
                      <a:pt x="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7" name="Google Shape;12797;p44"/>
              <p:cNvSpPr/>
              <p:nvPr/>
            </p:nvSpPr>
            <p:spPr>
              <a:xfrm>
                <a:off x="4110925" y="2323950"/>
                <a:ext cx="13075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523" h="270" extrusionOk="0">
                    <a:moveTo>
                      <a:pt x="427" y="0"/>
                    </a:moveTo>
                    <a:cubicBezTo>
                      <a:pt x="416" y="0"/>
                      <a:pt x="405" y="4"/>
                      <a:pt x="393" y="12"/>
                    </a:cubicBezTo>
                    <a:cubicBezTo>
                      <a:pt x="274" y="71"/>
                      <a:pt x="179" y="131"/>
                      <a:pt x="48" y="178"/>
                    </a:cubicBezTo>
                    <a:cubicBezTo>
                      <a:pt x="0" y="190"/>
                      <a:pt x="0" y="250"/>
                      <a:pt x="48" y="262"/>
                    </a:cubicBezTo>
                    <a:cubicBezTo>
                      <a:pt x="71" y="267"/>
                      <a:pt x="93" y="269"/>
                      <a:pt x="115" y="269"/>
                    </a:cubicBezTo>
                    <a:cubicBezTo>
                      <a:pt x="239" y="269"/>
                      <a:pt x="341" y="191"/>
                      <a:pt x="453" y="131"/>
                    </a:cubicBezTo>
                    <a:cubicBezTo>
                      <a:pt x="523" y="91"/>
                      <a:pt x="484" y="0"/>
                      <a:pt x="4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8" name="Google Shape;12798;p44"/>
              <p:cNvSpPr/>
              <p:nvPr/>
            </p:nvSpPr>
            <p:spPr>
              <a:xfrm>
                <a:off x="4152300" y="2266725"/>
                <a:ext cx="550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27" extrusionOk="0">
                    <a:moveTo>
                      <a:pt x="128" y="0"/>
                    </a:moveTo>
                    <a:cubicBezTo>
                      <a:pt x="122" y="0"/>
                      <a:pt x="115" y="1"/>
                      <a:pt x="107" y="3"/>
                    </a:cubicBezTo>
                    <a:cubicBezTo>
                      <a:pt x="72" y="26"/>
                      <a:pt x="48" y="26"/>
                      <a:pt x="12" y="38"/>
                    </a:cubicBezTo>
                    <a:cubicBezTo>
                      <a:pt x="0" y="50"/>
                      <a:pt x="0" y="86"/>
                      <a:pt x="12" y="98"/>
                    </a:cubicBezTo>
                    <a:cubicBezTo>
                      <a:pt x="36" y="110"/>
                      <a:pt x="72" y="122"/>
                      <a:pt x="107" y="122"/>
                    </a:cubicBezTo>
                    <a:cubicBezTo>
                      <a:pt x="118" y="125"/>
                      <a:pt x="128" y="126"/>
                      <a:pt x="137" y="126"/>
                    </a:cubicBezTo>
                    <a:cubicBezTo>
                      <a:pt x="219" y="126"/>
                      <a:pt x="216" y="0"/>
                      <a:pt x="1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9" name="Google Shape;12799;p44"/>
              <p:cNvSpPr/>
              <p:nvPr/>
            </p:nvSpPr>
            <p:spPr>
              <a:xfrm>
                <a:off x="4304100" y="2038475"/>
                <a:ext cx="22650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81" extrusionOk="0">
                    <a:moveTo>
                      <a:pt x="786" y="1"/>
                    </a:moveTo>
                    <a:cubicBezTo>
                      <a:pt x="548" y="1"/>
                      <a:pt x="298" y="1"/>
                      <a:pt x="60" y="24"/>
                    </a:cubicBezTo>
                    <a:cubicBezTo>
                      <a:pt x="0" y="48"/>
                      <a:pt x="0" y="131"/>
                      <a:pt x="60" y="143"/>
                    </a:cubicBezTo>
                    <a:cubicBezTo>
                      <a:pt x="219" y="175"/>
                      <a:pt x="383" y="180"/>
                      <a:pt x="545" y="180"/>
                    </a:cubicBezTo>
                    <a:cubicBezTo>
                      <a:pt x="626" y="180"/>
                      <a:pt x="707" y="179"/>
                      <a:pt x="786" y="179"/>
                    </a:cubicBezTo>
                    <a:cubicBezTo>
                      <a:pt x="790" y="179"/>
                      <a:pt x="793" y="180"/>
                      <a:pt x="797" y="180"/>
                    </a:cubicBezTo>
                    <a:cubicBezTo>
                      <a:pt x="905" y="180"/>
                      <a:pt x="902" y="1"/>
                      <a:pt x="7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0" name="Google Shape;12800;p44"/>
              <p:cNvSpPr/>
              <p:nvPr/>
            </p:nvSpPr>
            <p:spPr>
              <a:xfrm>
                <a:off x="4102875" y="2108425"/>
                <a:ext cx="1610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99" extrusionOk="0">
                    <a:moveTo>
                      <a:pt x="96" y="0"/>
                    </a:moveTo>
                    <a:cubicBezTo>
                      <a:pt x="36" y="0"/>
                      <a:pt x="1" y="60"/>
                      <a:pt x="13" y="120"/>
                    </a:cubicBezTo>
                    <a:cubicBezTo>
                      <a:pt x="55" y="289"/>
                      <a:pt x="257" y="298"/>
                      <a:pt x="410" y="298"/>
                    </a:cubicBezTo>
                    <a:cubicBezTo>
                      <a:pt x="430" y="298"/>
                      <a:pt x="448" y="298"/>
                      <a:pt x="465" y="298"/>
                    </a:cubicBezTo>
                    <a:cubicBezTo>
                      <a:pt x="469" y="298"/>
                      <a:pt x="472" y="299"/>
                      <a:pt x="476" y="299"/>
                    </a:cubicBezTo>
                    <a:cubicBezTo>
                      <a:pt x="644" y="299"/>
                      <a:pt x="640" y="24"/>
                      <a:pt x="465" y="24"/>
                    </a:cubicBezTo>
                    <a:cubicBezTo>
                      <a:pt x="346" y="24"/>
                      <a:pt x="227" y="12"/>
                      <a:pt x="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1" name="Google Shape;12801;p44"/>
              <p:cNvSpPr/>
              <p:nvPr/>
            </p:nvSpPr>
            <p:spPr>
              <a:xfrm>
                <a:off x="4396675" y="2494475"/>
                <a:ext cx="835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39" extrusionOk="0">
                    <a:moveTo>
                      <a:pt x="167" y="1"/>
                    </a:moveTo>
                    <a:cubicBezTo>
                      <a:pt x="0" y="1"/>
                      <a:pt x="0" y="239"/>
                      <a:pt x="167" y="239"/>
                    </a:cubicBezTo>
                    <a:cubicBezTo>
                      <a:pt x="334" y="239"/>
                      <a:pt x="334" y="1"/>
                      <a:pt x="1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2" name="Google Shape;12802;p44"/>
              <p:cNvSpPr/>
              <p:nvPr/>
            </p:nvSpPr>
            <p:spPr>
              <a:xfrm>
                <a:off x="3745100" y="2567475"/>
                <a:ext cx="140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273" extrusionOk="0">
                    <a:moveTo>
                      <a:pt x="389" y="0"/>
                    </a:moveTo>
                    <a:cubicBezTo>
                      <a:pt x="345" y="0"/>
                      <a:pt x="304" y="13"/>
                      <a:pt x="262" y="34"/>
                    </a:cubicBezTo>
                    <a:cubicBezTo>
                      <a:pt x="191" y="57"/>
                      <a:pt x="0" y="93"/>
                      <a:pt x="24" y="200"/>
                    </a:cubicBezTo>
                    <a:cubicBezTo>
                      <a:pt x="30" y="255"/>
                      <a:pt x="71" y="272"/>
                      <a:pt x="120" y="272"/>
                    </a:cubicBezTo>
                    <a:cubicBezTo>
                      <a:pt x="178" y="272"/>
                      <a:pt x="248" y="249"/>
                      <a:pt x="286" y="236"/>
                    </a:cubicBezTo>
                    <a:cubicBezTo>
                      <a:pt x="334" y="224"/>
                      <a:pt x="393" y="212"/>
                      <a:pt x="441" y="200"/>
                    </a:cubicBezTo>
                    <a:cubicBezTo>
                      <a:pt x="465" y="176"/>
                      <a:pt x="477" y="153"/>
                      <a:pt x="512" y="141"/>
                    </a:cubicBezTo>
                    <a:cubicBezTo>
                      <a:pt x="560" y="105"/>
                      <a:pt x="548" y="34"/>
                      <a:pt x="489" y="22"/>
                    </a:cubicBezTo>
                    <a:cubicBezTo>
                      <a:pt x="454" y="7"/>
                      <a:pt x="421" y="0"/>
                      <a:pt x="3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3" name="Google Shape;12803;p44"/>
              <p:cNvSpPr/>
              <p:nvPr/>
            </p:nvSpPr>
            <p:spPr>
              <a:xfrm>
                <a:off x="3738850" y="2559650"/>
                <a:ext cx="216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66" h="347" extrusionOk="0">
                    <a:moveTo>
                      <a:pt x="806" y="0"/>
                    </a:moveTo>
                    <a:cubicBezTo>
                      <a:pt x="804" y="0"/>
                      <a:pt x="801" y="0"/>
                      <a:pt x="798" y="1"/>
                    </a:cubicBezTo>
                    <a:cubicBezTo>
                      <a:pt x="500" y="49"/>
                      <a:pt x="274" y="132"/>
                      <a:pt x="24" y="299"/>
                    </a:cubicBezTo>
                    <a:cubicBezTo>
                      <a:pt x="0" y="311"/>
                      <a:pt x="24" y="347"/>
                      <a:pt x="36" y="347"/>
                    </a:cubicBezTo>
                    <a:cubicBezTo>
                      <a:pt x="298" y="275"/>
                      <a:pt x="560" y="168"/>
                      <a:pt x="822" y="97"/>
                    </a:cubicBezTo>
                    <a:cubicBezTo>
                      <a:pt x="866" y="64"/>
                      <a:pt x="839" y="0"/>
                      <a:pt x="8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4" name="Google Shape;12804;p44"/>
              <p:cNvSpPr/>
              <p:nvPr/>
            </p:nvSpPr>
            <p:spPr>
              <a:xfrm>
                <a:off x="3743325" y="2540625"/>
                <a:ext cx="1340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147" extrusionOk="0">
                    <a:moveTo>
                      <a:pt x="452" y="0"/>
                    </a:moveTo>
                    <a:cubicBezTo>
                      <a:pt x="298" y="0"/>
                      <a:pt x="167" y="24"/>
                      <a:pt x="36" y="60"/>
                    </a:cubicBezTo>
                    <a:cubicBezTo>
                      <a:pt x="0" y="84"/>
                      <a:pt x="0" y="119"/>
                      <a:pt x="36" y="119"/>
                    </a:cubicBezTo>
                    <a:cubicBezTo>
                      <a:pt x="91" y="140"/>
                      <a:pt x="146" y="147"/>
                      <a:pt x="204" y="147"/>
                    </a:cubicBezTo>
                    <a:cubicBezTo>
                      <a:pt x="282" y="147"/>
                      <a:pt x="363" y="133"/>
                      <a:pt x="452" y="119"/>
                    </a:cubicBezTo>
                    <a:cubicBezTo>
                      <a:pt x="459" y="121"/>
                      <a:pt x="465" y="122"/>
                      <a:pt x="470" y="122"/>
                    </a:cubicBezTo>
                    <a:cubicBezTo>
                      <a:pt x="535" y="122"/>
                      <a:pt x="529" y="0"/>
                      <a:pt x="4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5" name="Google Shape;12805;p44"/>
              <p:cNvSpPr/>
              <p:nvPr/>
            </p:nvSpPr>
            <p:spPr>
              <a:xfrm>
                <a:off x="3721000" y="2542975"/>
                <a:ext cx="11525" cy="2725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09" extrusionOk="0">
                    <a:moveTo>
                      <a:pt x="415" y="0"/>
                    </a:moveTo>
                    <a:cubicBezTo>
                      <a:pt x="412" y="0"/>
                      <a:pt x="409" y="1"/>
                      <a:pt x="405" y="2"/>
                    </a:cubicBezTo>
                    <a:cubicBezTo>
                      <a:pt x="286" y="25"/>
                      <a:pt x="155" y="25"/>
                      <a:pt x="36" y="61"/>
                    </a:cubicBezTo>
                    <a:cubicBezTo>
                      <a:pt x="0" y="73"/>
                      <a:pt x="0" y="109"/>
                      <a:pt x="36" y="109"/>
                    </a:cubicBezTo>
                    <a:cubicBezTo>
                      <a:pt x="167" y="109"/>
                      <a:pt x="286" y="85"/>
                      <a:pt x="417" y="61"/>
                    </a:cubicBezTo>
                    <a:cubicBezTo>
                      <a:pt x="461" y="61"/>
                      <a:pt x="454" y="0"/>
                      <a:pt x="4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6" name="Google Shape;12806;p44"/>
              <p:cNvSpPr/>
              <p:nvPr/>
            </p:nvSpPr>
            <p:spPr>
              <a:xfrm>
                <a:off x="3733200" y="2520100"/>
                <a:ext cx="10825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2" extrusionOk="0">
                    <a:moveTo>
                      <a:pt x="387" y="1"/>
                    </a:moveTo>
                    <a:cubicBezTo>
                      <a:pt x="381" y="1"/>
                      <a:pt x="374" y="4"/>
                      <a:pt x="369" y="12"/>
                    </a:cubicBezTo>
                    <a:cubicBezTo>
                      <a:pt x="262" y="83"/>
                      <a:pt x="155" y="95"/>
                      <a:pt x="36" y="95"/>
                    </a:cubicBezTo>
                    <a:cubicBezTo>
                      <a:pt x="0" y="95"/>
                      <a:pt x="0" y="143"/>
                      <a:pt x="36" y="143"/>
                    </a:cubicBezTo>
                    <a:cubicBezTo>
                      <a:pt x="72" y="156"/>
                      <a:pt x="109" y="162"/>
                      <a:pt x="145" y="162"/>
                    </a:cubicBezTo>
                    <a:cubicBezTo>
                      <a:pt x="238" y="162"/>
                      <a:pt x="328" y="123"/>
                      <a:pt x="405" y="71"/>
                    </a:cubicBezTo>
                    <a:cubicBezTo>
                      <a:pt x="433" y="43"/>
                      <a:pt x="410" y="1"/>
                      <a:pt x="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7" name="Google Shape;12807;p44"/>
              <p:cNvSpPr/>
              <p:nvPr/>
            </p:nvSpPr>
            <p:spPr>
              <a:xfrm>
                <a:off x="3731400" y="2499800"/>
                <a:ext cx="10950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46" extrusionOk="0">
                    <a:moveTo>
                      <a:pt x="357" y="1"/>
                    </a:moveTo>
                    <a:cubicBezTo>
                      <a:pt x="353" y="1"/>
                      <a:pt x="350" y="1"/>
                      <a:pt x="346" y="2"/>
                    </a:cubicBezTo>
                    <a:cubicBezTo>
                      <a:pt x="239" y="50"/>
                      <a:pt x="144" y="62"/>
                      <a:pt x="36" y="86"/>
                    </a:cubicBezTo>
                    <a:cubicBezTo>
                      <a:pt x="1" y="109"/>
                      <a:pt x="1" y="133"/>
                      <a:pt x="36" y="133"/>
                    </a:cubicBezTo>
                    <a:cubicBezTo>
                      <a:pt x="65" y="142"/>
                      <a:pt x="93" y="145"/>
                      <a:pt x="122" y="145"/>
                    </a:cubicBezTo>
                    <a:cubicBezTo>
                      <a:pt x="212" y="145"/>
                      <a:pt x="303" y="107"/>
                      <a:pt x="394" y="62"/>
                    </a:cubicBezTo>
                    <a:cubicBezTo>
                      <a:pt x="438" y="62"/>
                      <a:pt x="400" y="1"/>
                      <a:pt x="3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8" name="Google Shape;12808;p44"/>
              <p:cNvSpPr/>
              <p:nvPr/>
            </p:nvSpPr>
            <p:spPr>
              <a:xfrm>
                <a:off x="3710275" y="2490025"/>
                <a:ext cx="22600" cy="590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236" extrusionOk="0">
                    <a:moveTo>
                      <a:pt x="834" y="0"/>
                    </a:moveTo>
                    <a:cubicBezTo>
                      <a:pt x="691" y="24"/>
                      <a:pt x="548" y="36"/>
                      <a:pt x="417" y="60"/>
                    </a:cubicBezTo>
                    <a:cubicBezTo>
                      <a:pt x="286" y="84"/>
                      <a:pt x="119" y="84"/>
                      <a:pt x="12" y="155"/>
                    </a:cubicBezTo>
                    <a:cubicBezTo>
                      <a:pt x="0" y="167"/>
                      <a:pt x="0" y="203"/>
                      <a:pt x="12" y="203"/>
                    </a:cubicBezTo>
                    <a:cubicBezTo>
                      <a:pt x="56" y="227"/>
                      <a:pt x="103" y="235"/>
                      <a:pt x="152" y="235"/>
                    </a:cubicBezTo>
                    <a:cubicBezTo>
                      <a:pt x="223" y="235"/>
                      <a:pt x="299" y="217"/>
                      <a:pt x="370" y="203"/>
                    </a:cubicBezTo>
                    <a:cubicBezTo>
                      <a:pt x="536" y="167"/>
                      <a:pt x="691" y="107"/>
                      <a:pt x="846" y="84"/>
                    </a:cubicBezTo>
                    <a:cubicBezTo>
                      <a:pt x="849" y="84"/>
                      <a:pt x="853" y="85"/>
                      <a:pt x="856" y="85"/>
                    </a:cubicBezTo>
                    <a:cubicBezTo>
                      <a:pt x="904" y="85"/>
                      <a:pt x="890" y="0"/>
                      <a:pt x="8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9" name="Google Shape;12809;p44"/>
              <p:cNvSpPr/>
              <p:nvPr/>
            </p:nvSpPr>
            <p:spPr>
              <a:xfrm>
                <a:off x="3699350" y="2477450"/>
                <a:ext cx="9025" cy="380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152" extrusionOk="0">
                    <a:moveTo>
                      <a:pt x="332" y="1"/>
                    </a:moveTo>
                    <a:cubicBezTo>
                      <a:pt x="328" y="1"/>
                      <a:pt x="323" y="2"/>
                      <a:pt x="318" y="3"/>
                    </a:cubicBezTo>
                    <a:cubicBezTo>
                      <a:pt x="235" y="63"/>
                      <a:pt x="128" y="75"/>
                      <a:pt x="21" y="110"/>
                    </a:cubicBezTo>
                    <a:cubicBezTo>
                      <a:pt x="1" y="110"/>
                      <a:pt x="6" y="152"/>
                      <a:pt x="22" y="152"/>
                    </a:cubicBezTo>
                    <a:cubicBezTo>
                      <a:pt x="25" y="152"/>
                      <a:pt x="29" y="150"/>
                      <a:pt x="33" y="146"/>
                    </a:cubicBezTo>
                    <a:cubicBezTo>
                      <a:pt x="140" y="122"/>
                      <a:pt x="247" y="87"/>
                      <a:pt x="330" y="27"/>
                    </a:cubicBezTo>
                    <a:cubicBezTo>
                      <a:pt x="361" y="27"/>
                      <a:pt x="357" y="1"/>
                      <a:pt x="3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0" name="Google Shape;12810;p44"/>
              <p:cNvSpPr/>
              <p:nvPr/>
            </p:nvSpPr>
            <p:spPr>
              <a:xfrm>
                <a:off x="3682900" y="2475125"/>
                <a:ext cx="59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5" extrusionOk="0">
                    <a:moveTo>
                      <a:pt x="12" y="1"/>
                    </a:moveTo>
                    <a:cubicBezTo>
                      <a:pt x="0" y="1"/>
                      <a:pt x="0" y="25"/>
                      <a:pt x="12" y="25"/>
                    </a:cubicBezTo>
                    <a:lnTo>
                      <a:pt x="214" y="25"/>
                    </a:lnTo>
                    <a:cubicBezTo>
                      <a:pt x="238" y="25"/>
                      <a:pt x="238" y="1"/>
                      <a:pt x="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1" name="Google Shape;12811;p44"/>
              <p:cNvSpPr/>
              <p:nvPr/>
            </p:nvSpPr>
            <p:spPr>
              <a:xfrm>
                <a:off x="3642100" y="2492075"/>
                <a:ext cx="78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314" h="193" extrusionOk="0">
                    <a:moveTo>
                      <a:pt x="267" y="1"/>
                    </a:moveTo>
                    <a:cubicBezTo>
                      <a:pt x="258" y="1"/>
                      <a:pt x="248" y="5"/>
                      <a:pt x="239" y="14"/>
                    </a:cubicBezTo>
                    <a:cubicBezTo>
                      <a:pt x="179" y="73"/>
                      <a:pt x="96" y="97"/>
                      <a:pt x="37" y="144"/>
                    </a:cubicBezTo>
                    <a:cubicBezTo>
                      <a:pt x="1" y="156"/>
                      <a:pt x="37" y="192"/>
                      <a:pt x="60" y="192"/>
                    </a:cubicBezTo>
                    <a:cubicBezTo>
                      <a:pt x="144" y="156"/>
                      <a:pt x="227" y="121"/>
                      <a:pt x="287" y="61"/>
                    </a:cubicBezTo>
                    <a:cubicBezTo>
                      <a:pt x="313" y="34"/>
                      <a:pt x="293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2" name="Google Shape;12812;p44"/>
              <p:cNvSpPr/>
              <p:nvPr/>
            </p:nvSpPr>
            <p:spPr>
              <a:xfrm>
                <a:off x="3640025" y="2509375"/>
                <a:ext cx="131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254" extrusionOk="0">
                    <a:moveTo>
                      <a:pt x="405" y="0"/>
                    </a:moveTo>
                    <a:cubicBezTo>
                      <a:pt x="262" y="0"/>
                      <a:pt x="60" y="0"/>
                      <a:pt x="12" y="155"/>
                    </a:cubicBezTo>
                    <a:cubicBezTo>
                      <a:pt x="1" y="179"/>
                      <a:pt x="24" y="226"/>
                      <a:pt x="60" y="238"/>
                    </a:cubicBezTo>
                    <a:cubicBezTo>
                      <a:pt x="79" y="250"/>
                      <a:pt x="97" y="254"/>
                      <a:pt x="114" y="254"/>
                    </a:cubicBezTo>
                    <a:cubicBezTo>
                      <a:pt x="151" y="254"/>
                      <a:pt x="186" y="235"/>
                      <a:pt x="227" y="226"/>
                    </a:cubicBezTo>
                    <a:cubicBezTo>
                      <a:pt x="286" y="214"/>
                      <a:pt x="334" y="203"/>
                      <a:pt x="405" y="203"/>
                    </a:cubicBezTo>
                    <a:cubicBezTo>
                      <a:pt x="524" y="167"/>
                      <a:pt x="524" y="0"/>
                      <a:pt x="4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3" name="Google Shape;12813;p44"/>
              <p:cNvSpPr/>
              <p:nvPr/>
            </p:nvSpPr>
            <p:spPr>
              <a:xfrm>
                <a:off x="3623950" y="2560575"/>
                <a:ext cx="22650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906" h="309" extrusionOk="0">
                    <a:moveTo>
                      <a:pt x="834" y="0"/>
                    </a:moveTo>
                    <a:cubicBezTo>
                      <a:pt x="691" y="0"/>
                      <a:pt x="536" y="24"/>
                      <a:pt x="405" y="36"/>
                    </a:cubicBezTo>
                    <a:cubicBezTo>
                      <a:pt x="274" y="60"/>
                      <a:pt x="132" y="71"/>
                      <a:pt x="48" y="179"/>
                    </a:cubicBezTo>
                    <a:cubicBezTo>
                      <a:pt x="1" y="214"/>
                      <a:pt x="36" y="262"/>
                      <a:pt x="72" y="298"/>
                    </a:cubicBezTo>
                    <a:cubicBezTo>
                      <a:pt x="98" y="306"/>
                      <a:pt x="125" y="309"/>
                      <a:pt x="151" y="309"/>
                    </a:cubicBezTo>
                    <a:cubicBezTo>
                      <a:pt x="244" y="309"/>
                      <a:pt x="336" y="269"/>
                      <a:pt x="429" y="250"/>
                    </a:cubicBezTo>
                    <a:cubicBezTo>
                      <a:pt x="584" y="202"/>
                      <a:pt x="715" y="155"/>
                      <a:pt x="870" y="131"/>
                    </a:cubicBezTo>
                    <a:cubicBezTo>
                      <a:pt x="905" y="95"/>
                      <a:pt x="894" y="0"/>
                      <a:pt x="8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4" name="Google Shape;12814;p44"/>
              <p:cNvSpPr/>
              <p:nvPr/>
            </p:nvSpPr>
            <p:spPr>
              <a:xfrm>
                <a:off x="3625450" y="2552975"/>
                <a:ext cx="12900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179" extrusionOk="0">
                    <a:moveTo>
                      <a:pt x="432" y="0"/>
                    </a:moveTo>
                    <a:cubicBezTo>
                      <a:pt x="424" y="0"/>
                      <a:pt x="415" y="2"/>
                      <a:pt x="405" y="6"/>
                    </a:cubicBezTo>
                    <a:cubicBezTo>
                      <a:pt x="286" y="30"/>
                      <a:pt x="131" y="30"/>
                      <a:pt x="36" y="90"/>
                    </a:cubicBezTo>
                    <a:cubicBezTo>
                      <a:pt x="0" y="102"/>
                      <a:pt x="0" y="149"/>
                      <a:pt x="36" y="149"/>
                    </a:cubicBezTo>
                    <a:cubicBezTo>
                      <a:pt x="82" y="170"/>
                      <a:pt x="130" y="178"/>
                      <a:pt x="179" y="178"/>
                    </a:cubicBezTo>
                    <a:cubicBezTo>
                      <a:pt x="268" y="178"/>
                      <a:pt x="360" y="153"/>
                      <a:pt x="453" y="137"/>
                    </a:cubicBezTo>
                    <a:cubicBezTo>
                      <a:pt x="516" y="106"/>
                      <a:pt x="495" y="0"/>
                      <a:pt x="4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5" name="Google Shape;12815;p44"/>
              <p:cNvSpPr/>
              <p:nvPr/>
            </p:nvSpPr>
            <p:spPr>
              <a:xfrm>
                <a:off x="3647475" y="2591825"/>
                <a:ext cx="16675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667" h="171" extrusionOk="0">
                    <a:moveTo>
                      <a:pt x="607" y="0"/>
                    </a:moveTo>
                    <a:cubicBezTo>
                      <a:pt x="500" y="0"/>
                      <a:pt x="381" y="0"/>
                      <a:pt x="286" y="12"/>
                    </a:cubicBezTo>
                    <a:cubicBezTo>
                      <a:pt x="191" y="12"/>
                      <a:pt x="95" y="12"/>
                      <a:pt x="24" y="72"/>
                    </a:cubicBezTo>
                    <a:cubicBezTo>
                      <a:pt x="0" y="95"/>
                      <a:pt x="12" y="143"/>
                      <a:pt x="36" y="155"/>
                    </a:cubicBezTo>
                    <a:cubicBezTo>
                      <a:pt x="62" y="166"/>
                      <a:pt x="89" y="170"/>
                      <a:pt x="115" y="170"/>
                    </a:cubicBezTo>
                    <a:cubicBezTo>
                      <a:pt x="172" y="170"/>
                      <a:pt x="229" y="151"/>
                      <a:pt x="286" y="143"/>
                    </a:cubicBezTo>
                    <a:lnTo>
                      <a:pt x="596" y="95"/>
                    </a:lnTo>
                    <a:cubicBezTo>
                      <a:pt x="667" y="84"/>
                      <a:pt x="667" y="0"/>
                      <a:pt x="6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6" name="Google Shape;12816;p44"/>
              <p:cNvSpPr/>
              <p:nvPr/>
            </p:nvSpPr>
            <p:spPr>
              <a:xfrm>
                <a:off x="3656400" y="2597500"/>
                <a:ext cx="8950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179" extrusionOk="0">
                    <a:moveTo>
                      <a:pt x="164" y="1"/>
                    </a:moveTo>
                    <a:cubicBezTo>
                      <a:pt x="150" y="1"/>
                      <a:pt x="135" y="3"/>
                      <a:pt x="119" y="11"/>
                    </a:cubicBezTo>
                    <a:cubicBezTo>
                      <a:pt x="72" y="11"/>
                      <a:pt x="48" y="35"/>
                      <a:pt x="12" y="71"/>
                    </a:cubicBezTo>
                    <a:cubicBezTo>
                      <a:pt x="0" y="83"/>
                      <a:pt x="0" y="107"/>
                      <a:pt x="12" y="130"/>
                    </a:cubicBezTo>
                    <a:cubicBezTo>
                      <a:pt x="48" y="154"/>
                      <a:pt x="72" y="166"/>
                      <a:pt x="119" y="178"/>
                    </a:cubicBezTo>
                    <a:lnTo>
                      <a:pt x="250" y="178"/>
                    </a:lnTo>
                    <a:cubicBezTo>
                      <a:pt x="358" y="154"/>
                      <a:pt x="358" y="11"/>
                      <a:pt x="250" y="11"/>
                    </a:cubicBezTo>
                    <a:cubicBezTo>
                      <a:pt x="219" y="11"/>
                      <a:pt x="192" y="1"/>
                      <a:pt x="1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7" name="Google Shape;12817;p44"/>
              <p:cNvSpPr/>
              <p:nvPr/>
            </p:nvSpPr>
            <p:spPr>
              <a:xfrm>
                <a:off x="3669800" y="2606825"/>
                <a:ext cx="9025" cy="3625"/>
              </a:xfrm>
              <a:custGeom>
                <a:avLst/>
                <a:gdLst/>
                <a:ahLst/>
                <a:cxnLst/>
                <a:rect l="l" t="t" r="r" b="b"/>
                <a:pathLst>
                  <a:path w="361" h="145" extrusionOk="0">
                    <a:moveTo>
                      <a:pt x="291" y="1"/>
                    </a:moveTo>
                    <a:cubicBezTo>
                      <a:pt x="282" y="1"/>
                      <a:pt x="273" y="3"/>
                      <a:pt x="262" y="7"/>
                    </a:cubicBezTo>
                    <a:cubicBezTo>
                      <a:pt x="191" y="31"/>
                      <a:pt x="119" y="31"/>
                      <a:pt x="24" y="67"/>
                    </a:cubicBezTo>
                    <a:cubicBezTo>
                      <a:pt x="0" y="67"/>
                      <a:pt x="0" y="115"/>
                      <a:pt x="24" y="126"/>
                    </a:cubicBezTo>
                    <a:cubicBezTo>
                      <a:pt x="72" y="138"/>
                      <a:pt x="116" y="144"/>
                      <a:pt x="161" y="144"/>
                    </a:cubicBezTo>
                    <a:cubicBezTo>
                      <a:pt x="206" y="144"/>
                      <a:pt x="250" y="138"/>
                      <a:pt x="298" y="126"/>
                    </a:cubicBezTo>
                    <a:cubicBezTo>
                      <a:pt x="360" y="95"/>
                      <a:pt x="350" y="1"/>
                      <a:pt x="2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8" name="Google Shape;12818;p44"/>
              <p:cNvSpPr/>
              <p:nvPr/>
            </p:nvSpPr>
            <p:spPr>
              <a:xfrm>
                <a:off x="3668300" y="2612125"/>
                <a:ext cx="91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68" extrusionOk="0">
                    <a:moveTo>
                      <a:pt x="204" y="0"/>
                    </a:moveTo>
                    <a:cubicBezTo>
                      <a:pt x="170" y="0"/>
                      <a:pt x="138" y="17"/>
                      <a:pt x="120" y="57"/>
                    </a:cubicBezTo>
                    <a:cubicBezTo>
                      <a:pt x="108" y="81"/>
                      <a:pt x="84" y="81"/>
                      <a:pt x="72" y="81"/>
                    </a:cubicBezTo>
                    <a:cubicBezTo>
                      <a:pt x="48" y="93"/>
                      <a:pt x="24" y="117"/>
                      <a:pt x="13" y="141"/>
                    </a:cubicBezTo>
                    <a:cubicBezTo>
                      <a:pt x="1" y="153"/>
                      <a:pt x="1" y="176"/>
                      <a:pt x="13" y="188"/>
                    </a:cubicBezTo>
                    <a:cubicBezTo>
                      <a:pt x="43" y="244"/>
                      <a:pt x="91" y="268"/>
                      <a:pt x="142" y="268"/>
                    </a:cubicBezTo>
                    <a:cubicBezTo>
                      <a:pt x="209" y="268"/>
                      <a:pt x="281" y="226"/>
                      <a:pt x="322" y="165"/>
                    </a:cubicBezTo>
                    <a:cubicBezTo>
                      <a:pt x="363" y="82"/>
                      <a:pt x="280" y="0"/>
                      <a:pt x="2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9" name="Google Shape;12819;p44"/>
              <p:cNvSpPr/>
              <p:nvPr/>
            </p:nvSpPr>
            <p:spPr>
              <a:xfrm>
                <a:off x="3660225" y="1994275"/>
                <a:ext cx="17325" cy="3150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1260" extrusionOk="0">
                    <a:moveTo>
                      <a:pt x="120" y="0"/>
                    </a:moveTo>
                    <a:cubicBezTo>
                      <a:pt x="56" y="0"/>
                      <a:pt x="0" y="109"/>
                      <a:pt x="74" y="161"/>
                    </a:cubicBezTo>
                    <a:cubicBezTo>
                      <a:pt x="252" y="292"/>
                      <a:pt x="347" y="471"/>
                      <a:pt x="395" y="697"/>
                    </a:cubicBezTo>
                    <a:cubicBezTo>
                      <a:pt x="431" y="876"/>
                      <a:pt x="383" y="1042"/>
                      <a:pt x="395" y="1221"/>
                    </a:cubicBezTo>
                    <a:cubicBezTo>
                      <a:pt x="395" y="1242"/>
                      <a:pt x="417" y="1259"/>
                      <a:pt x="436" y="1259"/>
                    </a:cubicBezTo>
                    <a:cubicBezTo>
                      <a:pt x="449" y="1259"/>
                      <a:pt x="462" y="1252"/>
                      <a:pt x="467" y="1233"/>
                    </a:cubicBezTo>
                    <a:cubicBezTo>
                      <a:pt x="693" y="816"/>
                      <a:pt x="502" y="292"/>
                      <a:pt x="145" y="6"/>
                    </a:cubicBezTo>
                    <a:cubicBezTo>
                      <a:pt x="137" y="2"/>
                      <a:pt x="128" y="0"/>
                      <a:pt x="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0" name="Google Shape;12820;p44"/>
              <p:cNvSpPr/>
              <p:nvPr/>
            </p:nvSpPr>
            <p:spPr>
              <a:xfrm>
                <a:off x="3596125" y="2029650"/>
                <a:ext cx="70200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874" extrusionOk="0">
                    <a:moveTo>
                      <a:pt x="2774" y="0"/>
                    </a:moveTo>
                    <a:cubicBezTo>
                      <a:pt x="2768" y="0"/>
                      <a:pt x="2762" y="3"/>
                      <a:pt x="2757" y="8"/>
                    </a:cubicBezTo>
                    <a:cubicBezTo>
                      <a:pt x="1983" y="794"/>
                      <a:pt x="673" y="961"/>
                      <a:pt x="18" y="1842"/>
                    </a:cubicBezTo>
                    <a:cubicBezTo>
                      <a:pt x="0" y="1851"/>
                      <a:pt x="16" y="1874"/>
                      <a:pt x="30" y="1874"/>
                    </a:cubicBezTo>
                    <a:cubicBezTo>
                      <a:pt x="35" y="1874"/>
                      <a:pt x="39" y="1871"/>
                      <a:pt x="42" y="1866"/>
                    </a:cubicBezTo>
                    <a:cubicBezTo>
                      <a:pt x="530" y="1592"/>
                      <a:pt x="1030" y="1270"/>
                      <a:pt x="1518" y="996"/>
                    </a:cubicBezTo>
                    <a:cubicBezTo>
                      <a:pt x="1995" y="723"/>
                      <a:pt x="2423" y="437"/>
                      <a:pt x="2780" y="44"/>
                    </a:cubicBezTo>
                    <a:cubicBezTo>
                      <a:pt x="2808" y="26"/>
                      <a:pt x="2793" y="0"/>
                      <a:pt x="27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1" name="Google Shape;12821;p44"/>
              <p:cNvSpPr/>
              <p:nvPr/>
            </p:nvSpPr>
            <p:spPr>
              <a:xfrm>
                <a:off x="3552950" y="2090475"/>
                <a:ext cx="257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05" extrusionOk="0">
                    <a:moveTo>
                      <a:pt x="1018" y="1"/>
                    </a:moveTo>
                    <a:cubicBezTo>
                      <a:pt x="1016" y="1"/>
                      <a:pt x="1012" y="2"/>
                      <a:pt x="1007" y="4"/>
                    </a:cubicBezTo>
                    <a:cubicBezTo>
                      <a:pt x="650" y="183"/>
                      <a:pt x="174" y="480"/>
                      <a:pt x="19" y="849"/>
                    </a:cubicBezTo>
                    <a:cubicBezTo>
                      <a:pt x="0" y="877"/>
                      <a:pt x="18" y="905"/>
                      <a:pt x="37" y="905"/>
                    </a:cubicBezTo>
                    <a:cubicBezTo>
                      <a:pt x="43" y="905"/>
                      <a:pt x="49" y="902"/>
                      <a:pt x="55" y="897"/>
                    </a:cubicBezTo>
                    <a:cubicBezTo>
                      <a:pt x="221" y="790"/>
                      <a:pt x="340" y="623"/>
                      <a:pt x="471" y="480"/>
                    </a:cubicBezTo>
                    <a:cubicBezTo>
                      <a:pt x="638" y="302"/>
                      <a:pt x="817" y="147"/>
                      <a:pt x="1007" y="16"/>
                    </a:cubicBezTo>
                    <a:cubicBezTo>
                      <a:pt x="1026" y="16"/>
                      <a:pt x="1030" y="1"/>
                      <a:pt x="10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2" name="Google Shape;12822;p44"/>
              <p:cNvSpPr/>
              <p:nvPr/>
            </p:nvSpPr>
            <p:spPr>
              <a:xfrm>
                <a:off x="3538525" y="2131575"/>
                <a:ext cx="10750" cy="1393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5573" extrusionOk="0">
                    <a:moveTo>
                      <a:pt x="245" y="0"/>
                    </a:moveTo>
                    <a:cubicBezTo>
                      <a:pt x="230" y="0"/>
                      <a:pt x="215" y="9"/>
                      <a:pt x="215" y="27"/>
                    </a:cubicBezTo>
                    <a:cubicBezTo>
                      <a:pt x="1" y="932"/>
                      <a:pt x="1" y="1872"/>
                      <a:pt x="60" y="2789"/>
                    </a:cubicBezTo>
                    <a:cubicBezTo>
                      <a:pt x="120" y="3706"/>
                      <a:pt x="36" y="4670"/>
                      <a:pt x="179" y="5563"/>
                    </a:cubicBezTo>
                    <a:cubicBezTo>
                      <a:pt x="179" y="5569"/>
                      <a:pt x="185" y="5572"/>
                      <a:pt x="192" y="5572"/>
                    </a:cubicBezTo>
                    <a:cubicBezTo>
                      <a:pt x="200" y="5572"/>
                      <a:pt x="209" y="5569"/>
                      <a:pt x="215" y="5563"/>
                    </a:cubicBezTo>
                    <a:cubicBezTo>
                      <a:pt x="429" y="4730"/>
                      <a:pt x="227" y="3777"/>
                      <a:pt x="191" y="2932"/>
                    </a:cubicBezTo>
                    <a:cubicBezTo>
                      <a:pt x="143" y="1956"/>
                      <a:pt x="155" y="991"/>
                      <a:pt x="274" y="27"/>
                    </a:cubicBezTo>
                    <a:cubicBezTo>
                      <a:pt x="274" y="9"/>
                      <a:pt x="259" y="0"/>
                      <a:pt x="2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3" name="Google Shape;12823;p44"/>
              <p:cNvSpPr/>
              <p:nvPr/>
            </p:nvSpPr>
            <p:spPr>
              <a:xfrm>
                <a:off x="3543300" y="2286725"/>
                <a:ext cx="300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212" extrusionOk="0">
                    <a:moveTo>
                      <a:pt x="0" y="0"/>
                    </a:moveTo>
                    <a:lnTo>
                      <a:pt x="0" y="203"/>
                    </a:lnTo>
                    <a:cubicBezTo>
                      <a:pt x="0" y="209"/>
                      <a:pt x="3" y="212"/>
                      <a:pt x="6" y="212"/>
                    </a:cubicBezTo>
                    <a:cubicBezTo>
                      <a:pt x="9" y="212"/>
                      <a:pt x="12" y="209"/>
                      <a:pt x="12" y="203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4" name="Google Shape;12824;p44"/>
              <p:cNvSpPr/>
              <p:nvPr/>
            </p:nvSpPr>
            <p:spPr>
              <a:xfrm>
                <a:off x="3541950" y="2304125"/>
                <a:ext cx="2700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2" extrusionOk="0">
                    <a:moveTo>
                      <a:pt x="54" y="1"/>
                    </a:moveTo>
                    <a:cubicBezTo>
                      <a:pt x="27" y="1"/>
                      <a:pt x="0" y="19"/>
                      <a:pt x="6" y="54"/>
                    </a:cubicBezTo>
                    <a:cubicBezTo>
                      <a:pt x="6" y="102"/>
                      <a:pt x="6" y="150"/>
                      <a:pt x="18" y="173"/>
                    </a:cubicBezTo>
                    <a:cubicBezTo>
                      <a:pt x="30" y="185"/>
                      <a:pt x="42" y="191"/>
                      <a:pt x="53" y="191"/>
                    </a:cubicBezTo>
                    <a:cubicBezTo>
                      <a:pt x="63" y="191"/>
                      <a:pt x="72" y="185"/>
                      <a:pt x="78" y="173"/>
                    </a:cubicBezTo>
                    <a:cubicBezTo>
                      <a:pt x="102" y="138"/>
                      <a:pt x="102" y="102"/>
                      <a:pt x="102" y="54"/>
                    </a:cubicBezTo>
                    <a:cubicBezTo>
                      <a:pt x="108" y="19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5" name="Google Shape;12825;p44"/>
              <p:cNvSpPr/>
              <p:nvPr/>
            </p:nvSpPr>
            <p:spPr>
              <a:xfrm>
                <a:off x="3542100" y="2325875"/>
                <a:ext cx="40200" cy="6130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2452" extrusionOk="0">
                    <a:moveTo>
                      <a:pt x="60" y="1"/>
                    </a:moveTo>
                    <a:cubicBezTo>
                      <a:pt x="32" y="1"/>
                      <a:pt x="0" y="22"/>
                      <a:pt x="0" y="54"/>
                    </a:cubicBezTo>
                    <a:cubicBezTo>
                      <a:pt x="185" y="884"/>
                      <a:pt x="247" y="2452"/>
                      <a:pt x="1430" y="2452"/>
                    </a:cubicBezTo>
                    <a:cubicBezTo>
                      <a:pt x="1468" y="2452"/>
                      <a:pt x="1508" y="2450"/>
                      <a:pt x="1548" y="2447"/>
                    </a:cubicBezTo>
                    <a:cubicBezTo>
                      <a:pt x="1596" y="2447"/>
                      <a:pt x="1608" y="2375"/>
                      <a:pt x="1560" y="2363"/>
                    </a:cubicBezTo>
                    <a:cubicBezTo>
                      <a:pt x="965" y="2161"/>
                      <a:pt x="643" y="1959"/>
                      <a:pt x="429" y="1351"/>
                    </a:cubicBezTo>
                    <a:cubicBezTo>
                      <a:pt x="286" y="911"/>
                      <a:pt x="227" y="470"/>
                      <a:pt x="96" y="18"/>
                    </a:cubicBezTo>
                    <a:cubicBezTo>
                      <a:pt x="88" y="6"/>
                      <a:pt x="74" y="1"/>
                      <a:pt x="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6" name="Google Shape;12826;p44"/>
              <p:cNvSpPr/>
              <p:nvPr/>
            </p:nvSpPr>
            <p:spPr>
              <a:xfrm>
                <a:off x="3644450" y="1995025"/>
                <a:ext cx="14950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712" extrusionOk="0">
                    <a:moveTo>
                      <a:pt x="89" y="0"/>
                    </a:moveTo>
                    <a:cubicBezTo>
                      <a:pt x="41" y="0"/>
                      <a:pt x="1" y="78"/>
                      <a:pt x="50" y="107"/>
                    </a:cubicBezTo>
                    <a:cubicBezTo>
                      <a:pt x="145" y="203"/>
                      <a:pt x="240" y="310"/>
                      <a:pt x="312" y="405"/>
                    </a:cubicBezTo>
                    <a:cubicBezTo>
                      <a:pt x="347" y="453"/>
                      <a:pt x="359" y="512"/>
                      <a:pt x="383" y="560"/>
                    </a:cubicBezTo>
                    <a:lnTo>
                      <a:pt x="478" y="691"/>
                    </a:lnTo>
                    <a:cubicBezTo>
                      <a:pt x="486" y="706"/>
                      <a:pt x="495" y="711"/>
                      <a:pt x="506" y="711"/>
                    </a:cubicBezTo>
                    <a:cubicBezTo>
                      <a:pt x="528" y="711"/>
                      <a:pt x="554" y="683"/>
                      <a:pt x="562" y="667"/>
                    </a:cubicBezTo>
                    <a:cubicBezTo>
                      <a:pt x="597" y="393"/>
                      <a:pt x="324" y="155"/>
                      <a:pt x="121" y="12"/>
                    </a:cubicBezTo>
                    <a:cubicBezTo>
                      <a:pt x="111" y="4"/>
                      <a:pt x="100" y="0"/>
                      <a:pt x="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7" name="Google Shape;12827;p44"/>
              <p:cNvSpPr/>
              <p:nvPr/>
            </p:nvSpPr>
            <p:spPr>
              <a:xfrm>
                <a:off x="3628175" y="2035500"/>
                <a:ext cx="154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67" extrusionOk="0">
                    <a:moveTo>
                      <a:pt x="617" y="0"/>
                    </a:moveTo>
                    <a:lnTo>
                      <a:pt x="617" y="0"/>
                    </a:lnTo>
                    <a:cubicBezTo>
                      <a:pt x="463" y="179"/>
                      <a:pt x="248" y="322"/>
                      <a:pt x="22" y="417"/>
                    </a:cubicBezTo>
                    <a:cubicBezTo>
                      <a:pt x="1" y="428"/>
                      <a:pt x="8" y="467"/>
                      <a:pt x="35" y="467"/>
                    </a:cubicBezTo>
                    <a:cubicBezTo>
                      <a:pt x="38" y="467"/>
                      <a:pt x="42" y="466"/>
                      <a:pt x="46" y="465"/>
                    </a:cubicBezTo>
                    <a:cubicBezTo>
                      <a:pt x="308" y="417"/>
                      <a:pt x="522" y="239"/>
                      <a:pt x="6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8" name="Google Shape;12828;p44"/>
              <p:cNvSpPr/>
              <p:nvPr/>
            </p:nvSpPr>
            <p:spPr>
              <a:xfrm>
                <a:off x="3563900" y="2080700"/>
                <a:ext cx="975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267" extrusionOk="0">
                    <a:moveTo>
                      <a:pt x="359" y="0"/>
                    </a:moveTo>
                    <a:cubicBezTo>
                      <a:pt x="358" y="0"/>
                      <a:pt x="356" y="1"/>
                      <a:pt x="355" y="2"/>
                    </a:cubicBezTo>
                    <a:cubicBezTo>
                      <a:pt x="236" y="62"/>
                      <a:pt x="140" y="157"/>
                      <a:pt x="21" y="217"/>
                    </a:cubicBezTo>
                    <a:cubicBezTo>
                      <a:pt x="0" y="227"/>
                      <a:pt x="17" y="266"/>
                      <a:pt x="46" y="266"/>
                    </a:cubicBezTo>
                    <a:cubicBezTo>
                      <a:pt x="49" y="266"/>
                      <a:pt x="53" y="265"/>
                      <a:pt x="57" y="264"/>
                    </a:cubicBezTo>
                    <a:cubicBezTo>
                      <a:pt x="176" y="205"/>
                      <a:pt x="259" y="97"/>
                      <a:pt x="379" y="38"/>
                    </a:cubicBezTo>
                    <a:cubicBezTo>
                      <a:pt x="389" y="38"/>
                      <a:pt x="371" y="0"/>
                      <a:pt x="3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9" name="Google Shape;12829;p44"/>
              <p:cNvSpPr/>
              <p:nvPr/>
            </p:nvSpPr>
            <p:spPr>
              <a:xfrm>
                <a:off x="3604100" y="2029125"/>
                <a:ext cx="122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01" extrusionOk="0">
                    <a:moveTo>
                      <a:pt x="417" y="0"/>
                    </a:moveTo>
                    <a:cubicBezTo>
                      <a:pt x="404" y="0"/>
                      <a:pt x="390" y="5"/>
                      <a:pt x="378" y="17"/>
                    </a:cubicBezTo>
                    <a:cubicBezTo>
                      <a:pt x="259" y="136"/>
                      <a:pt x="140" y="232"/>
                      <a:pt x="21" y="339"/>
                    </a:cubicBezTo>
                    <a:cubicBezTo>
                      <a:pt x="0" y="370"/>
                      <a:pt x="24" y="401"/>
                      <a:pt x="54" y="401"/>
                    </a:cubicBezTo>
                    <a:cubicBezTo>
                      <a:pt x="59" y="401"/>
                      <a:pt x="64" y="400"/>
                      <a:pt x="68" y="398"/>
                    </a:cubicBezTo>
                    <a:cubicBezTo>
                      <a:pt x="211" y="327"/>
                      <a:pt x="330" y="208"/>
                      <a:pt x="473" y="89"/>
                    </a:cubicBezTo>
                    <a:cubicBezTo>
                      <a:pt x="491" y="44"/>
                      <a:pt x="456" y="0"/>
                      <a:pt x="4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0" name="Google Shape;12830;p44"/>
              <p:cNvSpPr/>
              <p:nvPr/>
            </p:nvSpPr>
            <p:spPr>
              <a:xfrm>
                <a:off x="3510850" y="2126700"/>
                <a:ext cx="8650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270" extrusionOk="0">
                    <a:moveTo>
                      <a:pt x="331" y="1"/>
                    </a:moveTo>
                    <a:cubicBezTo>
                      <a:pt x="326" y="1"/>
                      <a:pt x="319" y="3"/>
                      <a:pt x="310" y="8"/>
                    </a:cubicBezTo>
                    <a:cubicBezTo>
                      <a:pt x="0" y="746"/>
                      <a:pt x="95" y="1496"/>
                      <a:pt x="107" y="2270"/>
                    </a:cubicBezTo>
                    <a:lnTo>
                      <a:pt x="119" y="2270"/>
                    </a:lnTo>
                    <a:cubicBezTo>
                      <a:pt x="119" y="1520"/>
                      <a:pt x="48" y="746"/>
                      <a:pt x="346" y="31"/>
                    </a:cubicBezTo>
                    <a:cubicBezTo>
                      <a:pt x="346" y="9"/>
                      <a:pt x="341" y="1"/>
                      <a:pt x="3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1" name="Google Shape;12831;p44"/>
              <p:cNvSpPr/>
              <p:nvPr/>
            </p:nvSpPr>
            <p:spPr>
              <a:xfrm>
                <a:off x="3509650" y="2260525"/>
                <a:ext cx="53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680" extrusionOk="0">
                    <a:moveTo>
                      <a:pt x="114" y="1"/>
                    </a:moveTo>
                    <a:cubicBezTo>
                      <a:pt x="99" y="1"/>
                      <a:pt x="84" y="12"/>
                      <a:pt x="84" y="36"/>
                    </a:cubicBezTo>
                    <a:cubicBezTo>
                      <a:pt x="60" y="227"/>
                      <a:pt x="1" y="453"/>
                      <a:pt x="60" y="644"/>
                    </a:cubicBezTo>
                    <a:cubicBezTo>
                      <a:pt x="72" y="667"/>
                      <a:pt x="93" y="679"/>
                      <a:pt x="112" y="679"/>
                    </a:cubicBezTo>
                    <a:cubicBezTo>
                      <a:pt x="132" y="679"/>
                      <a:pt x="149" y="667"/>
                      <a:pt x="155" y="644"/>
                    </a:cubicBezTo>
                    <a:cubicBezTo>
                      <a:pt x="215" y="453"/>
                      <a:pt x="155" y="227"/>
                      <a:pt x="143" y="36"/>
                    </a:cubicBezTo>
                    <a:cubicBezTo>
                      <a:pt x="143" y="12"/>
                      <a:pt x="129" y="1"/>
                      <a:pt x="1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2" name="Google Shape;12832;p44"/>
              <p:cNvSpPr/>
              <p:nvPr/>
            </p:nvSpPr>
            <p:spPr>
              <a:xfrm>
                <a:off x="3513525" y="2306675"/>
                <a:ext cx="6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2" extrusionOk="0">
                    <a:moveTo>
                      <a:pt x="12" y="0"/>
                    </a:moveTo>
                    <a:cubicBezTo>
                      <a:pt x="0" y="0"/>
                      <a:pt x="0" y="12"/>
                      <a:pt x="12" y="12"/>
                    </a:cubicBezTo>
                    <a:cubicBezTo>
                      <a:pt x="24" y="12"/>
                      <a:pt x="24" y="0"/>
                      <a:pt x="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3" name="Google Shape;12833;p44"/>
              <p:cNvSpPr/>
              <p:nvPr/>
            </p:nvSpPr>
            <p:spPr>
              <a:xfrm>
                <a:off x="3523950" y="2346600"/>
                <a:ext cx="154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918" extrusionOk="0">
                    <a:moveTo>
                      <a:pt x="18" y="0"/>
                    </a:moveTo>
                    <a:cubicBezTo>
                      <a:pt x="11" y="0"/>
                      <a:pt x="0" y="14"/>
                      <a:pt x="0" y="22"/>
                    </a:cubicBezTo>
                    <a:cubicBezTo>
                      <a:pt x="72" y="177"/>
                      <a:pt x="143" y="320"/>
                      <a:pt x="238" y="475"/>
                    </a:cubicBezTo>
                    <a:cubicBezTo>
                      <a:pt x="310" y="618"/>
                      <a:pt x="405" y="784"/>
                      <a:pt x="524" y="903"/>
                    </a:cubicBezTo>
                    <a:cubicBezTo>
                      <a:pt x="531" y="913"/>
                      <a:pt x="541" y="918"/>
                      <a:pt x="553" y="918"/>
                    </a:cubicBezTo>
                    <a:cubicBezTo>
                      <a:pt x="582" y="918"/>
                      <a:pt x="616" y="890"/>
                      <a:pt x="607" y="856"/>
                    </a:cubicBezTo>
                    <a:cubicBezTo>
                      <a:pt x="548" y="689"/>
                      <a:pt x="429" y="558"/>
                      <a:pt x="322" y="427"/>
                    </a:cubicBezTo>
                    <a:cubicBezTo>
                      <a:pt x="226" y="296"/>
                      <a:pt x="131" y="141"/>
                      <a:pt x="24" y="10"/>
                    </a:cubicBezTo>
                    <a:cubicBezTo>
                      <a:pt x="24" y="3"/>
                      <a:pt x="22" y="0"/>
                      <a:pt x="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4" name="Google Shape;12834;p44"/>
              <p:cNvSpPr/>
              <p:nvPr/>
            </p:nvSpPr>
            <p:spPr>
              <a:xfrm>
                <a:off x="3592100" y="2389400"/>
                <a:ext cx="31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603" extrusionOk="0">
                    <a:moveTo>
                      <a:pt x="84" y="1"/>
                    </a:moveTo>
                    <a:cubicBezTo>
                      <a:pt x="36" y="1"/>
                      <a:pt x="1" y="72"/>
                      <a:pt x="36" y="120"/>
                    </a:cubicBezTo>
                    <a:cubicBezTo>
                      <a:pt x="239" y="263"/>
                      <a:pt x="441" y="382"/>
                      <a:pt x="667" y="489"/>
                    </a:cubicBezTo>
                    <a:cubicBezTo>
                      <a:pt x="789" y="546"/>
                      <a:pt x="917" y="603"/>
                      <a:pt x="1046" y="603"/>
                    </a:cubicBezTo>
                    <a:cubicBezTo>
                      <a:pt x="1106" y="603"/>
                      <a:pt x="1167" y="591"/>
                      <a:pt x="1227" y="561"/>
                    </a:cubicBezTo>
                    <a:cubicBezTo>
                      <a:pt x="1275" y="549"/>
                      <a:pt x="1275" y="489"/>
                      <a:pt x="1251" y="441"/>
                    </a:cubicBezTo>
                    <a:cubicBezTo>
                      <a:pt x="1108" y="275"/>
                      <a:pt x="906" y="251"/>
                      <a:pt x="715" y="168"/>
                    </a:cubicBezTo>
                    <a:cubicBezTo>
                      <a:pt x="489" y="84"/>
                      <a:pt x="322" y="13"/>
                      <a:pt x="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5" name="Google Shape;12835;p44"/>
              <p:cNvSpPr/>
              <p:nvPr/>
            </p:nvSpPr>
            <p:spPr>
              <a:xfrm>
                <a:off x="3635550" y="2402850"/>
                <a:ext cx="899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254" extrusionOk="0">
                    <a:moveTo>
                      <a:pt x="2423" y="1"/>
                    </a:moveTo>
                    <a:cubicBezTo>
                      <a:pt x="1818" y="1"/>
                      <a:pt x="1215" y="50"/>
                      <a:pt x="609" y="50"/>
                    </a:cubicBezTo>
                    <a:cubicBezTo>
                      <a:pt x="430" y="50"/>
                      <a:pt x="251" y="45"/>
                      <a:pt x="72" y="34"/>
                    </a:cubicBezTo>
                    <a:cubicBezTo>
                      <a:pt x="13" y="34"/>
                      <a:pt x="1" y="142"/>
                      <a:pt x="60" y="142"/>
                    </a:cubicBezTo>
                    <a:cubicBezTo>
                      <a:pt x="624" y="223"/>
                      <a:pt x="1191" y="253"/>
                      <a:pt x="1758" y="253"/>
                    </a:cubicBezTo>
                    <a:cubicBezTo>
                      <a:pt x="2352" y="253"/>
                      <a:pt x="2946" y="220"/>
                      <a:pt x="3537" y="177"/>
                    </a:cubicBezTo>
                    <a:cubicBezTo>
                      <a:pt x="3585" y="177"/>
                      <a:pt x="3597" y="94"/>
                      <a:pt x="3561" y="82"/>
                    </a:cubicBezTo>
                    <a:cubicBezTo>
                      <a:pt x="3181" y="20"/>
                      <a:pt x="2802" y="1"/>
                      <a:pt x="24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6" name="Google Shape;12836;p44"/>
              <p:cNvSpPr/>
              <p:nvPr/>
            </p:nvSpPr>
            <p:spPr>
              <a:xfrm>
                <a:off x="3712950" y="2397750"/>
                <a:ext cx="4170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97" extrusionOk="0">
                    <a:moveTo>
                      <a:pt x="12" y="0"/>
                    </a:moveTo>
                    <a:cubicBezTo>
                      <a:pt x="1" y="0"/>
                      <a:pt x="1" y="36"/>
                      <a:pt x="12" y="36"/>
                    </a:cubicBezTo>
                    <a:cubicBezTo>
                      <a:pt x="298" y="60"/>
                      <a:pt x="596" y="107"/>
                      <a:pt x="882" y="143"/>
                    </a:cubicBezTo>
                    <a:cubicBezTo>
                      <a:pt x="1055" y="161"/>
                      <a:pt x="1235" y="197"/>
                      <a:pt x="1412" y="197"/>
                    </a:cubicBezTo>
                    <a:cubicBezTo>
                      <a:pt x="1478" y="197"/>
                      <a:pt x="1543" y="192"/>
                      <a:pt x="1608" y="179"/>
                    </a:cubicBezTo>
                    <a:cubicBezTo>
                      <a:pt x="1667" y="167"/>
                      <a:pt x="1644" y="96"/>
                      <a:pt x="1608" y="84"/>
                    </a:cubicBezTo>
                    <a:cubicBezTo>
                      <a:pt x="1469" y="33"/>
                      <a:pt x="1317" y="26"/>
                      <a:pt x="1165" y="26"/>
                    </a:cubicBezTo>
                    <a:cubicBezTo>
                      <a:pt x="1115" y="26"/>
                      <a:pt x="1065" y="27"/>
                      <a:pt x="1016" y="27"/>
                    </a:cubicBezTo>
                    <a:cubicBezTo>
                      <a:pt x="970" y="27"/>
                      <a:pt x="926" y="26"/>
                      <a:pt x="882" y="24"/>
                    </a:cubicBezTo>
                    <a:cubicBezTo>
                      <a:pt x="596" y="0"/>
                      <a:pt x="298" y="0"/>
                      <a:pt x="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7" name="Google Shape;12837;p44"/>
              <p:cNvSpPr/>
              <p:nvPr/>
            </p:nvSpPr>
            <p:spPr>
              <a:xfrm>
                <a:off x="3778750" y="2406625"/>
                <a:ext cx="61325" cy="53425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2137" extrusionOk="0">
                    <a:moveTo>
                      <a:pt x="27" y="1"/>
                    </a:moveTo>
                    <a:cubicBezTo>
                      <a:pt x="0" y="1"/>
                      <a:pt x="3" y="50"/>
                      <a:pt x="36" y="50"/>
                    </a:cubicBezTo>
                    <a:cubicBezTo>
                      <a:pt x="548" y="86"/>
                      <a:pt x="1250" y="348"/>
                      <a:pt x="1595" y="765"/>
                    </a:cubicBezTo>
                    <a:cubicBezTo>
                      <a:pt x="1762" y="979"/>
                      <a:pt x="1893" y="1217"/>
                      <a:pt x="1976" y="1467"/>
                    </a:cubicBezTo>
                    <a:cubicBezTo>
                      <a:pt x="2036" y="1669"/>
                      <a:pt x="2036" y="1896"/>
                      <a:pt x="2131" y="2110"/>
                    </a:cubicBezTo>
                    <a:cubicBezTo>
                      <a:pt x="2137" y="2128"/>
                      <a:pt x="2158" y="2137"/>
                      <a:pt x="2180" y="2137"/>
                    </a:cubicBezTo>
                    <a:cubicBezTo>
                      <a:pt x="2203" y="2137"/>
                      <a:pt x="2226" y="2128"/>
                      <a:pt x="2238" y="2110"/>
                    </a:cubicBezTo>
                    <a:cubicBezTo>
                      <a:pt x="2453" y="1598"/>
                      <a:pt x="2024" y="979"/>
                      <a:pt x="1655" y="645"/>
                    </a:cubicBezTo>
                    <a:cubicBezTo>
                      <a:pt x="1143" y="205"/>
                      <a:pt x="702" y="3"/>
                      <a:pt x="36" y="3"/>
                    </a:cubicBezTo>
                    <a:cubicBezTo>
                      <a:pt x="32" y="1"/>
                      <a:pt x="29" y="1"/>
                      <a:pt x="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8" name="Google Shape;12838;p44"/>
              <p:cNvSpPr/>
              <p:nvPr/>
            </p:nvSpPr>
            <p:spPr>
              <a:xfrm>
                <a:off x="3832950" y="2419150"/>
                <a:ext cx="10700" cy="42175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687" extrusionOk="0">
                    <a:moveTo>
                      <a:pt x="90" y="1"/>
                    </a:moveTo>
                    <a:cubicBezTo>
                      <a:pt x="45" y="1"/>
                      <a:pt x="1" y="43"/>
                      <a:pt x="35" y="85"/>
                    </a:cubicBezTo>
                    <a:cubicBezTo>
                      <a:pt x="380" y="561"/>
                      <a:pt x="249" y="1133"/>
                      <a:pt x="213" y="1668"/>
                    </a:cubicBezTo>
                    <a:cubicBezTo>
                      <a:pt x="213" y="1680"/>
                      <a:pt x="225" y="1686"/>
                      <a:pt x="237" y="1686"/>
                    </a:cubicBezTo>
                    <a:cubicBezTo>
                      <a:pt x="249" y="1686"/>
                      <a:pt x="261" y="1680"/>
                      <a:pt x="261" y="1668"/>
                    </a:cubicBezTo>
                    <a:cubicBezTo>
                      <a:pt x="285" y="1347"/>
                      <a:pt x="427" y="1073"/>
                      <a:pt x="404" y="752"/>
                    </a:cubicBezTo>
                    <a:cubicBezTo>
                      <a:pt x="404" y="478"/>
                      <a:pt x="308" y="252"/>
                      <a:pt x="142" y="25"/>
                    </a:cubicBezTo>
                    <a:cubicBezTo>
                      <a:pt x="128" y="8"/>
                      <a:pt x="109" y="1"/>
                      <a:pt x="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9" name="Google Shape;12839;p44"/>
              <p:cNvSpPr/>
              <p:nvPr/>
            </p:nvSpPr>
            <p:spPr>
              <a:xfrm>
                <a:off x="3820700" y="2463050"/>
                <a:ext cx="17875" cy="1347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5390" extrusionOk="0">
                    <a:moveTo>
                      <a:pt x="687" y="1"/>
                    </a:moveTo>
                    <a:cubicBezTo>
                      <a:pt x="682" y="1"/>
                      <a:pt x="679" y="3"/>
                      <a:pt x="679" y="8"/>
                    </a:cubicBezTo>
                    <a:cubicBezTo>
                      <a:pt x="108" y="1734"/>
                      <a:pt x="1" y="3556"/>
                      <a:pt x="24" y="5354"/>
                    </a:cubicBezTo>
                    <a:cubicBezTo>
                      <a:pt x="24" y="5377"/>
                      <a:pt x="39" y="5389"/>
                      <a:pt x="56" y="5389"/>
                    </a:cubicBezTo>
                    <a:cubicBezTo>
                      <a:pt x="72" y="5389"/>
                      <a:pt x="90" y="5377"/>
                      <a:pt x="96" y="5354"/>
                    </a:cubicBezTo>
                    <a:cubicBezTo>
                      <a:pt x="108" y="3568"/>
                      <a:pt x="203" y="1734"/>
                      <a:pt x="715" y="32"/>
                    </a:cubicBezTo>
                    <a:cubicBezTo>
                      <a:pt x="707" y="9"/>
                      <a:pt x="695" y="1"/>
                      <a:pt x="6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0" name="Google Shape;12840;p44"/>
              <p:cNvSpPr/>
              <p:nvPr/>
            </p:nvSpPr>
            <p:spPr>
              <a:xfrm>
                <a:off x="3820400" y="2549900"/>
                <a:ext cx="12225" cy="8137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3255" extrusionOk="0">
                    <a:moveTo>
                      <a:pt x="471" y="0"/>
                    </a:moveTo>
                    <a:cubicBezTo>
                      <a:pt x="467" y="0"/>
                      <a:pt x="465" y="3"/>
                      <a:pt x="465" y="10"/>
                    </a:cubicBezTo>
                    <a:cubicBezTo>
                      <a:pt x="191" y="1106"/>
                      <a:pt x="1" y="2106"/>
                      <a:pt x="36" y="3237"/>
                    </a:cubicBezTo>
                    <a:cubicBezTo>
                      <a:pt x="36" y="3249"/>
                      <a:pt x="45" y="3255"/>
                      <a:pt x="54" y="3255"/>
                    </a:cubicBezTo>
                    <a:cubicBezTo>
                      <a:pt x="63" y="3255"/>
                      <a:pt x="72" y="3249"/>
                      <a:pt x="72" y="3237"/>
                    </a:cubicBezTo>
                    <a:cubicBezTo>
                      <a:pt x="120" y="2165"/>
                      <a:pt x="334" y="1082"/>
                      <a:pt x="489" y="22"/>
                    </a:cubicBezTo>
                    <a:cubicBezTo>
                      <a:pt x="489" y="14"/>
                      <a:pt x="478" y="0"/>
                      <a:pt x="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1" name="Google Shape;12841;p44"/>
              <p:cNvSpPr/>
              <p:nvPr/>
            </p:nvSpPr>
            <p:spPr>
              <a:xfrm>
                <a:off x="3820400" y="2647600"/>
                <a:ext cx="10450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875" extrusionOk="0">
                    <a:moveTo>
                      <a:pt x="10" y="0"/>
                    </a:moveTo>
                    <a:cubicBezTo>
                      <a:pt x="6" y="0"/>
                      <a:pt x="1" y="3"/>
                      <a:pt x="1" y="8"/>
                    </a:cubicBezTo>
                    <a:cubicBezTo>
                      <a:pt x="1" y="591"/>
                      <a:pt x="72" y="1341"/>
                      <a:pt x="346" y="1853"/>
                    </a:cubicBezTo>
                    <a:cubicBezTo>
                      <a:pt x="351" y="1868"/>
                      <a:pt x="362" y="1875"/>
                      <a:pt x="374" y="1875"/>
                    </a:cubicBezTo>
                    <a:cubicBezTo>
                      <a:pt x="389" y="1875"/>
                      <a:pt x="406" y="1862"/>
                      <a:pt x="406" y="1841"/>
                    </a:cubicBezTo>
                    <a:cubicBezTo>
                      <a:pt x="417" y="1579"/>
                      <a:pt x="298" y="1293"/>
                      <a:pt x="215" y="1043"/>
                    </a:cubicBezTo>
                    <a:cubicBezTo>
                      <a:pt x="108" y="698"/>
                      <a:pt x="25" y="389"/>
                      <a:pt x="13" y="31"/>
                    </a:cubicBezTo>
                    <a:cubicBezTo>
                      <a:pt x="28" y="9"/>
                      <a:pt x="19" y="0"/>
                      <a:pt x="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2" name="Google Shape;12842;p44"/>
              <p:cNvSpPr/>
              <p:nvPr/>
            </p:nvSpPr>
            <p:spPr>
              <a:xfrm>
                <a:off x="3819650" y="2699475"/>
                <a:ext cx="254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1427" extrusionOk="0">
                    <a:moveTo>
                      <a:pt x="127" y="0"/>
                    </a:moveTo>
                    <a:cubicBezTo>
                      <a:pt x="65" y="0"/>
                      <a:pt x="1" y="65"/>
                      <a:pt x="43" y="123"/>
                    </a:cubicBezTo>
                    <a:cubicBezTo>
                      <a:pt x="281" y="552"/>
                      <a:pt x="519" y="1123"/>
                      <a:pt x="912" y="1421"/>
                    </a:cubicBezTo>
                    <a:cubicBezTo>
                      <a:pt x="917" y="1425"/>
                      <a:pt x="924" y="1427"/>
                      <a:pt x="931" y="1427"/>
                    </a:cubicBezTo>
                    <a:cubicBezTo>
                      <a:pt x="968" y="1427"/>
                      <a:pt x="1015" y="1380"/>
                      <a:pt x="995" y="1350"/>
                    </a:cubicBezTo>
                    <a:cubicBezTo>
                      <a:pt x="936" y="1112"/>
                      <a:pt x="781" y="897"/>
                      <a:pt x="638" y="707"/>
                    </a:cubicBezTo>
                    <a:lnTo>
                      <a:pt x="197" y="40"/>
                    </a:lnTo>
                    <a:cubicBezTo>
                      <a:pt x="180" y="12"/>
                      <a:pt x="154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3" name="Google Shape;12843;p44"/>
              <p:cNvSpPr/>
              <p:nvPr/>
            </p:nvSpPr>
            <p:spPr>
              <a:xfrm>
                <a:off x="3854300" y="2742900"/>
                <a:ext cx="36325" cy="278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15" extrusionOk="0">
                    <a:moveTo>
                      <a:pt x="133" y="1"/>
                    </a:moveTo>
                    <a:cubicBezTo>
                      <a:pt x="21" y="1"/>
                      <a:pt x="1" y="152"/>
                      <a:pt x="109" y="184"/>
                    </a:cubicBezTo>
                    <a:cubicBezTo>
                      <a:pt x="371" y="291"/>
                      <a:pt x="597" y="470"/>
                      <a:pt x="824" y="672"/>
                    </a:cubicBezTo>
                    <a:cubicBezTo>
                      <a:pt x="978" y="827"/>
                      <a:pt x="1121" y="1018"/>
                      <a:pt x="1336" y="1113"/>
                    </a:cubicBezTo>
                    <a:cubicBezTo>
                      <a:pt x="1341" y="1114"/>
                      <a:pt x="1346" y="1114"/>
                      <a:pt x="1351" y="1114"/>
                    </a:cubicBezTo>
                    <a:cubicBezTo>
                      <a:pt x="1405" y="1114"/>
                      <a:pt x="1453" y="1061"/>
                      <a:pt x="1431" y="1018"/>
                    </a:cubicBezTo>
                    <a:cubicBezTo>
                      <a:pt x="1336" y="768"/>
                      <a:pt x="1062" y="577"/>
                      <a:pt x="847" y="410"/>
                    </a:cubicBezTo>
                    <a:cubicBezTo>
                      <a:pt x="645" y="244"/>
                      <a:pt x="419" y="101"/>
                      <a:pt x="169" y="6"/>
                    </a:cubicBezTo>
                    <a:cubicBezTo>
                      <a:pt x="156" y="2"/>
                      <a:pt x="144" y="1"/>
                      <a:pt x="1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4" name="Google Shape;12844;p44"/>
              <p:cNvSpPr/>
              <p:nvPr/>
            </p:nvSpPr>
            <p:spPr>
              <a:xfrm>
                <a:off x="3900650" y="2769275"/>
                <a:ext cx="48800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1887" extrusionOk="0">
                    <a:moveTo>
                      <a:pt x="21" y="1"/>
                    </a:moveTo>
                    <a:cubicBezTo>
                      <a:pt x="2" y="1"/>
                      <a:pt x="0" y="20"/>
                      <a:pt x="17" y="46"/>
                    </a:cubicBezTo>
                    <a:cubicBezTo>
                      <a:pt x="410" y="284"/>
                      <a:pt x="720" y="582"/>
                      <a:pt x="1029" y="915"/>
                    </a:cubicBezTo>
                    <a:cubicBezTo>
                      <a:pt x="1184" y="1082"/>
                      <a:pt x="1327" y="1237"/>
                      <a:pt x="1470" y="1403"/>
                    </a:cubicBezTo>
                    <a:cubicBezTo>
                      <a:pt x="1577" y="1558"/>
                      <a:pt x="1672" y="1737"/>
                      <a:pt x="1815" y="1868"/>
                    </a:cubicBezTo>
                    <a:cubicBezTo>
                      <a:pt x="1832" y="1881"/>
                      <a:pt x="1850" y="1887"/>
                      <a:pt x="1868" y="1887"/>
                    </a:cubicBezTo>
                    <a:cubicBezTo>
                      <a:pt x="1913" y="1887"/>
                      <a:pt x="1951" y="1848"/>
                      <a:pt x="1934" y="1796"/>
                    </a:cubicBezTo>
                    <a:cubicBezTo>
                      <a:pt x="1851" y="1427"/>
                      <a:pt x="1458" y="1022"/>
                      <a:pt x="1196" y="772"/>
                    </a:cubicBezTo>
                    <a:cubicBezTo>
                      <a:pt x="863" y="451"/>
                      <a:pt x="470" y="189"/>
                      <a:pt x="53" y="10"/>
                    </a:cubicBezTo>
                    <a:cubicBezTo>
                      <a:pt x="40" y="4"/>
                      <a:pt x="29" y="1"/>
                      <a:pt x="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5" name="Google Shape;12845;p44"/>
              <p:cNvSpPr/>
              <p:nvPr/>
            </p:nvSpPr>
            <p:spPr>
              <a:xfrm>
                <a:off x="3953300" y="2826325"/>
                <a:ext cx="137125" cy="65425"/>
              </a:xfrm>
              <a:custGeom>
                <a:avLst/>
                <a:gdLst/>
                <a:ahLst/>
                <a:cxnLst/>
                <a:rect l="l" t="t" r="r" b="b"/>
                <a:pathLst>
                  <a:path w="5485" h="2617" extrusionOk="0">
                    <a:moveTo>
                      <a:pt x="201" y="1"/>
                    </a:moveTo>
                    <a:cubicBezTo>
                      <a:pt x="75" y="1"/>
                      <a:pt x="1" y="193"/>
                      <a:pt x="150" y="252"/>
                    </a:cubicBezTo>
                    <a:cubicBezTo>
                      <a:pt x="936" y="598"/>
                      <a:pt x="1590" y="1193"/>
                      <a:pt x="2400" y="1550"/>
                    </a:cubicBezTo>
                    <a:cubicBezTo>
                      <a:pt x="3352" y="1967"/>
                      <a:pt x="4365" y="2312"/>
                      <a:pt x="5353" y="2610"/>
                    </a:cubicBezTo>
                    <a:cubicBezTo>
                      <a:pt x="5365" y="2614"/>
                      <a:pt x="5376" y="2616"/>
                      <a:pt x="5387" y="2616"/>
                    </a:cubicBezTo>
                    <a:cubicBezTo>
                      <a:pt x="5458" y="2616"/>
                      <a:pt x="5485" y="2520"/>
                      <a:pt x="5412" y="2479"/>
                    </a:cubicBezTo>
                    <a:cubicBezTo>
                      <a:pt x="4603" y="1943"/>
                      <a:pt x="3603" y="1812"/>
                      <a:pt x="2710" y="1431"/>
                    </a:cubicBezTo>
                    <a:cubicBezTo>
                      <a:pt x="1817" y="1062"/>
                      <a:pt x="1114" y="479"/>
                      <a:pt x="281" y="26"/>
                    </a:cubicBezTo>
                    <a:cubicBezTo>
                      <a:pt x="253" y="8"/>
                      <a:pt x="226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6" name="Google Shape;12846;p44"/>
              <p:cNvSpPr/>
              <p:nvPr/>
            </p:nvSpPr>
            <p:spPr>
              <a:xfrm>
                <a:off x="4071750" y="2869100"/>
                <a:ext cx="61425" cy="45775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831" extrusionOk="0">
                    <a:moveTo>
                      <a:pt x="41" y="1"/>
                    </a:moveTo>
                    <a:cubicBezTo>
                      <a:pt x="14" y="1"/>
                      <a:pt x="1" y="55"/>
                      <a:pt x="31" y="65"/>
                    </a:cubicBezTo>
                    <a:cubicBezTo>
                      <a:pt x="960" y="482"/>
                      <a:pt x="1674" y="1125"/>
                      <a:pt x="2389" y="1816"/>
                    </a:cubicBezTo>
                    <a:cubicBezTo>
                      <a:pt x="2396" y="1826"/>
                      <a:pt x="2405" y="1831"/>
                      <a:pt x="2415" y="1831"/>
                    </a:cubicBezTo>
                    <a:cubicBezTo>
                      <a:pt x="2436" y="1831"/>
                      <a:pt x="2457" y="1808"/>
                      <a:pt x="2448" y="1792"/>
                    </a:cubicBezTo>
                    <a:cubicBezTo>
                      <a:pt x="2258" y="804"/>
                      <a:pt x="912" y="244"/>
                      <a:pt x="55" y="6"/>
                    </a:cubicBezTo>
                    <a:cubicBezTo>
                      <a:pt x="50" y="2"/>
                      <a:pt x="45" y="1"/>
                      <a:pt x="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7" name="Google Shape;12847;p44"/>
              <p:cNvSpPr/>
              <p:nvPr/>
            </p:nvSpPr>
            <p:spPr>
              <a:xfrm>
                <a:off x="4137400" y="2926975"/>
                <a:ext cx="6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13" extrusionOk="0">
                    <a:moveTo>
                      <a:pt x="13" y="1"/>
                    </a:moveTo>
                    <a:cubicBezTo>
                      <a:pt x="1" y="1"/>
                      <a:pt x="1" y="13"/>
                      <a:pt x="13" y="13"/>
                    </a:cubicBezTo>
                    <a:cubicBezTo>
                      <a:pt x="25" y="13"/>
                      <a:pt x="25" y="1"/>
                      <a:pt x="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8" name="Google Shape;12848;p44"/>
              <p:cNvSpPr/>
              <p:nvPr/>
            </p:nvSpPr>
            <p:spPr>
              <a:xfrm>
                <a:off x="4140100" y="2935600"/>
                <a:ext cx="11625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729" extrusionOk="0">
                    <a:moveTo>
                      <a:pt x="12" y="1"/>
                    </a:moveTo>
                    <a:cubicBezTo>
                      <a:pt x="12" y="1"/>
                      <a:pt x="0" y="13"/>
                      <a:pt x="0" y="25"/>
                    </a:cubicBezTo>
                    <a:cubicBezTo>
                      <a:pt x="262" y="572"/>
                      <a:pt x="191" y="1156"/>
                      <a:pt x="369" y="1703"/>
                    </a:cubicBezTo>
                    <a:cubicBezTo>
                      <a:pt x="375" y="1720"/>
                      <a:pt x="388" y="1729"/>
                      <a:pt x="400" y="1729"/>
                    </a:cubicBezTo>
                    <a:cubicBezTo>
                      <a:pt x="415" y="1729"/>
                      <a:pt x="429" y="1717"/>
                      <a:pt x="429" y="1692"/>
                    </a:cubicBezTo>
                    <a:cubicBezTo>
                      <a:pt x="464" y="1132"/>
                      <a:pt x="298" y="489"/>
                      <a:pt x="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9" name="Google Shape;12849;p44"/>
              <p:cNvSpPr/>
              <p:nvPr/>
            </p:nvSpPr>
            <p:spPr>
              <a:xfrm>
                <a:off x="4124050" y="2921850"/>
                <a:ext cx="17850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745" extrusionOk="0">
                    <a:moveTo>
                      <a:pt x="52" y="1"/>
                    </a:moveTo>
                    <a:cubicBezTo>
                      <a:pt x="35" y="1"/>
                      <a:pt x="1" y="29"/>
                      <a:pt x="11" y="39"/>
                    </a:cubicBezTo>
                    <a:cubicBezTo>
                      <a:pt x="511" y="872"/>
                      <a:pt x="297" y="1813"/>
                      <a:pt x="475" y="2718"/>
                    </a:cubicBezTo>
                    <a:cubicBezTo>
                      <a:pt x="475" y="2736"/>
                      <a:pt x="490" y="2745"/>
                      <a:pt x="505" y="2745"/>
                    </a:cubicBezTo>
                    <a:cubicBezTo>
                      <a:pt x="520" y="2745"/>
                      <a:pt x="535" y="2736"/>
                      <a:pt x="535" y="2718"/>
                    </a:cubicBezTo>
                    <a:cubicBezTo>
                      <a:pt x="713" y="1825"/>
                      <a:pt x="702" y="729"/>
                      <a:pt x="59" y="3"/>
                    </a:cubicBezTo>
                    <a:cubicBezTo>
                      <a:pt x="57" y="2"/>
                      <a:pt x="55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0" name="Google Shape;12850;p44"/>
              <p:cNvSpPr/>
              <p:nvPr/>
            </p:nvSpPr>
            <p:spPr>
              <a:xfrm>
                <a:off x="4114575" y="3025250"/>
                <a:ext cx="1195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478" h="1229" extrusionOk="0">
                    <a:moveTo>
                      <a:pt x="453" y="0"/>
                    </a:moveTo>
                    <a:cubicBezTo>
                      <a:pt x="447" y="0"/>
                      <a:pt x="441" y="3"/>
                      <a:pt x="438" y="11"/>
                    </a:cubicBezTo>
                    <a:cubicBezTo>
                      <a:pt x="176" y="368"/>
                      <a:pt x="223" y="832"/>
                      <a:pt x="9" y="1189"/>
                    </a:cubicBezTo>
                    <a:cubicBezTo>
                      <a:pt x="1" y="1206"/>
                      <a:pt x="16" y="1228"/>
                      <a:pt x="29" y="1228"/>
                    </a:cubicBezTo>
                    <a:cubicBezTo>
                      <a:pt x="35" y="1228"/>
                      <a:pt x="41" y="1224"/>
                      <a:pt x="45" y="1213"/>
                    </a:cubicBezTo>
                    <a:cubicBezTo>
                      <a:pt x="271" y="844"/>
                      <a:pt x="211" y="380"/>
                      <a:pt x="461" y="22"/>
                    </a:cubicBezTo>
                    <a:cubicBezTo>
                      <a:pt x="478" y="14"/>
                      <a:pt x="466" y="0"/>
                      <a:pt x="4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1" name="Google Shape;12851;p44"/>
              <p:cNvSpPr/>
              <p:nvPr/>
            </p:nvSpPr>
            <p:spPr>
              <a:xfrm>
                <a:off x="4112575" y="3022700"/>
                <a:ext cx="2962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1795" extrusionOk="0">
                    <a:moveTo>
                      <a:pt x="1176" y="0"/>
                    </a:moveTo>
                    <a:cubicBezTo>
                      <a:pt x="1174" y="0"/>
                      <a:pt x="1172" y="1"/>
                      <a:pt x="1172" y="5"/>
                    </a:cubicBezTo>
                    <a:cubicBezTo>
                      <a:pt x="863" y="636"/>
                      <a:pt x="280" y="1113"/>
                      <a:pt x="18" y="1756"/>
                    </a:cubicBezTo>
                    <a:cubicBezTo>
                      <a:pt x="1" y="1772"/>
                      <a:pt x="13" y="1795"/>
                      <a:pt x="30" y="1795"/>
                    </a:cubicBezTo>
                    <a:cubicBezTo>
                      <a:pt x="38" y="1795"/>
                      <a:pt x="46" y="1790"/>
                      <a:pt x="53" y="1779"/>
                    </a:cubicBezTo>
                    <a:cubicBezTo>
                      <a:pt x="506" y="1244"/>
                      <a:pt x="994" y="684"/>
                      <a:pt x="1184" y="5"/>
                    </a:cubicBezTo>
                    <a:cubicBezTo>
                      <a:pt x="1184" y="5"/>
                      <a:pt x="1179" y="0"/>
                      <a:pt x="11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2" name="Google Shape;12852;p44"/>
              <p:cNvSpPr/>
              <p:nvPr/>
            </p:nvSpPr>
            <p:spPr>
              <a:xfrm>
                <a:off x="4097225" y="3089675"/>
                <a:ext cx="4200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39" extrusionOk="0">
                    <a:moveTo>
                      <a:pt x="148" y="1"/>
                    </a:moveTo>
                    <a:cubicBezTo>
                      <a:pt x="136" y="1"/>
                      <a:pt x="125" y="9"/>
                      <a:pt x="132" y="29"/>
                    </a:cubicBezTo>
                    <a:cubicBezTo>
                      <a:pt x="147" y="44"/>
                      <a:pt x="145" y="73"/>
                      <a:pt x="136" y="104"/>
                    </a:cubicBezTo>
                    <a:lnTo>
                      <a:pt x="136" y="104"/>
                    </a:lnTo>
                    <a:cubicBezTo>
                      <a:pt x="152" y="71"/>
                      <a:pt x="134" y="39"/>
                      <a:pt x="167" y="17"/>
                    </a:cubicBezTo>
                    <a:cubicBezTo>
                      <a:pt x="167" y="7"/>
                      <a:pt x="158" y="1"/>
                      <a:pt x="148" y="1"/>
                    </a:cubicBezTo>
                    <a:close/>
                    <a:moveTo>
                      <a:pt x="136" y="104"/>
                    </a:moveTo>
                    <a:cubicBezTo>
                      <a:pt x="135" y="107"/>
                      <a:pt x="133" y="110"/>
                      <a:pt x="132" y="112"/>
                    </a:cubicBezTo>
                    <a:cubicBezTo>
                      <a:pt x="122" y="130"/>
                      <a:pt x="120" y="149"/>
                      <a:pt x="115" y="167"/>
                    </a:cubicBezTo>
                    <a:lnTo>
                      <a:pt x="115" y="167"/>
                    </a:lnTo>
                    <a:cubicBezTo>
                      <a:pt x="122" y="147"/>
                      <a:pt x="131" y="125"/>
                      <a:pt x="136" y="104"/>
                    </a:cubicBezTo>
                    <a:close/>
                    <a:moveTo>
                      <a:pt x="115" y="167"/>
                    </a:moveTo>
                    <a:cubicBezTo>
                      <a:pt x="113" y="172"/>
                      <a:pt x="111" y="177"/>
                      <a:pt x="109" y="182"/>
                    </a:cubicBezTo>
                    <a:lnTo>
                      <a:pt x="109" y="182"/>
                    </a:lnTo>
                    <a:cubicBezTo>
                      <a:pt x="111" y="177"/>
                      <a:pt x="113" y="172"/>
                      <a:pt x="115" y="167"/>
                    </a:cubicBezTo>
                    <a:close/>
                    <a:moveTo>
                      <a:pt x="109" y="182"/>
                    </a:moveTo>
                    <a:cubicBezTo>
                      <a:pt x="108" y="183"/>
                      <a:pt x="108" y="183"/>
                      <a:pt x="108" y="184"/>
                    </a:cubicBezTo>
                    <a:cubicBezTo>
                      <a:pt x="94" y="206"/>
                      <a:pt x="82" y="227"/>
                      <a:pt x="70" y="247"/>
                    </a:cubicBezTo>
                    <a:lnTo>
                      <a:pt x="70" y="247"/>
                    </a:lnTo>
                    <a:cubicBezTo>
                      <a:pt x="79" y="237"/>
                      <a:pt x="87" y="228"/>
                      <a:pt x="96" y="220"/>
                    </a:cubicBezTo>
                    <a:cubicBezTo>
                      <a:pt x="98" y="209"/>
                      <a:pt x="103" y="196"/>
                      <a:pt x="109" y="182"/>
                    </a:cubicBezTo>
                    <a:close/>
                    <a:moveTo>
                      <a:pt x="70" y="247"/>
                    </a:moveTo>
                    <a:lnTo>
                      <a:pt x="70" y="247"/>
                    </a:lnTo>
                    <a:cubicBezTo>
                      <a:pt x="44" y="277"/>
                      <a:pt x="19" y="311"/>
                      <a:pt x="1" y="339"/>
                    </a:cubicBezTo>
                    <a:cubicBezTo>
                      <a:pt x="30" y="309"/>
                      <a:pt x="51" y="279"/>
                      <a:pt x="70" y="247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3" name="Google Shape;12853;p44"/>
              <p:cNvSpPr/>
              <p:nvPr/>
            </p:nvSpPr>
            <p:spPr>
              <a:xfrm>
                <a:off x="4096025" y="3111300"/>
                <a:ext cx="7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52" extrusionOk="0">
                    <a:moveTo>
                      <a:pt x="17" y="1"/>
                    </a:moveTo>
                    <a:cubicBezTo>
                      <a:pt x="10" y="1"/>
                      <a:pt x="1" y="4"/>
                      <a:pt x="1" y="9"/>
                    </a:cubicBezTo>
                    <a:lnTo>
                      <a:pt x="1" y="33"/>
                    </a:lnTo>
                    <a:cubicBezTo>
                      <a:pt x="1" y="45"/>
                      <a:pt x="7" y="51"/>
                      <a:pt x="13" y="51"/>
                    </a:cubicBezTo>
                    <a:cubicBezTo>
                      <a:pt x="19" y="51"/>
                      <a:pt x="25" y="45"/>
                      <a:pt x="25" y="33"/>
                    </a:cubicBezTo>
                    <a:lnTo>
                      <a:pt x="25" y="9"/>
                    </a:lnTo>
                    <a:cubicBezTo>
                      <a:pt x="31" y="4"/>
                      <a:pt x="25" y="1"/>
                      <a:pt x="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4" name="Google Shape;12854;p44"/>
              <p:cNvSpPr/>
              <p:nvPr/>
            </p:nvSpPr>
            <p:spPr>
              <a:xfrm>
                <a:off x="4093950" y="3143475"/>
                <a:ext cx="8950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1804" extrusionOk="0">
                    <a:moveTo>
                      <a:pt x="144" y="1"/>
                    </a:moveTo>
                    <a:cubicBezTo>
                      <a:pt x="136" y="1"/>
                      <a:pt x="132" y="6"/>
                      <a:pt x="132" y="20"/>
                    </a:cubicBezTo>
                    <a:cubicBezTo>
                      <a:pt x="132" y="592"/>
                      <a:pt x="1" y="1247"/>
                      <a:pt x="298" y="1782"/>
                    </a:cubicBezTo>
                    <a:cubicBezTo>
                      <a:pt x="303" y="1796"/>
                      <a:pt x="313" y="1803"/>
                      <a:pt x="324" y="1803"/>
                    </a:cubicBezTo>
                    <a:cubicBezTo>
                      <a:pt x="340" y="1803"/>
                      <a:pt x="358" y="1787"/>
                      <a:pt x="358" y="1759"/>
                    </a:cubicBezTo>
                    <a:cubicBezTo>
                      <a:pt x="263" y="1175"/>
                      <a:pt x="143" y="604"/>
                      <a:pt x="167" y="8"/>
                    </a:cubicBezTo>
                    <a:cubicBezTo>
                      <a:pt x="157" y="3"/>
                      <a:pt x="150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5" name="Google Shape;12855;p44"/>
              <p:cNvSpPr/>
              <p:nvPr/>
            </p:nvSpPr>
            <p:spPr>
              <a:xfrm>
                <a:off x="4104075" y="3123100"/>
                <a:ext cx="11725" cy="67725"/>
              </a:xfrm>
              <a:custGeom>
                <a:avLst/>
                <a:gdLst/>
                <a:ahLst/>
                <a:cxnLst/>
                <a:rect l="l" t="t" r="r" b="b"/>
                <a:pathLst>
                  <a:path w="469" h="2709" extrusionOk="0">
                    <a:moveTo>
                      <a:pt x="164" y="0"/>
                    </a:moveTo>
                    <a:cubicBezTo>
                      <a:pt x="148" y="0"/>
                      <a:pt x="131" y="12"/>
                      <a:pt x="131" y="38"/>
                    </a:cubicBezTo>
                    <a:cubicBezTo>
                      <a:pt x="96" y="919"/>
                      <a:pt x="0" y="1859"/>
                      <a:pt x="369" y="2681"/>
                    </a:cubicBezTo>
                    <a:cubicBezTo>
                      <a:pt x="377" y="2700"/>
                      <a:pt x="391" y="2708"/>
                      <a:pt x="406" y="2708"/>
                    </a:cubicBezTo>
                    <a:cubicBezTo>
                      <a:pt x="436" y="2708"/>
                      <a:pt x="469" y="2673"/>
                      <a:pt x="453" y="2633"/>
                    </a:cubicBezTo>
                    <a:cubicBezTo>
                      <a:pt x="250" y="1752"/>
                      <a:pt x="203" y="919"/>
                      <a:pt x="191" y="26"/>
                    </a:cubicBezTo>
                    <a:cubicBezTo>
                      <a:pt x="191" y="9"/>
                      <a:pt x="178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6" name="Google Shape;12856;p44"/>
              <p:cNvSpPr/>
              <p:nvPr/>
            </p:nvSpPr>
            <p:spPr>
              <a:xfrm>
                <a:off x="4078775" y="3141475"/>
                <a:ext cx="15075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603" h="2024" extrusionOk="0">
                    <a:moveTo>
                      <a:pt x="27" y="0"/>
                    </a:moveTo>
                    <a:cubicBezTo>
                      <a:pt x="19" y="0"/>
                      <a:pt x="12" y="6"/>
                      <a:pt x="12" y="17"/>
                    </a:cubicBezTo>
                    <a:cubicBezTo>
                      <a:pt x="0" y="648"/>
                      <a:pt x="72" y="1541"/>
                      <a:pt x="548" y="2017"/>
                    </a:cubicBezTo>
                    <a:cubicBezTo>
                      <a:pt x="553" y="2022"/>
                      <a:pt x="558" y="2024"/>
                      <a:pt x="563" y="2024"/>
                    </a:cubicBezTo>
                    <a:cubicBezTo>
                      <a:pt x="584" y="2024"/>
                      <a:pt x="603" y="1991"/>
                      <a:pt x="584" y="1981"/>
                    </a:cubicBezTo>
                    <a:cubicBezTo>
                      <a:pt x="155" y="1386"/>
                      <a:pt x="12" y="767"/>
                      <a:pt x="48" y="29"/>
                    </a:cubicBezTo>
                    <a:cubicBezTo>
                      <a:pt x="48" y="9"/>
                      <a:pt x="37" y="0"/>
                      <a:pt x="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7" name="Google Shape;12857;p44"/>
              <p:cNvSpPr/>
              <p:nvPr/>
            </p:nvSpPr>
            <p:spPr>
              <a:xfrm>
                <a:off x="4125550" y="3212625"/>
                <a:ext cx="30525" cy="27300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1092" extrusionOk="0">
                    <a:moveTo>
                      <a:pt x="90" y="0"/>
                    </a:moveTo>
                    <a:cubicBezTo>
                      <a:pt x="36" y="0"/>
                      <a:pt x="0" y="87"/>
                      <a:pt x="58" y="136"/>
                    </a:cubicBezTo>
                    <a:cubicBezTo>
                      <a:pt x="272" y="302"/>
                      <a:pt x="463" y="481"/>
                      <a:pt x="653" y="659"/>
                    </a:cubicBezTo>
                    <a:cubicBezTo>
                      <a:pt x="820" y="802"/>
                      <a:pt x="951" y="969"/>
                      <a:pt x="1142" y="1088"/>
                    </a:cubicBezTo>
                    <a:cubicBezTo>
                      <a:pt x="1148" y="1090"/>
                      <a:pt x="1154" y="1091"/>
                      <a:pt x="1161" y="1091"/>
                    </a:cubicBezTo>
                    <a:cubicBezTo>
                      <a:pt x="1192" y="1091"/>
                      <a:pt x="1221" y="1068"/>
                      <a:pt x="1201" y="1029"/>
                    </a:cubicBezTo>
                    <a:cubicBezTo>
                      <a:pt x="1082" y="826"/>
                      <a:pt x="892" y="659"/>
                      <a:pt x="713" y="493"/>
                    </a:cubicBezTo>
                    <a:cubicBezTo>
                      <a:pt x="523" y="326"/>
                      <a:pt x="332" y="159"/>
                      <a:pt x="130" y="16"/>
                    </a:cubicBezTo>
                    <a:cubicBezTo>
                      <a:pt x="116" y="5"/>
                      <a:pt x="102" y="0"/>
                      <a:pt x="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8" name="Google Shape;12858;p44"/>
              <p:cNvSpPr/>
              <p:nvPr/>
            </p:nvSpPr>
            <p:spPr>
              <a:xfrm>
                <a:off x="4170525" y="3252000"/>
                <a:ext cx="130075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5203" h="3154" extrusionOk="0">
                    <a:moveTo>
                      <a:pt x="84" y="0"/>
                    </a:moveTo>
                    <a:cubicBezTo>
                      <a:pt x="30" y="0"/>
                      <a:pt x="0" y="109"/>
                      <a:pt x="57" y="120"/>
                    </a:cubicBezTo>
                    <a:cubicBezTo>
                      <a:pt x="1926" y="787"/>
                      <a:pt x="3343" y="2299"/>
                      <a:pt x="5105" y="3144"/>
                    </a:cubicBezTo>
                    <a:cubicBezTo>
                      <a:pt x="5116" y="3151"/>
                      <a:pt x="5125" y="3153"/>
                      <a:pt x="5134" y="3153"/>
                    </a:cubicBezTo>
                    <a:cubicBezTo>
                      <a:pt x="5178" y="3153"/>
                      <a:pt x="5202" y="3093"/>
                      <a:pt x="5153" y="3073"/>
                    </a:cubicBezTo>
                    <a:cubicBezTo>
                      <a:pt x="4260" y="2513"/>
                      <a:pt x="3426" y="1894"/>
                      <a:pt x="2522" y="1347"/>
                    </a:cubicBezTo>
                    <a:cubicBezTo>
                      <a:pt x="1724" y="870"/>
                      <a:pt x="962" y="299"/>
                      <a:pt x="93" y="1"/>
                    </a:cubicBezTo>
                    <a:cubicBezTo>
                      <a:pt x="90" y="1"/>
                      <a:pt x="87" y="0"/>
                      <a:pt x="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9" name="Google Shape;12859;p44"/>
              <p:cNvSpPr/>
              <p:nvPr/>
            </p:nvSpPr>
            <p:spPr>
              <a:xfrm>
                <a:off x="4118750" y="3217175"/>
                <a:ext cx="40900" cy="40375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1615" extrusionOk="0">
                    <a:moveTo>
                      <a:pt x="121" y="0"/>
                    </a:moveTo>
                    <a:cubicBezTo>
                      <a:pt x="58" y="0"/>
                      <a:pt x="1" y="72"/>
                      <a:pt x="68" y="120"/>
                    </a:cubicBezTo>
                    <a:cubicBezTo>
                      <a:pt x="628" y="549"/>
                      <a:pt x="961" y="1239"/>
                      <a:pt x="1568" y="1609"/>
                    </a:cubicBezTo>
                    <a:cubicBezTo>
                      <a:pt x="1572" y="1612"/>
                      <a:pt x="1577" y="1614"/>
                      <a:pt x="1581" y="1614"/>
                    </a:cubicBezTo>
                    <a:cubicBezTo>
                      <a:pt x="1606" y="1614"/>
                      <a:pt x="1636" y="1569"/>
                      <a:pt x="1616" y="1549"/>
                    </a:cubicBezTo>
                    <a:cubicBezTo>
                      <a:pt x="1104" y="1061"/>
                      <a:pt x="723" y="442"/>
                      <a:pt x="163" y="13"/>
                    </a:cubicBezTo>
                    <a:cubicBezTo>
                      <a:pt x="150" y="4"/>
                      <a:pt x="135" y="0"/>
                      <a:pt x="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0" name="Google Shape;12860;p44"/>
              <p:cNvSpPr/>
              <p:nvPr/>
            </p:nvSpPr>
            <p:spPr>
              <a:xfrm>
                <a:off x="4172625" y="3271000"/>
                <a:ext cx="8725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62" extrusionOk="0">
                    <a:moveTo>
                      <a:pt x="42" y="1"/>
                    </a:moveTo>
                    <a:cubicBezTo>
                      <a:pt x="15" y="1"/>
                      <a:pt x="0" y="30"/>
                      <a:pt x="21" y="51"/>
                    </a:cubicBezTo>
                    <a:cubicBezTo>
                      <a:pt x="128" y="110"/>
                      <a:pt x="211" y="170"/>
                      <a:pt x="306" y="253"/>
                    </a:cubicBezTo>
                    <a:cubicBezTo>
                      <a:pt x="309" y="259"/>
                      <a:pt x="313" y="261"/>
                      <a:pt x="318" y="261"/>
                    </a:cubicBezTo>
                    <a:cubicBezTo>
                      <a:pt x="332" y="261"/>
                      <a:pt x="348" y="238"/>
                      <a:pt x="330" y="229"/>
                    </a:cubicBezTo>
                    <a:cubicBezTo>
                      <a:pt x="247" y="134"/>
                      <a:pt x="140" y="75"/>
                      <a:pt x="56" y="3"/>
                    </a:cubicBezTo>
                    <a:cubicBezTo>
                      <a:pt x="51" y="2"/>
                      <a:pt x="47" y="1"/>
                      <a:pt x="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1" name="Google Shape;12861;p44"/>
              <p:cNvSpPr/>
              <p:nvPr/>
            </p:nvSpPr>
            <p:spPr>
              <a:xfrm>
                <a:off x="4207650" y="3293675"/>
                <a:ext cx="6150" cy="3200"/>
              </a:xfrm>
              <a:custGeom>
                <a:avLst/>
                <a:gdLst/>
                <a:ahLst/>
                <a:cxnLst/>
                <a:rect l="l" t="t" r="r" b="b"/>
                <a:pathLst>
                  <a:path w="246" h="128" extrusionOk="0">
                    <a:moveTo>
                      <a:pt x="42" y="0"/>
                    </a:moveTo>
                    <a:cubicBezTo>
                      <a:pt x="1" y="0"/>
                      <a:pt x="4" y="108"/>
                      <a:pt x="60" y="108"/>
                    </a:cubicBezTo>
                    <a:cubicBezTo>
                      <a:pt x="108" y="108"/>
                      <a:pt x="156" y="108"/>
                      <a:pt x="179" y="120"/>
                    </a:cubicBezTo>
                    <a:cubicBezTo>
                      <a:pt x="188" y="126"/>
                      <a:pt x="196" y="128"/>
                      <a:pt x="204" y="128"/>
                    </a:cubicBezTo>
                    <a:cubicBezTo>
                      <a:pt x="228" y="128"/>
                      <a:pt x="245" y="103"/>
                      <a:pt x="227" y="84"/>
                    </a:cubicBezTo>
                    <a:cubicBezTo>
                      <a:pt x="179" y="25"/>
                      <a:pt x="120" y="25"/>
                      <a:pt x="48" y="1"/>
                    </a:cubicBezTo>
                    <a:cubicBezTo>
                      <a:pt x="46" y="1"/>
                      <a:pt x="44" y="0"/>
                      <a:pt x="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2" name="Google Shape;12862;p44"/>
              <p:cNvSpPr/>
              <p:nvPr/>
            </p:nvSpPr>
            <p:spPr>
              <a:xfrm>
                <a:off x="4233850" y="3304425"/>
                <a:ext cx="9550" cy="507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03" extrusionOk="0">
                    <a:moveTo>
                      <a:pt x="86" y="0"/>
                    </a:moveTo>
                    <a:cubicBezTo>
                      <a:pt x="32" y="0"/>
                      <a:pt x="0" y="87"/>
                      <a:pt x="60" y="107"/>
                    </a:cubicBezTo>
                    <a:cubicBezTo>
                      <a:pt x="143" y="154"/>
                      <a:pt x="251" y="202"/>
                      <a:pt x="346" y="202"/>
                    </a:cubicBezTo>
                    <a:cubicBezTo>
                      <a:pt x="370" y="202"/>
                      <a:pt x="382" y="154"/>
                      <a:pt x="370" y="143"/>
                    </a:cubicBezTo>
                    <a:cubicBezTo>
                      <a:pt x="310" y="71"/>
                      <a:pt x="203" y="47"/>
                      <a:pt x="120" y="12"/>
                    </a:cubicBezTo>
                    <a:cubicBezTo>
                      <a:pt x="108" y="4"/>
                      <a:pt x="96" y="0"/>
                      <a:pt x="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3" name="Google Shape;12863;p44"/>
              <p:cNvSpPr/>
              <p:nvPr/>
            </p:nvSpPr>
            <p:spPr>
              <a:xfrm>
                <a:off x="4258000" y="3318575"/>
                <a:ext cx="8025" cy="550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20" extrusionOk="0">
                    <a:moveTo>
                      <a:pt x="79" y="1"/>
                    </a:moveTo>
                    <a:cubicBezTo>
                      <a:pt x="28" y="1"/>
                      <a:pt x="1" y="84"/>
                      <a:pt x="58" y="112"/>
                    </a:cubicBezTo>
                    <a:cubicBezTo>
                      <a:pt x="106" y="124"/>
                      <a:pt x="130" y="136"/>
                      <a:pt x="178" y="172"/>
                    </a:cubicBezTo>
                    <a:cubicBezTo>
                      <a:pt x="213" y="184"/>
                      <a:pt x="225" y="196"/>
                      <a:pt x="261" y="220"/>
                    </a:cubicBezTo>
                    <a:cubicBezTo>
                      <a:pt x="297" y="220"/>
                      <a:pt x="320" y="196"/>
                      <a:pt x="308" y="172"/>
                    </a:cubicBezTo>
                    <a:cubicBezTo>
                      <a:pt x="285" y="100"/>
                      <a:pt x="189" y="53"/>
                      <a:pt x="118" y="17"/>
                    </a:cubicBezTo>
                    <a:cubicBezTo>
                      <a:pt x="104" y="6"/>
                      <a:pt x="91" y="1"/>
                      <a:pt x="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4" name="Google Shape;12864;p44"/>
              <p:cNvSpPr/>
              <p:nvPr/>
            </p:nvSpPr>
            <p:spPr>
              <a:xfrm>
                <a:off x="4283650" y="3334500"/>
                <a:ext cx="9325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222" extrusionOk="0">
                    <a:moveTo>
                      <a:pt x="100" y="1"/>
                    </a:moveTo>
                    <a:cubicBezTo>
                      <a:pt x="30" y="1"/>
                      <a:pt x="1" y="102"/>
                      <a:pt x="92" y="142"/>
                    </a:cubicBezTo>
                    <a:cubicBezTo>
                      <a:pt x="116" y="154"/>
                      <a:pt x="164" y="154"/>
                      <a:pt x="199" y="178"/>
                    </a:cubicBezTo>
                    <a:cubicBezTo>
                      <a:pt x="235" y="190"/>
                      <a:pt x="271" y="202"/>
                      <a:pt x="318" y="214"/>
                    </a:cubicBezTo>
                    <a:cubicBezTo>
                      <a:pt x="324" y="219"/>
                      <a:pt x="330" y="221"/>
                      <a:pt x="336" y="221"/>
                    </a:cubicBezTo>
                    <a:cubicBezTo>
                      <a:pt x="356" y="221"/>
                      <a:pt x="372" y="196"/>
                      <a:pt x="354" y="178"/>
                    </a:cubicBezTo>
                    <a:cubicBezTo>
                      <a:pt x="330" y="71"/>
                      <a:pt x="223" y="59"/>
                      <a:pt x="140" y="11"/>
                    </a:cubicBezTo>
                    <a:cubicBezTo>
                      <a:pt x="125" y="4"/>
                      <a:pt x="112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5" name="Google Shape;12865;p44"/>
              <p:cNvSpPr/>
              <p:nvPr/>
            </p:nvSpPr>
            <p:spPr>
              <a:xfrm>
                <a:off x="4308375" y="3348125"/>
                <a:ext cx="9150" cy="21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86" extrusionOk="0">
                    <a:moveTo>
                      <a:pt x="46" y="0"/>
                    </a:moveTo>
                    <a:cubicBezTo>
                      <a:pt x="16" y="0"/>
                      <a:pt x="0" y="51"/>
                      <a:pt x="44" y="61"/>
                    </a:cubicBezTo>
                    <a:cubicBezTo>
                      <a:pt x="139" y="85"/>
                      <a:pt x="234" y="85"/>
                      <a:pt x="341" y="85"/>
                    </a:cubicBezTo>
                    <a:cubicBezTo>
                      <a:pt x="365" y="85"/>
                      <a:pt x="365" y="50"/>
                      <a:pt x="341" y="50"/>
                    </a:cubicBezTo>
                    <a:cubicBezTo>
                      <a:pt x="246" y="50"/>
                      <a:pt x="139" y="26"/>
                      <a:pt x="56" y="2"/>
                    </a:cubicBezTo>
                    <a:cubicBezTo>
                      <a:pt x="52" y="1"/>
                      <a:pt x="49" y="0"/>
                      <a:pt x="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6" name="Google Shape;12866;p44"/>
              <p:cNvSpPr/>
              <p:nvPr/>
            </p:nvSpPr>
            <p:spPr>
              <a:xfrm>
                <a:off x="4333075" y="3345150"/>
                <a:ext cx="850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871" extrusionOk="0">
                    <a:moveTo>
                      <a:pt x="67" y="0"/>
                    </a:moveTo>
                    <a:cubicBezTo>
                      <a:pt x="26" y="0"/>
                      <a:pt x="1" y="52"/>
                      <a:pt x="44" y="73"/>
                    </a:cubicBezTo>
                    <a:cubicBezTo>
                      <a:pt x="544" y="442"/>
                      <a:pt x="1080" y="621"/>
                      <a:pt x="1687" y="728"/>
                    </a:cubicBezTo>
                    <a:cubicBezTo>
                      <a:pt x="2044" y="792"/>
                      <a:pt x="2428" y="871"/>
                      <a:pt x="2799" y="871"/>
                    </a:cubicBezTo>
                    <a:cubicBezTo>
                      <a:pt x="2985" y="871"/>
                      <a:pt x="3167" y="851"/>
                      <a:pt x="3342" y="800"/>
                    </a:cubicBezTo>
                    <a:cubicBezTo>
                      <a:pt x="3401" y="788"/>
                      <a:pt x="3378" y="704"/>
                      <a:pt x="3318" y="704"/>
                    </a:cubicBezTo>
                    <a:cubicBezTo>
                      <a:pt x="3265" y="707"/>
                      <a:pt x="3213" y="708"/>
                      <a:pt x="3159" y="708"/>
                    </a:cubicBezTo>
                    <a:cubicBezTo>
                      <a:pt x="2134" y="708"/>
                      <a:pt x="1053" y="285"/>
                      <a:pt x="80" y="2"/>
                    </a:cubicBezTo>
                    <a:cubicBezTo>
                      <a:pt x="75" y="1"/>
                      <a:pt x="71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7" name="Google Shape;12867;p44"/>
              <p:cNvSpPr/>
              <p:nvPr/>
            </p:nvSpPr>
            <p:spPr>
              <a:xfrm>
                <a:off x="4452625" y="3342425"/>
                <a:ext cx="50825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1032" extrusionOk="0">
                    <a:moveTo>
                      <a:pt x="1968" y="1"/>
                    </a:moveTo>
                    <a:cubicBezTo>
                      <a:pt x="1962" y="1"/>
                      <a:pt x="1957" y="2"/>
                      <a:pt x="1953" y="4"/>
                    </a:cubicBezTo>
                    <a:cubicBezTo>
                      <a:pt x="1656" y="135"/>
                      <a:pt x="1429" y="397"/>
                      <a:pt x="1156" y="551"/>
                    </a:cubicBezTo>
                    <a:cubicBezTo>
                      <a:pt x="856" y="762"/>
                      <a:pt x="525" y="911"/>
                      <a:pt x="154" y="911"/>
                    </a:cubicBezTo>
                    <a:cubicBezTo>
                      <a:pt x="127" y="911"/>
                      <a:pt x="100" y="910"/>
                      <a:pt x="72" y="909"/>
                    </a:cubicBezTo>
                    <a:cubicBezTo>
                      <a:pt x="69" y="908"/>
                      <a:pt x="66" y="908"/>
                      <a:pt x="63" y="908"/>
                    </a:cubicBezTo>
                    <a:cubicBezTo>
                      <a:pt x="1" y="908"/>
                      <a:pt x="4" y="1028"/>
                      <a:pt x="72" y="1028"/>
                    </a:cubicBezTo>
                    <a:cubicBezTo>
                      <a:pt x="106" y="1030"/>
                      <a:pt x="141" y="1031"/>
                      <a:pt x="176" y="1031"/>
                    </a:cubicBezTo>
                    <a:cubicBezTo>
                      <a:pt x="848" y="1031"/>
                      <a:pt x="1651" y="606"/>
                      <a:pt x="2013" y="63"/>
                    </a:cubicBezTo>
                    <a:cubicBezTo>
                      <a:pt x="2032" y="24"/>
                      <a:pt x="1995" y="1"/>
                      <a:pt x="19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8" name="Google Shape;12868;p44"/>
              <p:cNvSpPr/>
              <p:nvPr/>
            </p:nvSpPr>
            <p:spPr>
              <a:xfrm>
                <a:off x="4535725" y="3301100"/>
                <a:ext cx="487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154" extrusionOk="0">
                    <a:moveTo>
                      <a:pt x="1869" y="0"/>
                    </a:moveTo>
                    <a:cubicBezTo>
                      <a:pt x="1865" y="0"/>
                      <a:pt x="1860" y="1"/>
                      <a:pt x="1856" y="2"/>
                    </a:cubicBezTo>
                    <a:cubicBezTo>
                      <a:pt x="1213" y="168"/>
                      <a:pt x="689" y="526"/>
                      <a:pt x="141" y="859"/>
                    </a:cubicBezTo>
                    <a:cubicBezTo>
                      <a:pt x="0" y="960"/>
                      <a:pt x="89" y="1154"/>
                      <a:pt x="228" y="1154"/>
                    </a:cubicBezTo>
                    <a:cubicBezTo>
                      <a:pt x="253" y="1154"/>
                      <a:pt x="280" y="1148"/>
                      <a:pt x="308" y="1133"/>
                    </a:cubicBezTo>
                    <a:cubicBezTo>
                      <a:pt x="891" y="859"/>
                      <a:pt x="1463" y="597"/>
                      <a:pt x="1915" y="109"/>
                    </a:cubicBezTo>
                    <a:cubicBezTo>
                      <a:pt x="1948" y="65"/>
                      <a:pt x="1920" y="0"/>
                      <a:pt x="18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9" name="Google Shape;12869;p44"/>
              <p:cNvSpPr/>
              <p:nvPr/>
            </p:nvSpPr>
            <p:spPr>
              <a:xfrm>
                <a:off x="4589925" y="3294575"/>
                <a:ext cx="3225" cy="27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109" extrusionOk="0">
                    <a:moveTo>
                      <a:pt x="60" y="0"/>
                    </a:moveTo>
                    <a:cubicBezTo>
                      <a:pt x="0" y="0"/>
                      <a:pt x="0" y="109"/>
                      <a:pt x="60" y="109"/>
                    </a:cubicBezTo>
                    <a:cubicBezTo>
                      <a:pt x="63" y="109"/>
                      <a:pt x="66" y="108"/>
                      <a:pt x="69" y="108"/>
                    </a:cubicBezTo>
                    <a:cubicBezTo>
                      <a:pt x="81" y="108"/>
                      <a:pt x="105" y="108"/>
                      <a:pt x="105" y="84"/>
                    </a:cubicBezTo>
                    <a:cubicBezTo>
                      <a:pt x="128" y="72"/>
                      <a:pt x="128" y="25"/>
                      <a:pt x="105" y="13"/>
                    </a:cubicBezTo>
                    <a:cubicBezTo>
                      <a:pt x="93" y="13"/>
                      <a:pt x="69" y="13"/>
                      <a:pt x="69" y="1"/>
                    </a:cubicBezTo>
                    <a:cubicBezTo>
                      <a:pt x="66" y="0"/>
                      <a:pt x="63" y="0"/>
                      <a:pt x="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0" name="Google Shape;12870;p44"/>
              <p:cNvSpPr/>
              <p:nvPr/>
            </p:nvSpPr>
            <p:spPr>
              <a:xfrm>
                <a:off x="4591050" y="3295775"/>
                <a:ext cx="6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3" extrusionOk="0">
                    <a:moveTo>
                      <a:pt x="12" y="0"/>
                    </a:moveTo>
                    <a:cubicBezTo>
                      <a:pt x="0" y="0"/>
                      <a:pt x="0" y="12"/>
                      <a:pt x="12" y="12"/>
                    </a:cubicBezTo>
                    <a:cubicBezTo>
                      <a:pt x="24" y="12"/>
                      <a:pt x="24" y="0"/>
                      <a:pt x="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1" name="Google Shape;12871;p44"/>
              <p:cNvSpPr/>
              <p:nvPr/>
            </p:nvSpPr>
            <p:spPr>
              <a:xfrm>
                <a:off x="4614575" y="3279875"/>
                <a:ext cx="3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12" h="6" extrusionOk="0">
                    <a:moveTo>
                      <a:pt x="4" y="0"/>
                    </a:moveTo>
                    <a:cubicBezTo>
                      <a:pt x="1" y="0"/>
                      <a:pt x="4" y="5"/>
                      <a:pt x="12" y="5"/>
                    </a:cubicBezTo>
                    <a:cubicBezTo>
                      <a:pt x="8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2" name="Google Shape;12872;p44"/>
              <p:cNvSpPr/>
              <p:nvPr/>
            </p:nvSpPr>
            <p:spPr>
              <a:xfrm>
                <a:off x="4629825" y="3179625"/>
                <a:ext cx="102550" cy="8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3280" extrusionOk="0">
                    <a:moveTo>
                      <a:pt x="4057" y="0"/>
                    </a:moveTo>
                    <a:cubicBezTo>
                      <a:pt x="4048" y="0"/>
                      <a:pt x="4040" y="5"/>
                      <a:pt x="4033" y="15"/>
                    </a:cubicBezTo>
                    <a:cubicBezTo>
                      <a:pt x="3390" y="515"/>
                      <a:pt x="2747" y="1015"/>
                      <a:pt x="2092" y="1503"/>
                    </a:cubicBezTo>
                    <a:cubicBezTo>
                      <a:pt x="1378" y="2051"/>
                      <a:pt x="783" y="2741"/>
                      <a:pt x="21" y="3241"/>
                    </a:cubicBezTo>
                    <a:cubicBezTo>
                      <a:pt x="0" y="3252"/>
                      <a:pt x="15" y="3280"/>
                      <a:pt x="42" y="3280"/>
                    </a:cubicBezTo>
                    <a:cubicBezTo>
                      <a:pt x="47" y="3280"/>
                      <a:pt x="51" y="3279"/>
                      <a:pt x="56" y="3277"/>
                    </a:cubicBezTo>
                    <a:cubicBezTo>
                      <a:pt x="949" y="2765"/>
                      <a:pt x="1652" y="2087"/>
                      <a:pt x="2461" y="1503"/>
                    </a:cubicBezTo>
                    <a:cubicBezTo>
                      <a:pt x="3033" y="1098"/>
                      <a:pt x="3795" y="717"/>
                      <a:pt x="4093" y="63"/>
                    </a:cubicBezTo>
                    <a:cubicBezTo>
                      <a:pt x="4101" y="28"/>
                      <a:pt x="4079" y="0"/>
                      <a:pt x="40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3" name="Google Shape;12873;p44"/>
              <p:cNvSpPr/>
              <p:nvPr/>
            </p:nvSpPr>
            <p:spPr>
              <a:xfrm>
                <a:off x="4749825" y="3137300"/>
                <a:ext cx="3375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865" extrusionOk="0">
                    <a:moveTo>
                      <a:pt x="1338" y="1"/>
                    </a:moveTo>
                    <a:cubicBezTo>
                      <a:pt x="1335" y="1"/>
                      <a:pt x="1332" y="2"/>
                      <a:pt x="1329" y="5"/>
                    </a:cubicBezTo>
                    <a:cubicBezTo>
                      <a:pt x="1138" y="184"/>
                      <a:pt x="876" y="303"/>
                      <a:pt x="674" y="458"/>
                    </a:cubicBezTo>
                    <a:cubicBezTo>
                      <a:pt x="459" y="589"/>
                      <a:pt x="257" y="708"/>
                      <a:pt x="43" y="827"/>
                    </a:cubicBezTo>
                    <a:cubicBezTo>
                      <a:pt x="0" y="827"/>
                      <a:pt x="14" y="864"/>
                      <a:pt x="35" y="864"/>
                    </a:cubicBezTo>
                    <a:cubicBezTo>
                      <a:pt x="37" y="864"/>
                      <a:pt x="40" y="864"/>
                      <a:pt x="43" y="863"/>
                    </a:cubicBezTo>
                    <a:cubicBezTo>
                      <a:pt x="305" y="755"/>
                      <a:pt x="555" y="636"/>
                      <a:pt x="793" y="517"/>
                    </a:cubicBezTo>
                    <a:cubicBezTo>
                      <a:pt x="1019" y="398"/>
                      <a:pt x="1174" y="220"/>
                      <a:pt x="1340" y="29"/>
                    </a:cubicBezTo>
                    <a:cubicBezTo>
                      <a:pt x="1349" y="12"/>
                      <a:pt x="1345" y="1"/>
                      <a:pt x="13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4" name="Google Shape;12874;p44"/>
              <p:cNvSpPr/>
              <p:nvPr/>
            </p:nvSpPr>
            <p:spPr>
              <a:xfrm>
                <a:off x="4788150" y="3131775"/>
                <a:ext cx="5925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67" extrusionOk="0">
                    <a:moveTo>
                      <a:pt x="6" y="161"/>
                    </a:moveTo>
                    <a:cubicBezTo>
                      <a:pt x="1" y="161"/>
                      <a:pt x="6" y="167"/>
                      <a:pt x="22" y="167"/>
                    </a:cubicBezTo>
                    <a:cubicBezTo>
                      <a:pt x="14" y="163"/>
                      <a:pt x="9" y="161"/>
                      <a:pt x="6" y="161"/>
                    </a:cubicBezTo>
                    <a:close/>
                    <a:moveTo>
                      <a:pt x="212" y="0"/>
                    </a:moveTo>
                    <a:cubicBezTo>
                      <a:pt x="153" y="48"/>
                      <a:pt x="81" y="107"/>
                      <a:pt x="22" y="167"/>
                    </a:cubicBezTo>
                    <a:cubicBezTo>
                      <a:pt x="93" y="131"/>
                      <a:pt x="153" y="60"/>
                      <a:pt x="224" y="24"/>
                    </a:cubicBezTo>
                    <a:cubicBezTo>
                      <a:pt x="236" y="24"/>
                      <a:pt x="224" y="0"/>
                      <a:pt x="2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5" name="Google Shape;12875;p44"/>
              <p:cNvSpPr/>
              <p:nvPr/>
            </p:nvSpPr>
            <p:spPr>
              <a:xfrm>
                <a:off x="4803950" y="3124375"/>
                <a:ext cx="282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13" h="73" extrusionOk="0">
                    <a:moveTo>
                      <a:pt x="99" y="0"/>
                    </a:moveTo>
                    <a:cubicBezTo>
                      <a:pt x="94" y="0"/>
                      <a:pt x="88" y="3"/>
                      <a:pt x="80" y="10"/>
                    </a:cubicBezTo>
                    <a:cubicBezTo>
                      <a:pt x="68" y="22"/>
                      <a:pt x="45" y="34"/>
                      <a:pt x="21" y="34"/>
                    </a:cubicBezTo>
                    <a:cubicBezTo>
                      <a:pt x="0" y="44"/>
                      <a:pt x="6" y="72"/>
                      <a:pt x="16" y="72"/>
                    </a:cubicBezTo>
                    <a:cubicBezTo>
                      <a:pt x="17" y="72"/>
                      <a:pt x="19" y="72"/>
                      <a:pt x="21" y="70"/>
                    </a:cubicBezTo>
                    <a:cubicBezTo>
                      <a:pt x="57" y="70"/>
                      <a:pt x="80" y="46"/>
                      <a:pt x="104" y="22"/>
                    </a:cubicBezTo>
                    <a:cubicBezTo>
                      <a:pt x="112" y="14"/>
                      <a:pt x="109" y="0"/>
                      <a:pt x="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6" name="Google Shape;12876;p44"/>
              <p:cNvSpPr/>
              <p:nvPr/>
            </p:nvSpPr>
            <p:spPr>
              <a:xfrm>
                <a:off x="4811300" y="3116775"/>
                <a:ext cx="1725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53" extrusionOk="0">
                    <a:moveTo>
                      <a:pt x="57" y="0"/>
                    </a:moveTo>
                    <a:cubicBezTo>
                      <a:pt x="55" y="0"/>
                      <a:pt x="51" y="2"/>
                      <a:pt x="48" y="5"/>
                    </a:cubicBezTo>
                    <a:lnTo>
                      <a:pt x="13" y="40"/>
                    </a:lnTo>
                    <a:cubicBezTo>
                      <a:pt x="1" y="40"/>
                      <a:pt x="13" y="52"/>
                      <a:pt x="24" y="52"/>
                    </a:cubicBezTo>
                    <a:lnTo>
                      <a:pt x="60" y="29"/>
                    </a:lnTo>
                    <a:cubicBezTo>
                      <a:pt x="69" y="11"/>
                      <a:pt x="65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7" name="Google Shape;12877;p44"/>
              <p:cNvSpPr/>
              <p:nvPr/>
            </p:nvSpPr>
            <p:spPr>
              <a:xfrm>
                <a:off x="4813175" y="3080450"/>
                <a:ext cx="827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331" h="789" extrusionOk="0">
                    <a:moveTo>
                      <a:pt x="42" y="1"/>
                    </a:moveTo>
                    <a:cubicBezTo>
                      <a:pt x="25" y="1"/>
                      <a:pt x="0" y="14"/>
                      <a:pt x="9" y="41"/>
                    </a:cubicBezTo>
                    <a:cubicBezTo>
                      <a:pt x="69" y="303"/>
                      <a:pt x="247" y="517"/>
                      <a:pt x="283" y="779"/>
                    </a:cubicBezTo>
                    <a:cubicBezTo>
                      <a:pt x="283" y="785"/>
                      <a:pt x="289" y="788"/>
                      <a:pt x="295" y="788"/>
                    </a:cubicBezTo>
                    <a:cubicBezTo>
                      <a:pt x="301" y="788"/>
                      <a:pt x="307" y="785"/>
                      <a:pt x="307" y="779"/>
                    </a:cubicBezTo>
                    <a:cubicBezTo>
                      <a:pt x="330" y="517"/>
                      <a:pt x="247" y="196"/>
                      <a:pt x="57" y="5"/>
                    </a:cubicBezTo>
                    <a:cubicBezTo>
                      <a:pt x="54" y="2"/>
                      <a:pt x="48" y="1"/>
                      <a:pt x="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8" name="Google Shape;12878;p44"/>
              <p:cNvSpPr/>
              <p:nvPr/>
            </p:nvSpPr>
            <p:spPr>
              <a:xfrm>
                <a:off x="4728500" y="3153550"/>
                <a:ext cx="62125" cy="50500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2020" extrusionOk="0">
                    <a:moveTo>
                      <a:pt x="2428" y="1"/>
                    </a:moveTo>
                    <a:cubicBezTo>
                      <a:pt x="2419" y="1"/>
                      <a:pt x="2411" y="4"/>
                      <a:pt x="2408" y="10"/>
                    </a:cubicBezTo>
                    <a:cubicBezTo>
                      <a:pt x="1836" y="903"/>
                      <a:pt x="765" y="1284"/>
                      <a:pt x="27" y="1975"/>
                    </a:cubicBezTo>
                    <a:cubicBezTo>
                      <a:pt x="1" y="2000"/>
                      <a:pt x="18" y="2020"/>
                      <a:pt x="35" y="2020"/>
                    </a:cubicBezTo>
                    <a:cubicBezTo>
                      <a:pt x="41" y="2020"/>
                      <a:pt x="47" y="2017"/>
                      <a:pt x="50" y="2010"/>
                    </a:cubicBezTo>
                    <a:cubicBezTo>
                      <a:pt x="836" y="1367"/>
                      <a:pt x="1896" y="927"/>
                      <a:pt x="2467" y="46"/>
                    </a:cubicBezTo>
                    <a:cubicBezTo>
                      <a:pt x="2484" y="20"/>
                      <a:pt x="2452" y="1"/>
                      <a:pt x="24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9" name="Google Shape;12879;p44"/>
              <p:cNvSpPr/>
              <p:nvPr/>
            </p:nvSpPr>
            <p:spPr>
              <a:xfrm>
                <a:off x="4652100" y="3250225"/>
                <a:ext cx="14850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6" extrusionOk="0">
                    <a:moveTo>
                      <a:pt x="507" y="1"/>
                    </a:moveTo>
                    <a:cubicBezTo>
                      <a:pt x="496" y="1"/>
                      <a:pt x="485" y="4"/>
                      <a:pt x="475" y="13"/>
                    </a:cubicBezTo>
                    <a:cubicBezTo>
                      <a:pt x="308" y="132"/>
                      <a:pt x="142" y="239"/>
                      <a:pt x="11" y="406"/>
                    </a:cubicBezTo>
                    <a:cubicBezTo>
                      <a:pt x="0" y="426"/>
                      <a:pt x="17" y="456"/>
                      <a:pt x="44" y="456"/>
                    </a:cubicBezTo>
                    <a:cubicBezTo>
                      <a:pt x="49" y="456"/>
                      <a:pt x="53" y="455"/>
                      <a:pt x="58" y="453"/>
                    </a:cubicBezTo>
                    <a:cubicBezTo>
                      <a:pt x="225" y="334"/>
                      <a:pt x="380" y="227"/>
                      <a:pt x="535" y="120"/>
                    </a:cubicBezTo>
                    <a:cubicBezTo>
                      <a:pt x="594" y="81"/>
                      <a:pt x="555" y="1"/>
                      <a:pt x="5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0" name="Google Shape;12880;p44"/>
              <p:cNvSpPr/>
              <p:nvPr/>
            </p:nvSpPr>
            <p:spPr>
              <a:xfrm>
                <a:off x="4521525" y="3337700"/>
                <a:ext cx="35825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778" extrusionOk="0">
                    <a:moveTo>
                      <a:pt x="1375" y="1"/>
                    </a:moveTo>
                    <a:cubicBezTo>
                      <a:pt x="1371" y="1"/>
                      <a:pt x="1368" y="1"/>
                      <a:pt x="1364" y="2"/>
                    </a:cubicBezTo>
                    <a:cubicBezTo>
                      <a:pt x="900" y="145"/>
                      <a:pt x="483" y="467"/>
                      <a:pt x="66" y="681"/>
                    </a:cubicBezTo>
                    <a:cubicBezTo>
                      <a:pt x="0" y="714"/>
                      <a:pt x="36" y="777"/>
                      <a:pt x="89" y="777"/>
                    </a:cubicBezTo>
                    <a:cubicBezTo>
                      <a:pt x="93" y="777"/>
                      <a:pt x="98" y="777"/>
                      <a:pt x="102" y="776"/>
                    </a:cubicBezTo>
                    <a:cubicBezTo>
                      <a:pt x="531" y="562"/>
                      <a:pt x="1007" y="371"/>
                      <a:pt x="1400" y="86"/>
                    </a:cubicBezTo>
                    <a:cubicBezTo>
                      <a:pt x="1433" y="64"/>
                      <a:pt x="1415" y="1"/>
                      <a:pt x="13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1" name="Google Shape;12881;p44"/>
              <p:cNvSpPr/>
              <p:nvPr/>
            </p:nvSpPr>
            <p:spPr>
              <a:xfrm>
                <a:off x="4591750" y="3318325"/>
                <a:ext cx="582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36" extrusionOk="0">
                    <a:moveTo>
                      <a:pt x="200" y="1"/>
                    </a:moveTo>
                    <a:cubicBezTo>
                      <a:pt x="196" y="1"/>
                      <a:pt x="191" y="2"/>
                      <a:pt x="186" y="3"/>
                    </a:cubicBezTo>
                    <a:cubicBezTo>
                      <a:pt x="163" y="27"/>
                      <a:pt x="103" y="63"/>
                      <a:pt x="55" y="63"/>
                    </a:cubicBezTo>
                    <a:cubicBezTo>
                      <a:pt x="0" y="74"/>
                      <a:pt x="16" y="136"/>
                      <a:pt x="57" y="136"/>
                    </a:cubicBezTo>
                    <a:cubicBezTo>
                      <a:pt x="60" y="136"/>
                      <a:pt x="64" y="135"/>
                      <a:pt x="67" y="134"/>
                    </a:cubicBezTo>
                    <a:cubicBezTo>
                      <a:pt x="139" y="122"/>
                      <a:pt x="174" y="87"/>
                      <a:pt x="222" y="51"/>
                    </a:cubicBezTo>
                    <a:cubicBezTo>
                      <a:pt x="232" y="30"/>
                      <a:pt x="225" y="1"/>
                      <a:pt x="2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2" name="Google Shape;12882;p44"/>
              <p:cNvSpPr/>
              <p:nvPr/>
            </p:nvSpPr>
            <p:spPr>
              <a:xfrm>
                <a:off x="4621150" y="3307050"/>
                <a:ext cx="7700" cy="280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112" extrusionOk="0">
                    <a:moveTo>
                      <a:pt x="290" y="0"/>
                    </a:moveTo>
                    <a:cubicBezTo>
                      <a:pt x="288" y="0"/>
                      <a:pt x="286" y="1"/>
                      <a:pt x="284" y="2"/>
                    </a:cubicBezTo>
                    <a:cubicBezTo>
                      <a:pt x="189" y="2"/>
                      <a:pt x="106" y="49"/>
                      <a:pt x="10" y="85"/>
                    </a:cubicBezTo>
                    <a:cubicBezTo>
                      <a:pt x="0" y="85"/>
                      <a:pt x="8" y="111"/>
                      <a:pt x="32" y="111"/>
                    </a:cubicBezTo>
                    <a:cubicBezTo>
                      <a:pt x="36" y="111"/>
                      <a:pt x="41" y="111"/>
                      <a:pt x="46" y="109"/>
                    </a:cubicBezTo>
                    <a:cubicBezTo>
                      <a:pt x="118" y="85"/>
                      <a:pt x="201" y="49"/>
                      <a:pt x="284" y="49"/>
                    </a:cubicBezTo>
                    <a:cubicBezTo>
                      <a:pt x="306" y="49"/>
                      <a:pt x="308" y="0"/>
                      <a:pt x="2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3" name="Google Shape;12883;p44"/>
              <p:cNvSpPr/>
              <p:nvPr/>
            </p:nvSpPr>
            <p:spPr>
              <a:xfrm>
                <a:off x="4663825" y="3274775"/>
                <a:ext cx="160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433" extrusionOk="0">
                    <a:moveTo>
                      <a:pt x="604" y="0"/>
                    </a:moveTo>
                    <a:cubicBezTo>
                      <a:pt x="599" y="0"/>
                      <a:pt x="594" y="2"/>
                      <a:pt x="589" y="7"/>
                    </a:cubicBezTo>
                    <a:cubicBezTo>
                      <a:pt x="387" y="90"/>
                      <a:pt x="208" y="209"/>
                      <a:pt x="30" y="328"/>
                    </a:cubicBezTo>
                    <a:cubicBezTo>
                      <a:pt x="0" y="368"/>
                      <a:pt x="36" y="432"/>
                      <a:pt x="84" y="432"/>
                    </a:cubicBezTo>
                    <a:cubicBezTo>
                      <a:pt x="93" y="432"/>
                      <a:pt x="103" y="430"/>
                      <a:pt x="113" y="424"/>
                    </a:cubicBezTo>
                    <a:cubicBezTo>
                      <a:pt x="268" y="281"/>
                      <a:pt x="447" y="162"/>
                      <a:pt x="613" y="43"/>
                    </a:cubicBezTo>
                    <a:cubicBezTo>
                      <a:pt x="642" y="33"/>
                      <a:pt x="624" y="0"/>
                      <a:pt x="6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4" name="Google Shape;12884;p44"/>
              <p:cNvSpPr/>
              <p:nvPr/>
            </p:nvSpPr>
            <p:spPr>
              <a:xfrm>
                <a:off x="4698600" y="3250825"/>
                <a:ext cx="912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340" extrusionOk="0">
                    <a:moveTo>
                      <a:pt x="365" y="1"/>
                    </a:moveTo>
                    <a:lnTo>
                      <a:pt x="365" y="1"/>
                    </a:lnTo>
                    <a:cubicBezTo>
                      <a:pt x="246" y="132"/>
                      <a:pt x="115" y="215"/>
                      <a:pt x="8" y="334"/>
                    </a:cubicBezTo>
                    <a:cubicBezTo>
                      <a:pt x="127" y="215"/>
                      <a:pt x="246" y="132"/>
                      <a:pt x="365" y="1"/>
                    </a:cubicBezTo>
                    <a:close/>
                    <a:moveTo>
                      <a:pt x="8" y="334"/>
                    </a:moveTo>
                    <a:cubicBezTo>
                      <a:pt x="0" y="334"/>
                      <a:pt x="3" y="339"/>
                      <a:pt x="5" y="339"/>
                    </a:cubicBezTo>
                    <a:cubicBezTo>
                      <a:pt x="7" y="339"/>
                      <a:pt x="8" y="338"/>
                      <a:pt x="8" y="334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5" name="Google Shape;12885;p44"/>
              <p:cNvSpPr/>
              <p:nvPr/>
            </p:nvSpPr>
            <p:spPr>
              <a:xfrm>
                <a:off x="4730725" y="3230325"/>
                <a:ext cx="16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64" extrusionOk="0">
                    <a:moveTo>
                      <a:pt x="51" y="1"/>
                    </a:moveTo>
                    <a:cubicBezTo>
                      <a:pt x="46" y="1"/>
                      <a:pt x="40" y="4"/>
                      <a:pt x="33" y="11"/>
                    </a:cubicBezTo>
                    <a:lnTo>
                      <a:pt x="9" y="35"/>
                    </a:lnTo>
                    <a:cubicBezTo>
                      <a:pt x="0" y="52"/>
                      <a:pt x="4" y="63"/>
                      <a:pt x="12" y="63"/>
                    </a:cubicBezTo>
                    <a:cubicBezTo>
                      <a:pt x="14" y="63"/>
                      <a:pt x="18" y="62"/>
                      <a:pt x="21" y="59"/>
                    </a:cubicBezTo>
                    <a:lnTo>
                      <a:pt x="57" y="23"/>
                    </a:lnTo>
                    <a:cubicBezTo>
                      <a:pt x="65" y="15"/>
                      <a:pt x="62" y="1"/>
                      <a:pt x="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6" name="Google Shape;12886;p44"/>
              <p:cNvSpPr/>
              <p:nvPr/>
            </p:nvSpPr>
            <p:spPr>
              <a:xfrm>
                <a:off x="4731500" y="3196900"/>
                <a:ext cx="258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667" extrusionOk="0">
                    <a:moveTo>
                      <a:pt x="998" y="1"/>
                    </a:moveTo>
                    <a:cubicBezTo>
                      <a:pt x="995" y="1"/>
                      <a:pt x="993" y="1"/>
                      <a:pt x="990" y="3"/>
                    </a:cubicBezTo>
                    <a:cubicBezTo>
                      <a:pt x="835" y="50"/>
                      <a:pt x="704" y="122"/>
                      <a:pt x="573" y="217"/>
                    </a:cubicBezTo>
                    <a:cubicBezTo>
                      <a:pt x="407" y="336"/>
                      <a:pt x="240" y="526"/>
                      <a:pt x="49" y="598"/>
                    </a:cubicBezTo>
                    <a:cubicBezTo>
                      <a:pt x="0" y="608"/>
                      <a:pt x="16" y="666"/>
                      <a:pt x="57" y="666"/>
                    </a:cubicBezTo>
                    <a:cubicBezTo>
                      <a:pt x="65" y="666"/>
                      <a:pt x="75" y="664"/>
                      <a:pt x="85" y="657"/>
                    </a:cubicBezTo>
                    <a:cubicBezTo>
                      <a:pt x="240" y="586"/>
                      <a:pt x="395" y="515"/>
                      <a:pt x="526" y="407"/>
                    </a:cubicBezTo>
                    <a:cubicBezTo>
                      <a:pt x="680" y="288"/>
                      <a:pt x="823" y="145"/>
                      <a:pt x="1002" y="50"/>
                    </a:cubicBezTo>
                    <a:cubicBezTo>
                      <a:pt x="1034" y="40"/>
                      <a:pt x="1018" y="1"/>
                      <a:pt x="9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7" name="Google Shape;12887;p44"/>
              <p:cNvSpPr/>
              <p:nvPr/>
            </p:nvSpPr>
            <p:spPr>
              <a:xfrm>
                <a:off x="4806900" y="3054900"/>
                <a:ext cx="502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42" extrusionOk="0">
                    <a:moveTo>
                      <a:pt x="15" y="0"/>
                    </a:moveTo>
                    <a:cubicBezTo>
                      <a:pt x="6" y="0"/>
                      <a:pt x="0" y="17"/>
                      <a:pt x="10" y="27"/>
                    </a:cubicBezTo>
                    <a:cubicBezTo>
                      <a:pt x="81" y="75"/>
                      <a:pt x="141" y="170"/>
                      <a:pt x="189" y="241"/>
                    </a:cubicBezTo>
                    <a:cubicBezTo>
                      <a:pt x="189" y="241"/>
                      <a:pt x="200" y="241"/>
                      <a:pt x="200" y="230"/>
                    </a:cubicBezTo>
                    <a:cubicBezTo>
                      <a:pt x="165" y="134"/>
                      <a:pt x="93" y="39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8" name="Google Shape;12888;p44"/>
              <p:cNvSpPr/>
              <p:nvPr/>
            </p:nvSpPr>
            <p:spPr>
              <a:xfrm>
                <a:off x="4781825" y="3014600"/>
                <a:ext cx="9850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638" extrusionOk="0">
                    <a:moveTo>
                      <a:pt x="54" y="0"/>
                    </a:moveTo>
                    <a:cubicBezTo>
                      <a:pt x="30" y="0"/>
                      <a:pt x="1" y="30"/>
                      <a:pt x="1" y="67"/>
                    </a:cubicBezTo>
                    <a:cubicBezTo>
                      <a:pt x="25" y="163"/>
                      <a:pt x="132" y="270"/>
                      <a:pt x="180" y="365"/>
                    </a:cubicBezTo>
                    <a:cubicBezTo>
                      <a:pt x="239" y="448"/>
                      <a:pt x="263" y="556"/>
                      <a:pt x="346" y="627"/>
                    </a:cubicBezTo>
                    <a:cubicBezTo>
                      <a:pt x="354" y="634"/>
                      <a:pt x="361" y="637"/>
                      <a:pt x="368" y="637"/>
                    </a:cubicBezTo>
                    <a:cubicBezTo>
                      <a:pt x="382" y="637"/>
                      <a:pt x="394" y="623"/>
                      <a:pt x="394" y="615"/>
                    </a:cubicBezTo>
                    <a:cubicBezTo>
                      <a:pt x="394" y="496"/>
                      <a:pt x="346" y="413"/>
                      <a:pt x="287" y="306"/>
                    </a:cubicBezTo>
                    <a:cubicBezTo>
                      <a:pt x="227" y="198"/>
                      <a:pt x="168" y="67"/>
                      <a:pt x="72" y="8"/>
                    </a:cubicBezTo>
                    <a:cubicBezTo>
                      <a:pt x="67" y="3"/>
                      <a:pt x="61" y="0"/>
                      <a:pt x="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9" name="Google Shape;12889;p44"/>
              <p:cNvSpPr/>
              <p:nvPr/>
            </p:nvSpPr>
            <p:spPr>
              <a:xfrm>
                <a:off x="4773800" y="2927275"/>
                <a:ext cx="24425" cy="8972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589" extrusionOk="0">
                    <a:moveTo>
                      <a:pt x="37" y="1"/>
                    </a:moveTo>
                    <a:cubicBezTo>
                      <a:pt x="16" y="1"/>
                      <a:pt x="0" y="16"/>
                      <a:pt x="0" y="48"/>
                    </a:cubicBezTo>
                    <a:cubicBezTo>
                      <a:pt x="143" y="632"/>
                      <a:pt x="96" y="1227"/>
                      <a:pt x="215" y="1822"/>
                    </a:cubicBezTo>
                    <a:cubicBezTo>
                      <a:pt x="334" y="2358"/>
                      <a:pt x="727" y="2977"/>
                      <a:pt x="596" y="3525"/>
                    </a:cubicBezTo>
                    <a:cubicBezTo>
                      <a:pt x="596" y="3557"/>
                      <a:pt x="628" y="3588"/>
                      <a:pt x="656" y="3588"/>
                    </a:cubicBezTo>
                    <a:cubicBezTo>
                      <a:pt x="670" y="3588"/>
                      <a:pt x="683" y="3580"/>
                      <a:pt x="691" y="3560"/>
                    </a:cubicBezTo>
                    <a:cubicBezTo>
                      <a:pt x="977" y="3084"/>
                      <a:pt x="715" y="2513"/>
                      <a:pt x="560" y="2060"/>
                    </a:cubicBezTo>
                    <a:cubicBezTo>
                      <a:pt x="346" y="1405"/>
                      <a:pt x="477" y="596"/>
                      <a:pt x="72" y="12"/>
                    </a:cubicBezTo>
                    <a:cubicBezTo>
                      <a:pt x="60" y="4"/>
                      <a:pt x="48" y="1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0" name="Google Shape;12890;p44"/>
              <p:cNvSpPr/>
              <p:nvPr/>
            </p:nvSpPr>
            <p:spPr>
              <a:xfrm>
                <a:off x="4758125" y="2901850"/>
                <a:ext cx="1660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664" h="1430" extrusionOk="0">
                    <a:moveTo>
                      <a:pt x="60" y="0"/>
                    </a:moveTo>
                    <a:cubicBezTo>
                      <a:pt x="29" y="0"/>
                      <a:pt x="0" y="21"/>
                      <a:pt x="8" y="53"/>
                    </a:cubicBezTo>
                    <a:cubicBezTo>
                      <a:pt x="127" y="517"/>
                      <a:pt x="354" y="910"/>
                      <a:pt x="461" y="1375"/>
                    </a:cubicBezTo>
                    <a:cubicBezTo>
                      <a:pt x="467" y="1412"/>
                      <a:pt x="499" y="1430"/>
                      <a:pt x="530" y="1430"/>
                    </a:cubicBezTo>
                    <a:cubicBezTo>
                      <a:pt x="559" y="1430"/>
                      <a:pt x="586" y="1415"/>
                      <a:pt x="592" y="1387"/>
                    </a:cubicBezTo>
                    <a:cubicBezTo>
                      <a:pt x="663" y="898"/>
                      <a:pt x="366" y="410"/>
                      <a:pt x="104" y="17"/>
                    </a:cubicBezTo>
                    <a:cubicBezTo>
                      <a:pt x="92" y="5"/>
                      <a:pt x="76" y="0"/>
                      <a:pt x="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1" name="Google Shape;12891;p44"/>
              <p:cNvSpPr/>
              <p:nvPr/>
            </p:nvSpPr>
            <p:spPr>
              <a:xfrm>
                <a:off x="4713375" y="2838875"/>
                <a:ext cx="38600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1486" extrusionOk="0">
                    <a:moveTo>
                      <a:pt x="72" y="0"/>
                    </a:moveTo>
                    <a:cubicBezTo>
                      <a:pt x="24" y="0"/>
                      <a:pt x="0" y="36"/>
                      <a:pt x="24" y="84"/>
                    </a:cubicBezTo>
                    <a:cubicBezTo>
                      <a:pt x="191" y="322"/>
                      <a:pt x="536" y="441"/>
                      <a:pt x="774" y="608"/>
                    </a:cubicBezTo>
                    <a:cubicBezTo>
                      <a:pt x="1096" y="834"/>
                      <a:pt x="1322" y="1108"/>
                      <a:pt x="1489" y="1465"/>
                    </a:cubicBezTo>
                    <a:cubicBezTo>
                      <a:pt x="1489" y="1479"/>
                      <a:pt x="1498" y="1486"/>
                      <a:pt x="1509" y="1486"/>
                    </a:cubicBezTo>
                    <a:cubicBezTo>
                      <a:pt x="1525" y="1486"/>
                      <a:pt x="1544" y="1470"/>
                      <a:pt x="1536" y="1441"/>
                    </a:cubicBezTo>
                    <a:cubicBezTo>
                      <a:pt x="1394" y="1096"/>
                      <a:pt x="1203" y="798"/>
                      <a:pt x="953" y="536"/>
                    </a:cubicBezTo>
                    <a:cubicBezTo>
                      <a:pt x="739" y="310"/>
                      <a:pt x="381" y="12"/>
                      <a:pt x="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2" name="Google Shape;12892;p44"/>
              <p:cNvSpPr/>
              <p:nvPr/>
            </p:nvSpPr>
            <p:spPr>
              <a:xfrm>
                <a:off x="4629725" y="2792375"/>
                <a:ext cx="73400" cy="42975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1719" extrusionOk="0">
                    <a:moveTo>
                      <a:pt x="77" y="1"/>
                    </a:moveTo>
                    <a:cubicBezTo>
                      <a:pt x="38" y="1"/>
                      <a:pt x="1" y="31"/>
                      <a:pt x="1" y="74"/>
                    </a:cubicBezTo>
                    <a:cubicBezTo>
                      <a:pt x="48" y="527"/>
                      <a:pt x="727" y="860"/>
                      <a:pt x="1084" y="1051"/>
                    </a:cubicBezTo>
                    <a:cubicBezTo>
                      <a:pt x="1668" y="1360"/>
                      <a:pt x="2263" y="1563"/>
                      <a:pt x="2906" y="1706"/>
                    </a:cubicBezTo>
                    <a:cubicBezTo>
                      <a:pt x="2912" y="1715"/>
                      <a:pt x="2918" y="1719"/>
                      <a:pt x="2922" y="1719"/>
                    </a:cubicBezTo>
                    <a:cubicBezTo>
                      <a:pt x="2934" y="1719"/>
                      <a:pt x="2935" y="1691"/>
                      <a:pt x="2918" y="1682"/>
                    </a:cubicBezTo>
                    <a:cubicBezTo>
                      <a:pt x="2442" y="1396"/>
                      <a:pt x="1918" y="1182"/>
                      <a:pt x="1430" y="932"/>
                    </a:cubicBezTo>
                    <a:cubicBezTo>
                      <a:pt x="1156" y="801"/>
                      <a:pt x="894" y="670"/>
                      <a:pt x="656" y="491"/>
                    </a:cubicBezTo>
                    <a:cubicBezTo>
                      <a:pt x="465" y="348"/>
                      <a:pt x="310" y="134"/>
                      <a:pt x="120" y="15"/>
                    </a:cubicBezTo>
                    <a:cubicBezTo>
                      <a:pt x="107" y="5"/>
                      <a:pt x="92" y="1"/>
                      <a:pt x="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3" name="Google Shape;12893;p44"/>
              <p:cNvSpPr/>
              <p:nvPr/>
            </p:nvSpPr>
            <p:spPr>
              <a:xfrm>
                <a:off x="4634800" y="2762800"/>
                <a:ext cx="2875" cy="815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326" extrusionOk="0">
                    <a:moveTo>
                      <a:pt x="94" y="1"/>
                    </a:moveTo>
                    <a:cubicBezTo>
                      <a:pt x="88" y="1"/>
                      <a:pt x="84" y="6"/>
                      <a:pt x="84" y="19"/>
                    </a:cubicBezTo>
                    <a:cubicBezTo>
                      <a:pt x="36" y="103"/>
                      <a:pt x="36" y="210"/>
                      <a:pt x="0" y="317"/>
                    </a:cubicBezTo>
                    <a:cubicBezTo>
                      <a:pt x="0" y="323"/>
                      <a:pt x="9" y="326"/>
                      <a:pt x="18" y="326"/>
                    </a:cubicBezTo>
                    <a:cubicBezTo>
                      <a:pt x="27" y="326"/>
                      <a:pt x="36" y="323"/>
                      <a:pt x="36" y="317"/>
                    </a:cubicBezTo>
                    <a:cubicBezTo>
                      <a:pt x="60" y="222"/>
                      <a:pt x="60" y="126"/>
                      <a:pt x="107" y="31"/>
                    </a:cubicBezTo>
                    <a:cubicBezTo>
                      <a:pt x="115" y="16"/>
                      <a:pt x="103" y="1"/>
                      <a:pt x="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4" name="Google Shape;12894;p44"/>
              <p:cNvSpPr/>
              <p:nvPr/>
            </p:nvSpPr>
            <p:spPr>
              <a:xfrm>
                <a:off x="4640750" y="2704025"/>
                <a:ext cx="20850" cy="304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219" extrusionOk="0">
                    <a:moveTo>
                      <a:pt x="822" y="1"/>
                    </a:moveTo>
                    <a:cubicBezTo>
                      <a:pt x="560" y="13"/>
                      <a:pt x="381" y="108"/>
                      <a:pt x="262" y="346"/>
                    </a:cubicBezTo>
                    <a:cubicBezTo>
                      <a:pt x="143" y="596"/>
                      <a:pt x="108" y="882"/>
                      <a:pt x="24" y="1144"/>
                    </a:cubicBezTo>
                    <a:cubicBezTo>
                      <a:pt x="0" y="1184"/>
                      <a:pt x="41" y="1219"/>
                      <a:pt x="78" y="1219"/>
                    </a:cubicBezTo>
                    <a:cubicBezTo>
                      <a:pt x="95" y="1219"/>
                      <a:pt x="112" y="1211"/>
                      <a:pt x="119" y="1191"/>
                    </a:cubicBezTo>
                    <a:cubicBezTo>
                      <a:pt x="298" y="834"/>
                      <a:pt x="393" y="168"/>
                      <a:pt x="822" y="37"/>
                    </a:cubicBezTo>
                    <a:cubicBezTo>
                      <a:pt x="834" y="37"/>
                      <a:pt x="834" y="1"/>
                      <a:pt x="8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5" name="Google Shape;12895;p44"/>
              <p:cNvSpPr/>
              <p:nvPr/>
            </p:nvSpPr>
            <p:spPr>
              <a:xfrm>
                <a:off x="4675575" y="2678875"/>
                <a:ext cx="4110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723" extrusionOk="0">
                    <a:moveTo>
                      <a:pt x="1326" y="0"/>
                    </a:moveTo>
                    <a:cubicBezTo>
                      <a:pt x="852" y="0"/>
                      <a:pt x="374" y="415"/>
                      <a:pt x="36" y="673"/>
                    </a:cubicBezTo>
                    <a:cubicBezTo>
                      <a:pt x="1" y="691"/>
                      <a:pt x="11" y="722"/>
                      <a:pt x="34" y="722"/>
                    </a:cubicBezTo>
                    <a:cubicBezTo>
                      <a:pt x="42" y="722"/>
                      <a:pt x="51" y="718"/>
                      <a:pt x="60" y="709"/>
                    </a:cubicBezTo>
                    <a:cubicBezTo>
                      <a:pt x="310" y="531"/>
                      <a:pt x="536" y="388"/>
                      <a:pt x="834" y="292"/>
                    </a:cubicBezTo>
                    <a:cubicBezTo>
                      <a:pt x="1084" y="197"/>
                      <a:pt x="1334" y="185"/>
                      <a:pt x="1608" y="126"/>
                    </a:cubicBezTo>
                    <a:cubicBezTo>
                      <a:pt x="1643" y="114"/>
                      <a:pt x="1632" y="54"/>
                      <a:pt x="1608" y="54"/>
                    </a:cubicBezTo>
                    <a:cubicBezTo>
                      <a:pt x="1515" y="17"/>
                      <a:pt x="1420" y="0"/>
                      <a:pt x="13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6" name="Google Shape;12896;p44"/>
              <p:cNvSpPr/>
              <p:nvPr/>
            </p:nvSpPr>
            <p:spPr>
              <a:xfrm>
                <a:off x="4692000" y="2682900"/>
                <a:ext cx="252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421" extrusionOk="0">
                    <a:moveTo>
                      <a:pt x="951" y="1"/>
                    </a:moveTo>
                    <a:cubicBezTo>
                      <a:pt x="629" y="60"/>
                      <a:pt x="236" y="108"/>
                      <a:pt x="10" y="370"/>
                    </a:cubicBezTo>
                    <a:cubicBezTo>
                      <a:pt x="0" y="399"/>
                      <a:pt x="7" y="420"/>
                      <a:pt x="22" y="420"/>
                    </a:cubicBezTo>
                    <a:cubicBezTo>
                      <a:pt x="26" y="420"/>
                      <a:pt x="30" y="419"/>
                      <a:pt x="34" y="417"/>
                    </a:cubicBezTo>
                    <a:cubicBezTo>
                      <a:pt x="332" y="251"/>
                      <a:pt x="629" y="143"/>
                      <a:pt x="963" y="60"/>
                    </a:cubicBezTo>
                    <a:cubicBezTo>
                      <a:pt x="1010" y="60"/>
                      <a:pt x="986" y="1"/>
                      <a:pt x="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7" name="Google Shape;12897;p44"/>
              <p:cNvSpPr/>
              <p:nvPr/>
            </p:nvSpPr>
            <p:spPr>
              <a:xfrm>
                <a:off x="4655925" y="2702850"/>
                <a:ext cx="20275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29" extrusionOk="0">
                    <a:moveTo>
                      <a:pt x="774" y="0"/>
                    </a:moveTo>
                    <a:cubicBezTo>
                      <a:pt x="346" y="298"/>
                      <a:pt x="96" y="798"/>
                      <a:pt x="1" y="1298"/>
                    </a:cubicBezTo>
                    <a:cubicBezTo>
                      <a:pt x="1" y="1313"/>
                      <a:pt x="20" y="1328"/>
                      <a:pt x="34" y="1328"/>
                    </a:cubicBezTo>
                    <a:cubicBezTo>
                      <a:pt x="42" y="1328"/>
                      <a:pt x="48" y="1323"/>
                      <a:pt x="48" y="1310"/>
                    </a:cubicBezTo>
                    <a:cubicBezTo>
                      <a:pt x="179" y="810"/>
                      <a:pt x="346" y="346"/>
                      <a:pt x="774" y="36"/>
                    </a:cubicBezTo>
                    <a:cubicBezTo>
                      <a:pt x="810" y="24"/>
                      <a:pt x="798" y="0"/>
                      <a:pt x="7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8" name="Google Shape;12898;p44"/>
              <p:cNvSpPr/>
              <p:nvPr/>
            </p:nvSpPr>
            <p:spPr>
              <a:xfrm>
                <a:off x="4666475" y="2788200"/>
                <a:ext cx="29075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647" extrusionOk="0">
                    <a:moveTo>
                      <a:pt x="111" y="0"/>
                    </a:moveTo>
                    <a:cubicBezTo>
                      <a:pt x="51" y="0"/>
                      <a:pt x="0" y="97"/>
                      <a:pt x="79" y="146"/>
                    </a:cubicBezTo>
                    <a:cubicBezTo>
                      <a:pt x="388" y="349"/>
                      <a:pt x="733" y="634"/>
                      <a:pt x="1114" y="646"/>
                    </a:cubicBezTo>
                    <a:cubicBezTo>
                      <a:pt x="1162" y="646"/>
                      <a:pt x="1162" y="587"/>
                      <a:pt x="1138" y="575"/>
                    </a:cubicBezTo>
                    <a:cubicBezTo>
                      <a:pt x="936" y="503"/>
                      <a:pt x="769" y="444"/>
                      <a:pt x="603" y="325"/>
                    </a:cubicBezTo>
                    <a:lnTo>
                      <a:pt x="150" y="15"/>
                    </a:lnTo>
                    <a:cubicBezTo>
                      <a:pt x="137" y="5"/>
                      <a:pt x="124" y="0"/>
                      <a:pt x="1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9" name="Google Shape;12899;p44"/>
              <p:cNvSpPr/>
              <p:nvPr/>
            </p:nvSpPr>
            <p:spPr>
              <a:xfrm>
                <a:off x="4681200" y="2734900"/>
                <a:ext cx="17275" cy="2405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962" extrusionOk="0">
                    <a:moveTo>
                      <a:pt x="642" y="1"/>
                    </a:moveTo>
                    <a:cubicBezTo>
                      <a:pt x="638" y="1"/>
                      <a:pt x="635" y="2"/>
                      <a:pt x="633" y="4"/>
                    </a:cubicBezTo>
                    <a:cubicBezTo>
                      <a:pt x="323" y="76"/>
                      <a:pt x="180" y="564"/>
                      <a:pt x="49" y="826"/>
                    </a:cubicBezTo>
                    <a:cubicBezTo>
                      <a:pt x="0" y="891"/>
                      <a:pt x="74" y="962"/>
                      <a:pt x="141" y="962"/>
                    </a:cubicBezTo>
                    <a:cubicBezTo>
                      <a:pt x="172" y="962"/>
                      <a:pt x="201" y="947"/>
                      <a:pt x="216" y="909"/>
                    </a:cubicBezTo>
                    <a:cubicBezTo>
                      <a:pt x="287" y="766"/>
                      <a:pt x="347" y="599"/>
                      <a:pt x="442" y="445"/>
                    </a:cubicBezTo>
                    <a:cubicBezTo>
                      <a:pt x="514" y="314"/>
                      <a:pt x="621" y="195"/>
                      <a:pt x="680" y="52"/>
                    </a:cubicBezTo>
                    <a:cubicBezTo>
                      <a:pt x="690" y="22"/>
                      <a:pt x="660" y="1"/>
                      <a:pt x="6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0" name="Google Shape;12900;p44"/>
              <p:cNvSpPr/>
              <p:nvPr/>
            </p:nvSpPr>
            <p:spPr>
              <a:xfrm>
                <a:off x="4734800" y="2693200"/>
                <a:ext cx="5900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65" extrusionOk="0">
                    <a:moveTo>
                      <a:pt x="225" y="0"/>
                    </a:moveTo>
                    <a:cubicBezTo>
                      <a:pt x="222" y="0"/>
                      <a:pt x="219" y="2"/>
                      <a:pt x="215" y="5"/>
                    </a:cubicBezTo>
                    <a:cubicBezTo>
                      <a:pt x="167" y="29"/>
                      <a:pt x="96" y="29"/>
                      <a:pt x="48" y="29"/>
                    </a:cubicBezTo>
                    <a:cubicBezTo>
                      <a:pt x="1" y="29"/>
                      <a:pt x="1" y="65"/>
                      <a:pt x="36" y="65"/>
                    </a:cubicBezTo>
                    <a:cubicBezTo>
                      <a:pt x="96" y="65"/>
                      <a:pt x="167" y="65"/>
                      <a:pt x="227" y="17"/>
                    </a:cubicBezTo>
                    <a:cubicBezTo>
                      <a:pt x="235" y="9"/>
                      <a:pt x="232" y="0"/>
                      <a:pt x="2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1" name="Google Shape;12901;p44"/>
              <p:cNvSpPr/>
              <p:nvPr/>
            </p:nvSpPr>
            <p:spPr>
              <a:xfrm>
                <a:off x="4729525" y="2678275"/>
                <a:ext cx="221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887" h="403" extrusionOk="0">
                    <a:moveTo>
                      <a:pt x="332" y="1"/>
                    </a:moveTo>
                    <a:cubicBezTo>
                      <a:pt x="228" y="1"/>
                      <a:pt x="122" y="26"/>
                      <a:pt x="21" y="78"/>
                    </a:cubicBezTo>
                    <a:cubicBezTo>
                      <a:pt x="0" y="89"/>
                      <a:pt x="16" y="154"/>
                      <a:pt x="52" y="154"/>
                    </a:cubicBezTo>
                    <a:cubicBezTo>
                      <a:pt x="57" y="154"/>
                      <a:pt x="63" y="153"/>
                      <a:pt x="69" y="150"/>
                    </a:cubicBezTo>
                    <a:cubicBezTo>
                      <a:pt x="112" y="137"/>
                      <a:pt x="157" y="132"/>
                      <a:pt x="202" y="132"/>
                    </a:cubicBezTo>
                    <a:cubicBezTo>
                      <a:pt x="419" y="132"/>
                      <a:pt x="649" y="260"/>
                      <a:pt x="807" y="388"/>
                    </a:cubicBezTo>
                    <a:cubicBezTo>
                      <a:pt x="818" y="398"/>
                      <a:pt x="829" y="403"/>
                      <a:pt x="840" y="403"/>
                    </a:cubicBezTo>
                    <a:cubicBezTo>
                      <a:pt x="866" y="403"/>
                      <a:pt x="887" y="377"/>
                      <a:pt x="878" y="352"/>
                    </a:cubicBezTo>
                    <a:cubicBezTo>
                      <a:pt x="772" y="123"/>
                      <a:pt x="559" y="1"/>
                      <a:pt x="3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2" name="Google Shape;12902;p44"/>
              <p:cNvSpPr/>
              <p:nvPr/>
            </p:nvSpPr>
            <p:spPr>
              <a:xfrm>
                <a:off x="4759075" y="2690875"/>
                <a:ext cx="4392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581" extrusionOk="0">
                    <a:moveTo>
                      <a:pt x="104" y="0"/>
                    </a:moveTo>
                    <a:cubicBezTo>
                      <a:pt x="25" y="0"/>
                      <a:pt x="1" y="124"/>
                      <a:pt x="77" y="146"/>
                    </a:cubicBezTo>
                    <a:cubicBezTo>
                      <a:pt x="577" y="224"/>
                      <a:pt x="1086" y="580"/>
                      <a:pt x="1597" y="580"/>
                    </a:cubicBezTo>
                    <a:cubicBezTo>
                      <a:pt x="1634" y="580"/>
                      <a:pt x="1671" y="579"/>
                      <a:pt x="1709" y="574"/>
                    </a:cubicBezTo>
                    <a:cubicBezTo>
                      <a:pt x="1744" y="574"/>
                      <a:pt x="1756" y="515"/>
                      <a:pt x="1732" y="515"/>
                    </a:cubicBezTo>
                    <a:cubicBezTo>
                      <a:pt x="1411" y="455"/>
                      <a:pt x="1137" y="396"/>
                      <a:pt x="816" y="277"/>
                    </a:cubicBezTo>
                    <a:cubicBezTo>
                      <a:pt x="601" y="182"/>
                      <a:pt x="363" y="86"/>
                      <a:pt x="125" y="3"/>
                    </a:cubicBezTo>
                    <a:cubicBezTo>
                      <a:pt x="118" y="1"/>
                      <a:pt x="111" y="0"/>
                      <a:pt x="1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3" name="Google Shape;12903;p44"/>
              <p:cNvSpPr/>
              <p:nvPr/>
            </p:nvSpPr>
            <p:spPr>
              <a:xfrm>
                <a:off x="4816975" y="2698025"/>
                <a:ext cx="26800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412" extrusionOk="0">
                    <a:moveTo>
                      <a:pt x="964" y="1"/>
                    </a:moveTo>
                    <a:cubicBezTo>
                      <a:pt x="960" y="1"/>
                      <a:pt x="956" y="1"/>
                      <a:pt x="952" y="3"/>
                    </a:cubicBezTo>
                    <a:cubicBezTo>
                      <a:pt x="809" y="15"/>
                      <a:pt x="714" y="110"/>
                      <a:pt x="583" y="158"/>
                    </a:cubicBezTo>
                    <a:cubicBezTo>
                      <a:pt x="511" y="185"/>
                      <a:pt x="439" y="195"/>
                      <a:pt x="366" y="195"/>
                    </a:cubicBezTo>
                    <a:cubicBezTo>
                      <a:pt x="282" y="195"/>
                      <a:pt x="196" y="182"/>
                      <a:pt x="107" y="169"/>
                    </a:cubicBezTo>
                    <a:cubicBezTo>
                      <a:pt x="98" y="165"/>
                      <a:pt x="89" y="163"/>
                      <a:pt x="81" y="163"/>
                    </a:cubicBezTo>
                    <a:cubicBezTo>
                      <a:pt x="26" y="163"/>
                      <a:pt x="0" y="257"/>
                      <a:pt x="83" y="288"/>
                    </a:cubicBezTo>
                    <a:cubicBezTo>
                      <a:pt x="240" y="341"/>
                      <a:pt x="444" y="412"/>
                      <a:pt x="620" y="412"/>
                    </a:cubicBezTo>
                    <a:cubicBezTo>
                      <a:pt x="644" y="412"/>
                      <a:pt x="668" y="410"/>
                      <a:pt x="690" y="408"/>
                    </a:cubicBezTo>
                    <a:cubicBezTo>
                      <a:pt x="869" y="396"/>
                      <a:pt x="1071" y="253"/>
                      <a:pt x="1036" y="62"/>
                    </a:cubicBezTo>
                    <a:cubicBezTo>
                      <a:pt x="1036" y="41"/>
                      <a:pt x="998" y="1"/>
                      <a:pt x="9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4" name="Google Shape;12904;p44"/>
              <p:cNvSpPr/>
              <p:nvPr/>
            </p:nvSpPr>
            <p:spPr>
              <a:xfrm>
                <a:off x="4850125" y="2628725"/>
                <a:ext cx="1775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710" h="2447" extrusionOk="0">
                    <a:moveTo>
                      <a:pt x="555" y="1"/>
                    </a:moveTo>
                    <a:cubicBezTo>
                      <a:pt x="537" y="1"/>
                      <a:pt x="519" y="12"/>
                      <a:pt x="519" y="36"/>
                    </a:cubicBezTo>
                    <a:cubicBezTo>
                      <a:pt x="496" y="465"/>
                      <a:pt x="496" y="965"/>
                      <a:pt x="412" y="1382"/>
                    </a:cubicBezTo>
                    <a:cubicBezTo>
                      <a:pt x="317" y="1751"/>
                      <a:pt x="103" y="2048"/>
                      <a:pt x="7" y="2418"/>
                    </a:cubicBezTo>
                    <a:cubicBezTo>
                      <a:pt x="1" y="2437"/>
                      <a:pt x="1" y="2446"/>
                      <a:pt x="5" y="2446"/>
                    </a:cubicBezTo>
                    <a:cubicBezTo>
                      <a:pt x="9" y="2446"/>
                      <a:pt x="14" y="2440"/>
                      <a:pt x="19" y="2429"/>
                    </a:cubicBezTo>
                    <a:cubicBezTo>
                      <a:pt x="245" y="2072"/>
                      <a:pt x="496" y="1775"/>
                      <a:pt x="603" y="1358"/>
                    </a:cubicBezTo>
                    <a:cubicBezTo>
                      <a:pt x="710" y="905"/>
                      <a:pt x="615" y="501"/>
                      <a:pt x="591" y="36"/>
                    </a:cubicBezTo>
                    <a:cubicBezTo>
                      <a:pt x="591" y="12"/>
                      <a:pt x="573" y="1"/>
                      <a:pt x="5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5" name="Google Shape;12905;p44"/>
              <p:cNvSpPr/>
              <p:nvPr/>
            </p:nvSpPr>
            <p:spPr>
              <a:xfrm>
                <a:off x="4859525" y="2605875"/>
                <a:ext cx="405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42" extrusionOk="0">
                    <a:moveTo>
                      <a:pt x="18" y="1"/>
                    </a:moveTo>
                    <a:cubicBezTo>
                      <a:pt x="9" y="1"/>
                      <a:pt x="0" y="4"/>
                      <a:pt x="0" y="10"/>
                    </a:cubicBezTo>
                    <a:cubicBezTo>
                      <a:pt x="48" y="153"/>
                      <a:pt x="108" y="272"/>
                      <a:pt x="108" y="415"/>
                    </a:cubicBezTo>
                    <a:cubicBezTo>
                      <a:pt x="114" y="432"/>
                      <a:pt x="128" y="441"/>
                      <a:pt x="140" y="441"/>
                    </a:cubicBezTo>
                    <a:cubicBezTo>
                      <a:pt x="152" y="441"/>
                      <a:pt x="161" y="432"/>
                      <a:pt x="155" y="415"/>
                    </a:cubicBezTo>
                    <a:cubicBezTo>
                      <a:pt x="155" y="272"/>
                      <a:pt x="96" y="153"/>
                      <a:pt x="36" y="10"/>
                    </a:cubicBezTo>
                    <a:cubicBezTo>
                      <a:pt x="36" y="4"/>
                      <a:pt x="27" y="1"/>
                      <a:pt x="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6" name="Google Shape;12906;p44"/>
              <p:cNvSpPr/>
              <p:nvPr/>
            </p:nvSpPr>
            <p:spPr>
              <a:xfrm>
                <a:off x="4858025" y="2595825"/>
                <a:ext cx="925" cy="2725"/>
              </a:xfrm>
              <a:custGeom>
                <a:avLst/>
                <a:gdLst/>
                <a:ahLst/>
                <a:cxnLst/>
                <a:rect l="l" t="t" r="r" b="b"/>
                <a:pathLst>
                  <a:path w="37" h="109" extrusionOk="0">
                    <a:moveTo>
                      <a:pt x="19" y="1"/>
                    </a:moveTo>
                    <a:cubicBezTo>
                      <a:pt x="10" y="1"/>
                      <a:pt x="1" y="7"/>
                      <a:pt x="1" y="19"/>
                    </a:cubicBezTo>
                    <a:lnTo>
                      <a:pt x="1" y="90"/>
                    </a:lnTo>
                    <a:cubicBezTo>
                      <a:pt x="1" y="102"/>
                      <a:pt x="10" y="108"/>
                      <a:pt x="19" y="108"/>
                    </a:cubicBezTo>
                    <a:cubicBezTo>
                      <a:pt x="28" y="108"/>
                      <a:pt x="37" y="102"/>
                      <a:pt x="37" y="90"/>
                    </a:cubicBezTo>
                    <a:lnTo>
                      <a:pt x="37" y="19"/>
                    </a:lnTo>
                    <a:cubicBezTo>
                      <a:pt x="37" y="7"/>
                      <a:pt x="28" y="1"/>
                      <a:pt x="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7" name="Google Shape;12907;p44"/>
              <p:cNvSpPr/>
              <p:nvPr/>
            </p:nvSpPr>
            <p:spPr>
              <a:xfrm>
                <a:off x="4861700" y="2631825"/>
                <a:ext cx="13325" cy="58775"/>
              </a:xfrm>
              <a:custGeom>
                <a:avLst/>
                <a:gdLst/>
                <a:ahLst/>
                <a:cxnLst/>
                <a:rect l="l" t="t" r="r" b="b"/>
                <a:pathLst>
                  <a:path w="533" h="2351" extrusionOk="0">
                    <a:moveTo>
                      <a:pt x="359" y="1"/>
                    </a:moveTo>
                    <a:cubicBezTo>
                      <a:pt x="329" y="1"/>
                      <a:pt x="291" y="29"/>
                      <a:pt x="306" y="67"/>
                    </a:cubicBezTo>
                    <a:cubicBezTo>
                      <a:pt x="437" y="841"/>
                      <a:pt x="354" y="1627"/>
                      <a:pt x="9" y="2305"/>
                    </a:cubicBezTo>
                    <a:cubicBezTo>
                      <a:pt x="0" y="2331"/>
                      <a:pt x="16" y="2351"/>
                      <a:pt x="35" y="2351"/>
                    </a:cubicBezTo>
                    <a:cubicBezTo>
                      <a:pt x="42" y="2351"/>
                      <a:pt x="50" y="2348"/>
                      <a:pt x="56" y="2341"/>
                    </a:cubicBezTo>
                    <a:cubicBezTo>
                      <a:pt x="485" y="1674"/>
                      <a:pt x="533" y="793"/>
                      <a:pt x="390" y="31"/>
                    </a:cubicBezTo>
                    <a:cubicBezTo>
                      <a:pt x="390" y="10"/>
                      <a:pt x="376" y="1"/>
                      <a:pt x="3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8" name="Google Shape;12908;p44"/>
              <p:cNvSpPr/>
              <p:nvPr/>
            </p:nvSpPr>
            <p:spPr>
              <a:xfrm>
                <a:off x="4848500" y="2708675"/>
                <a:ext cx="6450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13" extrusionOk="0">
                    <a:moveTo>
                      <a:pt x="210" y="1"/>
                    </a:moveTo>
                    <a:cubicBezTo>
                      <a:pt x="204" y="1"/>
                      <a:pt x="198" y="2"/>
                      <a:pt x="191" y="5"/>
                    </a:cubicBezTo>
                    <a:cubicBezTo>
                      <a:pt x="132" y="41"/>
                      <a:pt x="84" y="65"/>
                      <a:pt x="25" y="65"/>
                    </a:cubicBezTo>
                    <a:cubicBezTo>
                      <a:pt x="1" y="65"/>
                      <a:pt x="1" y="113"/>
                      <a:pt x="25" y="113"/>
                    </a:cubicBezTo>
                    <a:cubicBezTo>
                      <a:pt x="108" y="113"/>
                      <a:pt x="168" y="101"/>
                      <a:pt x="227" y="65"/>
                    </a:cubicBezTo>
                    <a:cubicBezTo>
                      <a:pt x="258" y="55"/>
                      <a:pt x="245" y="1"/>
                      <a:pt x="2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9" name="Google Shape;12909;p44"/>
              <p:cNvSpPr/>
              <p:nvPr/>
            </p:nvSpPr>
            <p:spPr>
              <a:xfrm>
                <a:off x="4802125" y="2706250"/>
                <a:ext cx="351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534" extrusionOk="0">
                    <a:moveTo>
                      <a:pt x="66" y="1"/>
                    </a:moveTo>
                    <a:cubicBezTo>
                      <a:pt x="39" y="1"/>
                      <a:pt x="1" y="40"/>
                      <a:pt x="10" y="79"/>
                    </a:cubicBezTo>
                    <a:cubicBezTo>
                      <a:pt x="142" y="400"/>
                      <a:pt x="543" y="533"/>
                      <a:pt x="915" y="533"/>
                    </a:cubicBezTo>
                    <a:cubicBezTo>
                      <a:pt x="1080" y="533"/>
                      <a:pt x="1240" y="507"/>
                      <a:pt x="1368" y="460"/>
                    </a:cubicBezTo>
                    <a:cubicBezTo>
                      <a:pt x="1403" y="448"/>
                      <a:pt x="1403" y="400"/>
                      <a:pt x="1368" y="400"/>
                    </a:cubicBezTo>
                    <a:cubicBezTo>
                      <a:pt x="1328" y="404"/>
                      <a:pt x="1286" y="406"/>
                      <a:pt x="1244" y="406"/>
                    </a:cubicBezTo>
                    <a:cubicBezTo>
                      <a:pt x="1046" y="406"/>
                      <a:pt x="830" y="364"/>
                      <a:pt x="653" y="305"/>
                    </a:cubicBezTo>
                    <a:cubicBezTo>
                      <a:pt x="439" y="221"/>
                      <a:pt x="284" y="79"/>
                      <a:pt x="82" y="7"/>
                    </a:cubicBezTo>
                    <a:cubicBezTo>
                      <a:pt x="78" y="3"/>
                      <a:pt x="72" y="1"/>
                      <a:pt x="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0" name="Google Shape;12910;p44"/>
              <p:cNvSpPr/>
              <p:nvPr/>
            </p:nvSpPr>
            <p:spPr>
              <a:xfrm>
                <a:off x="4776175" y="2699750"/>
                <a:ext cx="139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251" extrusionOk="0">
                    <a:moveTo>
                      <a:pt x="105" y="1"/>
                    </a:moveTo>
                    <a:cubicBezTo>
                      <a:pt x="89" y="1"/>
                      <a:pt x="71" y="2"/>
                      <a:pt x="48" y="5"/>
                    </a:cubicBezTo>
                    <a:cubicBezTo>
                      <a:pt x="25" y="29"/>
                      <a:pt x="1" y="53"/>
                      <a:pt x="25" y="89"/>
                    </a:cubicBezTo>
                    <a:cubicBezTo>
                      <a:pt x="60" y="160"/>
                      <a:pt x="108" y="172"/>
                      <a:pt x="203" y="184"/>
                    </a:cubicBezTo>
                    <a:cubicBezTo>
                      <a:pt x="286" y="208"/>
                      <a:pt x="358" y="231"/>
                      <a:pt x="453" y="243"/>
                    </a:cubicBezTo>
                    <a:cubicBezTo>
                      <a:pt x="463" y="248"/>
                      <a:pt x="473" y="251"/>
                      <a:pt x="482" y="251"/>
                    </a:cubicBezTo>
                    <a:cubicBezTo>
                      <a:pt x="535" y="251"/>
                      <a:pt x="559" y="168"/>
                      <a:pt x="477" y="148"/>
                    </a:cubicBezTo>
                    <a:cubicBezTo>
                      <a:pt x="406" y="124"/>
                      <a:pt x="322" y="100"/>
                      <a:pt x="239" y="53"/>
                    </a:cubicBezTo>
                    <a:cubicBezTo>
                      <a:pt x="184" y="16"/>
                      <a:pt x="157" y="1"/>
                      <a:pt x="1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1" name="Google Shape;12911;p44"/>
              <p:cNvSpPr/>
              <p:nvPr/>
            </p:nvSpPr>
            <p:spPr>
              <a:xfrm>
                <a:off x="4755350" y="2704325"/>
                <a:ext cx="14300" cy="54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216" extrusionOk="0">
                    <a:moveTo>
                      <a:pt x="60" y="1"/>
                    </a:moveTo>
                    <a:cubicBezTo>
                      <a:pt x="0" y="36"/>
                      <a:pt x="0" y="120"/>
                      <a:pt x="60" y="120"/>
                    </a:cubicBezTo>
                    <a:cubicBezTo>
                      <a:pt x="155" y="120"/>
                      <a:pt x="226" y="156"/>
                      <a:pt x="298" y="167"/>
                    </a:cubicBezTo>
                    <a:cubicBezTo>
                      <a:pt x="369" y="203"/>
                      <a:pt x="441" y="203"/>
                      <a:pt x="512" y="215"/>
                    </a:cubicBezTo>
                    <a:cubicBezTo>
                      <a:pt x="560" y="215"/>
                      <a:pt x="572" y="167"/>
                      <a:pt x="536" y="144"/>
                    </a:cubicBezTo>
                    <a:cubicBezTo>
                      <a:pt x="465" y="96"/>
                      <a:pt x="405" y="48"/>
                      <a:pt x="322" y="36"/>
                    </a:cubicBezTo>
                    <a:cubicBezTo>
                      <a:pt x="226" y="25"/>
                      <a:pt x="155" y="1"/>
                      <a:pt x="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2" name="Google Shape;12912;p44"/>
              <p:cNvSpPr/>
              <p:nvPr/>
            </p:nvSpPr>
            <p:spPr>
              <a:xfrm>
                <a:off x="4834825" y="2578725"/>
                <a:ext cx="1190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92" extrusionOk="0">
                    <a:moveTo>
                      <a:pt x="36" y="0"/>
                    </a:moveTo>
                    <a:cubicBezTo>
                      <a:pt x="0" y="0"/>
                      <a:pt x="0" y="48"/>
                      <a:pt x="12" y="72"/>
                    </a:cubicBezTo>
                    <a:cubicBezTo>
                      <a:pt x="60" y="131"/>
                      <a:pt x="131" y="167"/>
                      <a:pt x="191" y="203"/>
                    </a:cubicBezTo>
                    <a:cubicBezTo>
                      <a:pt x="250" y="250"/>
                      <a:pt x="298" y="310"/>
                      <a:pt x="322" y="369"/>
                    </a:cubicBezTo>
                    <a:cubicBezTo>
                      <a:pt x="334" y="385"/>
                      <a:pt x="352" y="392"/>
                      <a:pt x="370" y="392"/>
                    </a:cubicBezTo>
                    <a:cubicBezTo>
                      <a:pt x="421" y="392"/>
                      <a:pt x="476" y="342"/>
                      <a:pt x="441" y="298"/>
                    </a:cubicBezTo>
                    <a:cubicBezTo>
                      <a:pt x="357" y="167"/>
                      <a:pt x="203" y="12"/>
                      <a:pt x="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3" name="Google Shape;12913;p44"/>
              <p:cNvSpPr/>
              <p:nvPr/>
            </p:nvSpPr>
            <p:spPr>
              <a:xfrm>
                <a:off x="4810125" y="2570075"/>
                <a:ext cx="196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786" h="424" extrusionOk="0">
                    <a:moveTo>
                      <a:pt x="99" y="1"/>
                    </a:moveTo>
                    <a:cubicBezTo>
                      <a:pt x="78" y="1"/>
                      <a:pt x="55" y="14"/>
                      <a:pt x="48" y="37"/>
                    </a:cubicBezTo>
                    <a:cubicBezTo>
                      <a:pt x="0" y="168"/>
                      <a:pt x="167" y="299"/>
                      <a:pt x="274" y="358"/>
                    </a:cubicBezTo>
                    <a:cubicBezTo>
                      <a:pt x="367" y="409"/>
                      <a:pt x="478" y="424"/>
                      <a:pt x="586" y="424"/>
                    </a:cubicBezTo>
                    <a:cubicBezTo>
                      <a:pt x="630" y="424"/>
                      <a:pt x="673" y="421"/>
                      <a:pt x="714" y="418"/>
                    </a:cubicBezTo>
                    <a:cubicBezTo>
                      <a:pt x="774" y="418"/>
                      <a:pt x="786" y="334"/>
                      <a:pt x="726" y="334"/>
                    </a:cubicBezTo>
                    <a:cubicBezTo>
                      <a:pt x="689" y="338"/>
                      <a:pt x="652" y="341"/>
                      <a:pt x="613" y="341"/>
                    </a:cubicBezTo>
                    <a:cubicBezTo>
                      <a:pt x="527" y="341"/>
                      <a:pt x="439" y="328"/>
                      <a:pt x="357" y="287"/>
                    </a:cubicBezTo>
                    <a:cubicBezTo>
                      <a:pt x="298" y="251"/>
                      <a:pt x="250" y="227"/>
                      <a:pt x="226" y="168"/>
                    </a:cubicBezTo>
                    <a:cubicBezTo>
                      <a:pt x="191" y="108"/>
                      <a:pt x="191" y="49"/>
                      <a:pt x="131" y="13"/>
                    </a:cubicBezTo>
                    <a:cubicBezTo>
                      <a:pt x="123" y="5"/>
                      <a:pt x="111" y="1"/>
                      <a:pt x="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4" name="Google Shape;12914;p44"/>
              <p:cNvSpPr/>
              <p:nvPr/>
            </p:nvSpPr>
            <p:spPr>
              <a:xfrm>
                <a:off x="4777675" y="2503875"/>
                <a:ext cx="503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693" extrusionOk="0">
                    <a:moveTo>
                      <a:pt x="368" y="1"/>
                    </a:moveTo>
                    <a:cubicBezTo>
                      <a:pt x="239" y="1"/>
                      <a:pt x="118" y="24"/>
                      <a:pt x="36" y="89"/>
                    </a:cubicBezTo>
                    <a:cubicBezTo>
                      <a:pt x="0" y="125"/>
                      <a:pt x="0" y="161"/>
                      <a:pt x="36" y="184"/>
                    </a:cubicBezTo>
                    <a:cubicBezTo>
                      <a:pt x="120" y="268"/>
                      <a:pt x="237" y="279"/>
                      <a:pt x="358" y="279"/>
                    </a:cubicBezTo>
                    <a:cubicBezTo>
                      <a:pt x="400" y="279"/>
                      <a:pt x="442" y="278"/>
                      <a:pt x="484" y="278"/>
                    </a:cubicBezTo>
                    <a:cubicBezTo>
                      <a:pt x="510" y="278"/>
                      <a:pt x="535" y="278"/>
                      <a:pt x="560" y="280"/>
                    </a:cubicBezTo>
                    <a:cubicBezTo>
                      <a:pt x="774" y="304"/>
                      <a:pt x="1036" y="280"/>
                      <a:pt x="1250" y="363"/>
                    </a:cubicBezTo>
                    <a:cubicBezTo>
                      <a:pt x="1774" y="542"/>
                      <a:pt x="1846" y="1149"/>
                      <a:pt x="1786" y="1625"/>
                    </a:cubicBezTo>
                    <a:cubicBezTo>
                      <a:pt x="1779" y="1671"/>
                      <a:pt x="1810" y="1692"/>
                      <a:pt x="1840" y="1692"/>
                    </a:cubicBezTo>
                    <a:cubicBezTo>
                      <a:pt x="1857" y="1692"/>
                      <a:pt x="1873" y="1686"/>
                      <a:pt x="1881" y="1673"/>
                    </a:cubicBezTo>
                    <a:cubicBezTo>
                      <a:pt x="2012" y="1137"/>
                      <a:pt x="1941" y="720"/>
                      <a:pt x="1477" y="387"/>
                    </a:cubicBezTo>
                    <a:cubicBezTo>
                      <a:pt x="1286" y="256"/>
                      <a:pt x="1036" y="125"/>
                      <a:pt x="798" y="65"/>
                    </a:cubicBezTo>
                    <a:cubicBezTo>
                      <a:pt x="682" y="33"/>
                      <a:pt x="520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5" name="Google Shape;12915;p44"/>
              <p:cNvSpPr/>
              <p:nvPr/>
            </p:nvSpPr>
            <p:spPr>
              <a:xfrm>
                <a:off x="4813375" y="2499700"/>
                <a:ext cx="220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905" extrusionOk="0">
                    <a:moveTo>
                      <a:pt x="104" y="1"/>
                    </a:moveTo>
                    <a:cubicBezTo>
                      <a:pt x="29" y="1"/>
                      <a:pt x="0" y="128"/>
                      <a:pt x="96" y="149"/>
                    </a:cubicBezTo>
                    <a:cubicBezTo>
                      <a:pt x="453" y="232"/>
                      <a:pt x="632" y="601"/>
                      <a:pt x="811" y="887"/>
                    </a:cubicBezTo>
                    <a:cubicBezTo>
                      <a:pt x="819" y="899"/>
                      <a:pt x="829" y="904"/>
                      <a:pt x="840" y="904"/>
                    </a:cubicBezTo>
                    <a:cubicBezTo>
                      <a:pt x="861" y="904"/>
                      <a:pt x="882" y="883"/>
                      <a:pt x="882" y="852"/>
                    </a:cubicBezTo>
                    <a:cubicBezTo>
                      <a:pt x="823" y="494"/>
                      <a:pt x="513" y="78"/>
                      <a:pt x="132" y="6"/>
                    </a:cubicBezTo>
                    <a:cubicBezTo>
                      <a:pt x="122" y="3"/>
                      <a:pt x="113" y="1"/>
                      <a:pt x="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6" name="Google Shape;12916;p44"/>
              <p:cNvSpPr/>
              <p:nvPr/>
            </p:nvSpPr>
            <p:spPr>
              <a:xfrm>
                <a:off x="4835700" y="2532275"/>
                <a:ext cx="24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97" h="499" extrusionOk="0">
                    <a:moveTo>
                      <a:pt x="37" y="1"/>
                    </a:moveTo>
                    <a:cubicBezTo>
                      <a:pt x="25" y="1"/>
                      <a:pt x="1" y="1"/>
                      <a:pt x="25" y="13"/>
                    </a:cubicBezTo>
                    <a:cubicBezTo>
                      <a:pt x="60" y="180"/>
                      <a:pt x="60" y="322"/>
                      <a:pt x="60" y="489"/>
                    </a:cubicBezTo>
                    <a:cubicBezTo>
                      <a:pt x="60" y="495"/>
                      <a:pt x="69" y="498"/>
                      <a:pt x="78" y="498"/>
                    </a:cubicBezTo>
                    <a:cubicBezTo>
                      <a:pt x="87" y="498"/>
                      <a:pt x="96" y="495"/>
                      <a:pt x="96" y="489"/>
                    </a:cubicBezTo>
                    <a:cubicBezTo>
                      <a:pt x="96" y="322"/>
                      <a:pt x="84" y="156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7" name="Google Shape;12917;p44"/>
              <p:cNvSpPr/>
              <p:nvPr/>
            </p:nvSpPr>
            <p:spPr>
              <a:xfrm>
                <a:off x="4757425" y="2514150"/>
                <a:ext cx="14125" cy="41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64" extrusionOk="0">
                    <a:moveTo>
                      <a:pt x="528" y="1"/>
                    </a:moveTo>
                    <a:cubicBezTo>
                      <a:pt x="520" y="1"/>
                      <a:pt x="511" y="4"/>
                      <a:pt x="501" y="12"/>
                    </a:cubicBezTo>
                    <a:cubicBezTo>
                      <a:pt x="429" y="47"/>
                      <a:pt x="358" y="83"/>
                      <a:pt x="263" y="83"/>
                    </a:cubicBezTo>
                    <a:cubicBezTo>
                      <a:pt x="191" y="83"/>
                      <a:pt x="120" y="47"/>
                      <a:pt x="36" y="35"/>
                    </a:cubicBezTo>
                    <a:cubicBezTo>
                      <a:pt x="24" y="35"/>
                      <a:pt x="1" y="71"/>
                      <a:pt x="13" y="83"/>
                    </a:cubicBezTo>
                    <a:cubicBezTo>
                      <a:pt x="75" y="140"/>
                      <a:pt x="153" y="163"/>
                      <a:pt x="234" y="163"/>
                    </a:cubicBezTo>
                    <a:cubicBezTo>
                      <a:pt x="339" y="163"/>
                      <a:pt x="449" y="125"/>
                      <a:pt x="536" y="71"/>
                    </a:cubicBezTo>
                    <a:cubicBezTo>
                      <a:pt x="564" y="43"/>
                      <a:pt x="556" y="1"/>
                      <a:pt x="5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8" name="Google Shape;12918;p44"/>
              <p:cNvSpPr/>
              <p:nvPr/>
            </p:nvSpPr>
            <p:spPr>
              <a:xfrm>
                <a:off x="4705400" y="2480000"/>
                <a:ext cx="36475" cy="21475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59" extrusionOk="0">
                    <a:moveTo>
                      <a:pt x="14" y="0"/>
                    </a:moveTo>
                    <a:cubicBezTo>
                      <a:pt x="6" y="0"/>
                      <a:pt x="1" y="23"/>
                      <a:pt x="10" y="32"/>
                    </a:cubicBezTo>
                    <a:cubicBezTo>
                      <a:pt x="415" y="401"/>
                      <a:pt x="951" y="663"/>
                      <a:pt x="1439" y="854"/>
                    </a:cubicBezTo>
                    <a:cubicBezTo>
                      <a:pt x="1443" y="858"/>
                      <a:pt x="1447" y="859"/>
                      <a:pt x="1450" y="859"/>
                    </a:cubicBezTo>
                    <a:cubicBezTo>
                      <a:pt x="1456" y="859"/>
                      <a:pt x="1459" y="854"/>
                      <a:pt x="1451" y="854"/>
                    </a:cubicBezTo>
                    <a:cubicBezTo>
                      <a:pt x="974" y="580"/>
                      <a:pt x="534" y="211"/>
                      <a:pt x="22" y="8"/>
                    </a:cubicBezTo>
                    <a:cubicBezTo>
                      <a:pt x="19" y="3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9" name="Google Shape;12919;p44"/>
              <p:cNvSpPr/>
              <p:nvPr/>
            </p:nvSpPr>
            <p:spPr>
              <a:xfrm>
                <a:off x="4676575" y="2461375"/>
                <a:ext cx="26425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717" extrusionOk="0">
                    <a:moveTo>
                      <a:pt x="42" y="0"/>
                    </a:moveTo>
                    <a:cubicBezTo>
                      <a:pt x="21" y="0"/>
                      <a:pt x="0" y="22"/>
                      <a:pt x="20" y="51"/>
                    </a:cubicBezTo>
                    <a:cubicBezTo>
                      <a:pt x="234" y="349"/>
                      <a:pt x="627" y="515"/>
                      <a:pt x="925" y="706"/>
                    </a:cubicBezTo>
                    <a:cubicBezTo>
                      <a:pt x="936" y="713"/>
                      <a:pt x="948" y="717"/>
                      <a:pt x="959" y="717"/>
                    </a:cubicBezTo>
                    <a:cubicBezTo>
                      <a:pt x="1016" y="717"/>
                      <a:pt x="1056" y="627"/>
                      <a:pt x="996" y="587"/>
                    </a:cubicBezTo>
                    <a:cubicBezTo>
                      <a:pt x="841" y="480"/>
                      <a:pt x="687" y="396"/>
                      <a:pt x="520" y="301"/>
                    </a:cubicBezTo>
                    <a:cubicBezTo>
                      <a:pt x="353" y="218"/>
                      <a:pt x="222" y="99"/>
                      <a:pt x="56" y="3"/>
                    </a:cubicBezTo>
                    <a:cubicBezTo>
                      <a:pt x="51" y="1"/>
                      <a:pt x="47" y="0"/>
                      <a:pt x="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0" name="Google Shape;12920;p44"/>
              <p:cNvSpPr/>
              <p:nvPr/>
            </p:nvSpPr>
            <p:spPr>
              <a:xfrm>
                <a:off x="4635775" y="2425775"/>
                <a:ext cx="31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6" extrusionOk="0">
                    <a:moveTo>
                      <a:pt x="25" y="1"/>
                    </a:moveTo>
                    <a:cubicBezTo>
                      <a:pt x="10" y="1"/>
                      <a:pt x="0" y="17"/>
                      <a:pt x="9" y="34"/>
                    </a:cubicBezTo>
                    <a:cubicBezTo>
                      <a:pt x="45" y="70"/>
                      <a:pt x="68" y="118"/>
                      <a:pt x="80" y="165"/>
                    </a:cubicBezTo>
                    <a:cubicBezTo>
                      <a:pt x="84" y="173"/>
                      <a:pt x="90" y="175"/>
                      <a:pt x="96" y="175"/>
                    </a:cubicBezTo>
                    <a:cubicBezTo>
                      <a:pt x="110" y="175"/>
                      <a:pt x="124" y="162"/>
                      <a:pt x="116" y="153"/>
                    </a:cubicBezTo>
                    <a:cubicBezTo>
                      <a:pt x="80" y="106"/>
                      <a:pt x="56" y="58"/>
                      <a:pt x="45" y="10"/>
                    </a:cubicBezTo>
                    <a:cubicBezTo>
                      <a:pt x="38" y="3"/>
                      <a:pt x="31" y="1"/>
                      <a:pt x="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1" name="Google Shape;12921;p44"/>
              <p:cNvSpPr/>
              <p:nvPr/>
            </p:nvSpPr>
            <p:spPr>
              <a:xfrm>
                <a:off x="4638475" y="2420800"/>
                <a:ext cx="27225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771" extrusionOk="0">
                    <a:moveTo>
                      <a:pt x="96" y="0"/>
                    </a:moveTo>
                    <a:cubicBezTo>
                      <a:pt x="45" y="0"/>
                      <a:pt x="0" y="68"/>
                      <a:pt x="56" y="114"/>
                    </a:cubicBezTo>
                    <a:cubicBezTo>
                      <a:pt x="353" y="364"/>
                      <a:pt x="663" y="602"/>
                      <a:pt x="1020" y="769"/>
                    </a:cubicBezTo>
                    <a:cubicBezTo>
                      <a:pt x="1023" y="770"/>
                      <a:pt x="1025" y="771"/>
                      <a:pt x="1028" y="771"/>
                    </a:cubicBezTo>
                    <a:cubicBezTo>
                      <a:pt x="1053" y="771"/>
                      <a:pt x="1089" y="731"/>
                      <a:pt x="1068" y="709"/>
                    </a:cubicBezTo>
                    <a:cubicBezTo>
                      <a:pt x="782" y="448"/>
                      <a:pt x="437" y="257"/>
                      <a:pt x="139" y="19"/>
                    </a:cubicBezTo>
                    <a:cubicBezTo>
                      <a:pt x="126" y="6"/>
                      <a:pt x="111" y="0"/>
                      <a:pt x="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2" name="Google Shape;12922;p44"/>
              <p:cNvSpPr/>
              <p:nvPr/>
            </p:nvSpPr>
            <p:spPr>
              <a:xfrm>
                <a:off x="4741950" y="2484950"/>
                <a:ext cx="360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73" extrusionOk="0">
                    <a:moveTo>
                      <a:pt x="0" y="1"/>
                    </a:moveTo>
                    <a:cubicBezTo>
                      <a:pt x="48" y="25"/>
                      <a:pt x="96" y="60"/>
                      <a:pt x="143" y="72"/>
                    </a:cubicBezTo>
                    <a:cubicBezTo>
                      <a:pt x="108" y="48"/>
                      <a:pt x="60" y="1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3" name="Google Shape;12923;p44"/>
              <p:cNvSpPr/>
              <p:nvPr/>
            </p:nvSpPr>
            <p:spPr>
              <a:xfrm>
                <a:off x="4694775" y="2442850"/>
                <a:ext cx="2385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646" extrusionOk="0">
                    <a:moveTo>
                      <a:pt x="38" y="1"/>
                    </a:moveTo>
                    <a:cubicBezTo>
                      <a:pt x="12" y="1"/>
                      <a:pt x="0" y="46"/>
                      <a:pt x="30" y="66"/>
                    </a:cubicBezTo>
                    <a:cubicBezTo>
                      <a:pt x="149" y="197"/>
                      <a:pt x="292" y="268"/>
                      <a:pt x="447" y="363"/>
                    </a:cubicBezTo>
                    <a:cubicBezTo>
                      <a:pt x="614" y="447"/>
                      <a:pt x="768" y="554"/>
                      <a:pt x="923" y="637"/>
                    </a:cubicBezTo>
                    <a:cubicBezTo>
                      <a:pt x="926" y="643"/>
                      <a:pt x="929" y="645"/>
                      <a:pt x="933" y="645"/>
                    </a:cubicBezTo>
                    <a:cubicBezTo>
                      <a:pt x="944" y="645"/>
                      <a:pt x="953" y="622"/>
                      <a:pt x="935" y="613"/>
                    </a:cubicBezTo>
                    <a:cubicBezTo>
                      <a:pt x="780" y="494"/>
                      <a:pt x="614" y="387"/>
                      <a:pt x="459" y="268"/>
                    </a:cubicBezTo>
                    <a:cubicBezTo>
                      <a:pt x="328" y="161"/>
                      <a:pt x="209" y="66"/>
                      <a:pt x="54" y="6"/>
                    </a:cubicBezTo>
                    <a:cubicBezTo>
                      <a:pt x="48" y="2"/>
                      <a:pt x="43" y="1"/>
                      <a:pt x="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4" name="Google Shape;12924;p44"/>
              <p:cNvSpPr/>
              <p:nvPr/>
            </p:nvSpPr>
            <p:spPr>
              <a:xfrm>
                <a:off x="4609625" y="2389875"/>
                <a:ext cx="126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504" h="540" extrusionOk="0">
                    <a:moveTo>
                      <a:pt x="79" y="0"/>
                    </a:moveTo>
                    <a:cubicBezTo>
                      <a:pt x="38" y="0"/>
                      <a:pt x="1" y="47"/>
                      <a:pt x="31" y="77"/>
                    </a:cubicBezTo>
                    <a:cubicBezTo>
                      <a:pt x="79" y="172"/>
                      <a:pt x="114" y="244"/>
                      <a:pt x="210" y="292"/>
                    </a:cubicBezTo>
                    <a:cubicBezTo>
                      <a:pt x="317" y="363"/>
                      <a:pt x="388" y="422"/>
                      <a:pt x="448" y="530"/>
                    </a:cubicBezTo>
                    <a:cubicBezTo>
                      <a:pt x="448" y="536"/>
                      <a:pt x="452" y="539"/>
                      <a:pt x="459" y="539"/>
                    </a:cubicBezTo>
                    <a:cubicBezTo>
                      <a:pt x="475" y="539"/>
                      <a:pt x="504" y="520"/>
                      <a:pt x="495" y="494"/>
                    </a:cubicBezTo>
                    <a:cubicBezTo>
                      <a:pt x="436" y="399"/>
                      <a:pt x="376" y="303"/>
                      <a:pt x="329" y="220"/>
                    </a:cubicBezTo>
                    <a:cubicBezTo>
                      <a:pt x="269" y="113"/>
                      <a:pt x="210" y="65"/>
                      <a:pt x="102" y="6"/>
                    </a:cubicBezTo>
                    <a:cubicBezTo>
                      <a:pt x="95" y="2"/>
                      <a:pt x="87" y="0"/>
                      <a:pt x="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5" name="Google Shape;12925;p44"/>
              <p:cNvSpPr/>
              <p:nvPr/>
            </p:nvSpPr>
            <p:spPr>
              <a:xfrm>
                <a:off x="4491425" y="2260775"/>
                <a:ext cx="58450" cy="72425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2897" extrusionOk="0">
                    <a:moveTo>
                      <a:pt x="54" y="0"/>
                    </a:moveTo>
                    <a:cubicBezTo>
                      <a:pt x="25" y="0"/>
                      <a:pt x="1" y="21"/>
                      <a:pt x="8" y="50"/>
                    </a:cubicBezTo>
                    <a:cubicBezTo>
                      <a:pt x="318" y="1241"/>
                      <a:pt x="1437" y="2086"/>
                      <a:pt x="2306" y="2884"/>
                    </a:cubicBezTo>
                    <a:cubicBezTo>
                      <a:pt x="2310" y="2892"/>
                      <a:pt x="2316" y="2896"/>
                      <a:pt x="2321" y="2896"/>
                    </a:cubicBezTo>
                    <a:cubicBezTo>
                      <a:pt x="2331" y="2896"/>
                      <a:pt x="2338" y="2883"/>
                      <a:pt x="2330" y="2860"/>
                    </a:cubicBezTo>
                    <a:cubicBezTo>
                      <a:pt x="1985" y="2419"/>
                      <a:pt x="1616" y="2027"/>
                      <a:pt x="1223" y="1634"/>
                    </a:cubicBezTo>
                    <a:cubicBezTo>
                      <a:pt x="747" y="1122"/>
                      <a:pt x="425" y="634"/>
                      <a:pt x="104" y="26"/>
                    </a:cubicBezTo>
                    <a:cubicBezTo>
                      <a:pt x="90" y="8"/>
                      <a:pt x="71" y="0"/>
                      <a:pt x="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6" name="Google Shape;12926;p44"/>
              <p:cNvSpPr/>
              <p:nvPr/>
            </p:nvSpPr>
            <p:spPr>
              <a:xfrm>
                <a:off x="4495175" y="2248000"/>
                <a:ext cx="119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89" extrusionOk="0">
                    <a:moveTo>
                      <a:pt x="107" y="0"/>
                    </a:moveTo>
                    <a:cubicBezTo>
                      <a:pt x="54" y="0"/>
                      <a:pt x="1" y="68"/>
                      <a:pt x="49" y="97"/>
                    </a:cubicBezTo>
                    <a:cubicBezTo>
                      <a:pt x="204" y="252"/>
                      <a:pt x="311" y="418"/>
                      <a:pt x="442" y="573"/>
                    </a:cubicBezTo>
                    <a:cubicBezTo>
                      <a:pt x="445" y="584"/>
                      <a:pt x="450" y="588"/>
                      <a:pt x="455" y="588"/>
                    </a:cubicBezTo>
                    <a:cubicBezTo>
                      <a:pt x="466" y="588"/>
                      <a:pt x="477" y="566"/>
                      <a:pt x="477" y="549"/>
                    </a:cubicBezTo>
                    <a:cubicBezTo>
                      <a:pt x="394" y="359"/>
                      <a:pt x="287" y="180"/>
                      <a:pt x="144" y="13"/>
                    </a:cubicBezTo>
                    <a:cubicBezTo>
                      <a:pt x="133" y="4"/>
                      <a:pt x="120" y="0"/>
                      <a:pt x="1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7" name="Google Shape;12927;p44"/>
              <p:cNvSpPr/>
              <p:nvPr/>
            </p:nvSpPr>
            <p:spPr>
              <a:xfrm>
                <a:off x="4517675" y="2277050"/>
                <a:ext cx="2977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322" extrusionOk="0">
                    <a:moveTo>
                      <a:pt x="113" y="0"/>
                    </a:moveTo>
                    <a:cubicBezTo>
                      <a:pt x="53" y="0"/>
                      <a:pt x="0" y="78"/>
                      <a:pt x="54" y="149"/>
                    </a:cubicBezTo>
                    <a:cubicBezTo>
                      <a:pt x="423" y="518"/>
                      <a:pt x="732" y="935"/>
                      <a:pt x="1090" y="1304"/>
                    </a:cubicBezTo>
                    <a:cubicBezTo>
                      <a:pt x="1102" y="1316"/>
                      <a:pt x="1115" y="1322"/>
                      <a:pt x="1127" y="1322"/>
                    </a:cubicBezTo>
                    <a:cubicBezTo>
                      <a:pt x="1162" y="1322"/>
                      <a:pt x="1191" y="1280"/>
                      <a:pt x="1173" y="1245"/>
                    </a:cubicBezTo>
                    <a:cubicBezTo>
                      <a:pt x="947" y="756"/>
                      <a:pt x="578" y="399"/>
                      <a:pt x="173" y="30"/>
                    </a:cubicBezTo>
                    <a:cubicBezTo>
                      <a:pt x="155" y="9"/>
                      <a:pt x="134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8" name="Google Shape;12928;p44"/>
              <p:cNvSpPr/>
              <p:nvPr/>
            </p:nvSpPr>
            <p:spPr>
              <a:xfrm>
                <a:off x="4556725" y="2324250"/>
                <a:ext cx="23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45" h="895" extrusionOk="0">
                    <a:moveTo>
                      <a:pt x="123" y="1"/>
                    </a:moveTo>
                    <a:cubicBezTo>
                      <a:pt x="46" y="1"/>
                      <a:pt x="1" y="120"/>
                      <a:pt x="87" y="178"/>
                    </a:cubicBezTo>
                    <a:cubicBezTo>
                      <a:pt x="242" y="285"/>
                      <a:pt x="373" y="416"/>
                      <a:pt x="480" y="559"/>
                    </a:cubicBezTo>
                    <a:cubicBezTo>
                      <a:pt x="575" y="678"/>
                      <a:pt x="671" y="845"/>
                      <a:pt x="837" y="892"/>
                    </a:cubicBezTo>
                    <a:cubicBezTo>
                      <a:pt x="841" y="894"/>
                      <a:pt x="845" y="894"/>
                      <a:pt x="850" y="894"/>
                    </a:cubicBezTo>
                    <a:cubicBezTo>
                      <a:pt x="887" y="894"/>
                      <a:pt x="944" y="853"/>
                      <a:pt x="944" y="821"/>
                    </a:cubicBezTo>
                    <a:cubicBezTo>
                      <a:pt x="909" y="642"/>
                      <a:pt x="778" y="500"/>
                      <a:pt x="647" y="381"/>
                    </a:cubicBezTo>
                    <a:cubicBezTo>
                      <a:pt x="504" y="250"/>
                      <a:pt x="361" y="119"/>
                      <a:pt x="182" y="23"/>
                    </a:cubicBezTo>
                    <a:cubicBezTo>
                      <a:pt x="162" y="7"/>
                      <a:pt x="142" y="1"/>
                      <a:pt x="1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9" name="Google Shape;12929;p44"/>
              <p:cNvSpPr/>
              <p:nvPr/>
            </p:nvSpPr>
            <p:spPr>
              <a:xfrm>
                <a:off x="4588800" y="2357825"/>
                <a:ext cx="10825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373" extrusionOk="0">
                    <a:moveTo>
                      <a:pt x="110" y="1"/>
                    </a:moveTo>
                    <a:cubicBezTo>
                      <a:pt x="48" y="1"/>
                      <a:pt x="0" y="70"/>
                      <a:pt x="54" y="133"/>
                    </a:cubicBezTo>
                    <a:cubicBezTo>
                      <a:pt x="150" y="216"/>
                      <a:pt x="221" y="323"/>
                      <a:pt x="352" y="371"/>
                    </a:cubicBezTo>
                    <a:cubicBezTo>
                      <a:pt x="356" y="372"/>
                      <a:pt x="360" y="373"/>
                      <a:pt x="364" y="373"/>
                    </a:cubicBezTo>
                    <a:cubicBezTo>
                      <a:pt x="405" y="373"/>
                      <a:pt x="432" y="320"/>
                      <a:pt x="400" y="288"/>
                    </a:cubicBezTo>
                    <a:lnTo>
                      <a:pt x="173" y="26"/>
                    </a:lnTo>
                    <a:cubicBezTo>
                      <a:pt x="153" y="8"/>
                      <a:pt x="131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0" name="Google Shape;12930;p44"/>
              <p:cNvSpPr/>
              <p:nvPr/>
            </p:nvSpPr>
            <p:spPr>
              <a:xfrm>
                <a:off x="4563400" y="2350925"/>
                <a:ext cx="34075" cy="37500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500" extrusionOk="0">
                    <a:moveTo>
                      <a:pt x="62" y="1"/>
                    </a:moveTo>
                    <a:cubicBezTo>
                      <a:pt x="31" y="1"/>
                      <a:pt x="1" y="22"/>
                      <a:pt x="11" y="52"/>
                    </a:cubicBezTo>
                    <a:cubicBezTo>
                      <a:pt x="404" y="552"/>
                      <a:pt x="773" y="1088"/>
                      <a:pt x="1273" y="1492"/>
                    </a:cubicBezTo>
                    <a:cubicBezTo>
                      <a:pt x="1281" y="1498"/>
                      <a:pt x="1290" y="1500"/>
                      <a:pt x="1298" y="1500"/>
                    </a:cubicBezTo>
                    <a:cubicBezTo>
                      <a:pt x="1331" y="1500"/>
                      <a:pt x="1363" y="1470"/>
                      <a:pt x="1344" y="1433"/>
                    </a:cubicBezTo>
                    <a:cubicBezTo>
                      <a:pt x="1058" y="861"/>
                      <a:pt x="535" y="421"/>
                      <a:pt x="82" y="4"/>
                    </a:cubicBezTo>
                    <a:cubicBezTo>
                      <a:pt x="76" y="2"/>
                      <a:pt x="69" y="1"/>
                      <a:pt x="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1" name="Google Shape;12931;p44"/>
              <p:cNvSpPr/>
              <p:nvPr/>
            </p:nvSpPr>
            <p:spPr>
              <a:xfrm>
                <a:off x="4479725" y="2226650"/>
                <a:ext cx="69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433" extrusionOk="0">
                    <a:moveTo>
                      <a:pt x="32" y="1"/>
                    </a:moveTo>
                    <a:cubicBezTo>
                      <a:pt x="16" y="1"/>
                      <a:pt x="0" y="13"/>
                      <a:pt x="0" y="34"/>
                    </a:cubicBezTo>
                    <a:cubicBezTo>
                      <a:pt x="12" y="177"/>
                      <a:pt x="83" y="296"/>
                      <a:pt x="167" y="415"/>
                    </a:cubicBezTo>
                    <a:cubicBezTo>
                      <a:pt x="173" y="427"/>
                      <a:pt x="184" y="432"/>
                      <a:pt x="196" y="432"/>
                    </a:cubicBezTo>
                    <a:cubicBezTo>
                      <a:pt x="231" y="432"/>
                      <a:pt x="277" y="391"/>
                      <a:pt x="250" y="355"/>
                    </a:cubicBezTo>
                    <a:cubicBezTo>
                      <a:pt x="179" y="236"/>
                      <a:pt x="131" y="117"/>
                      <a:pt x="60" y="22"/>
                    </a:cubicBezTo>
                    <a:cubicBezTo>
                      <a:pt x="55" y="7"/>
                      <a:pt x="43" y="1"/>
                      <a:pt x="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2" name="Google Shape;12932;p44"/>
              <p:cNvSpPr/>
              <p:nvPr/>
            </p:nvSpPr>
            <p:spPr>
              <a:xfrm>
                <a:off x="4466025" y="2194850"/>
                <a:ext cx="4675" cy="897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359" extrusionOk="0">
                    <a:moveTo>
                      <a:pt x="32" y="0"/>
                    </a:moveTo>
                    <a:cubicBezTo>
                      <a:pt x="20" y="0"/>
                      <a:pt x="12" y="6"/>
                      <a:pt x="12" y="20"/>
                    </a:cubicBezTo>
                    <a:cubicBezTo>
                      <a:pt x="0" y="80"/>
                      <a:pt x="24" y="127"/>
                      <a:pt x="60" y="187"/>
                    </a:cubicBezTo>
                    <a:cubicBezTo>
                      <a:pt x="72" y="234"/>
                      <a:pt x="96" y="294"/>
                      <a:pt x="119" y="342"/>
                    </a:cubicBezTo>
                    <a:cubicBezTo>
                      <a:pt x="123" y="353"/>
                      <a:pt x="133" y="359"/>
                      <a:pt x="143" y="359"/>
                    </a:cubicBezTo>
                    <a:cubicBezTo>
                      <a:pt x="163" y="359"/>
                      <a:pt x="187" y="338"/>
                      <a:pt x="179" y="306"/>
                    </a:cubicBezTo>
                    <a:cubicBezTo>
                      <a:pt x="143" y="258"/>
                      <a:pt x="131" y="199"/>
                      <a:pt x="119" y="139"/>
                    </a:cubicBezTo>
                    <a:cubicBezTo>
                      <a:pt x="108" y="92"/>
                      <a:pt x="108" y="56"/>
                      <a:pt x="60" y="8"/>
                    </a:cubicBezTo>
                    <a:cubicBezTo>
                      <a:pt x="50" y="3"/>
                      <a:pt x="40" y="0"/>
                      <a:pt x="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3" name="Google Shape;12933;p44"/>
              <p:cNvSpPr/>
              <p:nvPr/>
            </p:nvSpPr>
            <p:spPr>
              <a:xfrm>
                <a:off x="4465125" y="2178225"/>
                <a:ext cx="182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242" extrusionOk="0">
                    <a:moveTo>
                      <a:pt x="42" y="0"/>
                    </a:moveTo>
                    <a:cubicBezTo>
                      <a:pt x="33" y="0"/>
                      <a:pt x="24" y="6"/>
                      <a:pt x="24" y="18"/>
                    </a:cubicBezTo>
                    <a:cubicBezTo>
                      <a:pt x="24" y="78"/>
                      <a:pt x="1" y="137"/>
                      <a:pt x="1" y="197"/>
                    </a:cubicBezTo>
                    <a:cubicBezTo>
                      <a:pt x="1" y="227"/>
                      <a:pt x="19" y="242"/>
                      <a:pt x="36" y="242"/>
                    </a:cubicBezTo>
                    <a:cubicBezTo>
                      <a:pt x="54" y="242"/>
                      <a:pt x="72" y="227"/>
                      <a:pt x="72" y="197"/>
                    </a:cubicBezTo>
                    <a:cubicBezTo>
                      <a:pt x="72" y="137"/>
                      <a:pt x="60" y="78"/>
                      <a:pt x="60" y="18"/>
                    </a:cubicBezTo>
                    <a:cubicBezTo>
                      <a:pt x="60" y="6"/>
                      <a:pt x="51" y="0"/>
                      <a:pt x="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4" name="Google Shape;12934;p44"/>
              <p:cNvSpPr/>
              <p:nvPr/>
            </p:nvSpPr>
            <p:spPr>
              <a:xfrm>
                <a:off x="4465375" y="2130725"/>
                <a:ext cx="6925" cy="3830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532" extrusionOk="0">
                    <a:moveTo>
                      <a:pt x="244" y="0"/>
                    </a:moveTo>
                    <a:cubicBezTo>
                      <a:pt x="236" y="0"/>
                      <a:pt x="229" y="4"/>
                      <a:pt x="229" y="13"/>
                    </a:cubicBezTo>
                    <a:cubicBezTo>
                      <a:pt x="86" y="490"/>
                      <a:pt x="134" y="1002"/>
                      <a:pt x="14" y="1478"/>
                    </a:cubicBezTo>
                    <a:cubicBezTo>
                      <a:pt x="1" y="1513"/>
                      <a:pt x="15" y="1531"/>
                      <a:pt x="32" y="1531"/>
                    </a:cubicBezTo>
                    <a:cubicBezTo>
                      <a:pt x="44" y="1531"/>
                      <a:pt x="57" y="1522"/>
                      <a:pt x="62" y="1502"/>
                    </a:cubicBezTo>
                    <a:cubicBezTo>
                      <a:pt x="145" y="1013"/>
                      <a:pt x="169" y="525"/>
                      <a:pt x="276" y="25"/>
                    </a:cubicBezTo>
                    <a:cubicBezTo>
                      <a:pt x="276" y="11"/>
                      <a:pt x="258" y="0"/>
                      <a:pt x="2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5" name="Google Shape;12935;p44"/>
              <p:cNvSpPr/>
              <p:nvPr/>
            </p:nvSpPr>
            <p:spPr>
              <a:xfrm>
                <a:off x="4475250" y="2125100"/>
                <a:ext cx="12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49" h="48" extrusionOk="0">
                    <a:moveTo>
                      <a:pt x="12" y="0"/>
                    </a:moveTo>
                    <a:cubicBezTo>
                      <a:pt x="12" y="0"/>
                      <a:pt x="0" y="12"/>
                      <a:pt x="0" y="48"/>
                    </a:cubicBezTo>
                    <a:lnTo>
                      <a:pt x="36" y="12"/>
                    </a:lnTo>
                    <a:cubicBezTo>
                      <a:pt x="48" y="0"/>
                      <a:pt x="36" y="0"/>
                      <a:pt x="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6" name="Google Shape;12936;p44"/>
              <p:cNvSpPr/>
              <p:nvPr/>
            </p:nvSpPr>
            <p:spPr>
              <a:xfrm>
                <a:off x="4474450" y="2114675"/>
                <a:ext cx="2850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470" extrusionOk="0">
                    <a:moveTo>
                      <a:pt x="544" y="1"/>
                    </a:moveTo>
                    <a:cubicBezTo>
                      <a:pt x="318" y="1"/>
                      <a:pt x="92" y="251"/>
                      <a:pt x="9" y="453"/>
                    </a:cubicBezTo>
                    <a:cubicBezTo>
                      <a:pt x="0" y="461"/>
                      <a:pt x="16" y="470"/>
                      <a:pt x="25" y="470"/>
                    </a:cubicBezTo>
                    <a:cubicBezTo>
                      <a:pt x="29" y="470"/>
                      <a:pt x="32" y="468"/>
                      <a:pt x="32" y="465"/>
                    </a:cubicBezTo>
                    <a:cubicBezTo>
                      <a:pt x="92" y="370"/>
                      <a:pt x="187" y="274"/>
                      <a:pt x="294" y="239"/>
                    </a:cubicBezTo>
                    <a:cubicBezTo>
                      <a:pt x="311" y="236"/>
                      <a:pt x="329" y="235"/>
                      <a:pt x="347" y="235"/>
                    </a:cubicBezTo>
                    <a:cubicBezTo>
                      <a:pt x="420" y="235"/>
                      <a:pt x="502" y="251"/>
                      <a:pt x="568" y="251"/>
                    </a:cubicBezTo>
                    <a:cubicBezTo>
                      <a:pt x="747" y="274"/>
                      <a:pt x="854" y="429"/>
                      <a:pt x="1009" y="465"/>
                    </a:cubicBezTo>
                    <a:cubicBezTo>
                      <a:pt x="1045" y="465"/>
                      <a:pt x="1080" y="441"/>
                      <a:pt x="1080" y="429"/>
                    </a:cubicBezTo>
                    <a:cubicBezTo>
                      <a:pt x="1140" y="155"/>
                      <a:pt x="783" y="1"/>
                      <a:pt x="5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7" name="Google Shape;12937;p44"/>
              <p:cNvSpPr/>
              <p:nvPr/>
            </p:nvSpPr>
            <p:spPr>
              <a:xfrm>
                <a:off x="4519600" y="2148375"/>
                <a:ext cx="6575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180" extrusionOk="0">
                    <a:moveTo>
                      <a:pt x="42" y="1"/>
                    </a:moveTo>
                    <a:cubicBezTo>
                      <a:pt x="33" y="1"/>
                      <a:pt x="24" y="4"/>
                      <a:pt x="24" y="10"/>
                    </a:cubicBezTo>
                    <a:cubicBezTo>
                      <a:pt x="24" y="117"/>
                      <a:pt x="1" y="212"/>
                      <a:pt x="12" y="319"/>
                    </a:cubicBezTo>
                    <a:cubicBezTo>
                      <a:pt x="12" y="427"/>
                      <a:pt x="24" y="534"/>
                      <a:pt x="48" y="653"/>
                    </a:cubicBezTo>
                    <a:cubicBezTo>
                      <a:pt x="60" y="808"/>
                      <a:pt x="24" y="1010"/>
                      <a:pt x="120" y="1153"/>
                    </a:cubicBezTo>
                    <a:cubicBezTo>
                      <a:pt x="129" y="1172"/>
                      <a:pt x="142" y="1179"/>
                      <a:pt x="156" y="1179"/>
                    </a:cubicBezTo>
                    <a:cubicBezTo>
                      <a:pt x="176" y="1179"/>
                      <a:pt x="196" y="1162"/>
                      <a:pt x="203" y="1141"/>
                    </a:cubicBezTo>
                    <a:cubicBezTo>
                      <a:pt x="262" y="974"/>
                      <a:pt x="203" y="748"/>
                      <a:pt x="191" y="569"/>
                    </a:cubicBezTo>
                    <a:cubicBezTo>
                      <a:pt x="179" y="343"/>
                      <a:pt x="131" y="212"/>
                      <a:pt x="60" y="10"/>
                    </a:cubicBezTo>
                    <a:cubicBezTo>
                      <a:pt x="60" y="4"/>
                      <a:pt x="51" y="1"/>
                      <a:pt x="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8" name="Google Shape;12938;p44"/>
              <p:cNvSpPr/>
              <p:nvPr/>
            </p:nvSpPr>
            <p:spPr>
              <a:xfrm>
                <a:off x="4485125" y="2129550"/>
                <a:ext cx="168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243" extrusionOk="0">
                    <a:moveTo>
                      <a:pt x="320" y="1"/>
                    </a:moveTo>
                    <a:cubicBezTo>
                      <a:pt x="201" y="13"/>
                      <a:pt x="58" y="96"/>
                      <a:pt x="10" y="191"/>
                    </a:cubicBezTo>
                    <a:cubicBezTo>
                      <a:pt x="0" y="221"/>
                      <a:pt x="15" y="242"/>
                      <a:pt x="40" y="242"/>
                    </a:cubicBezTo>
                    <a:cubicBezTo>
                      <a:pt x="46" y="242"/>
                      <a:pt x="52" y="241"/>
                      <a:pt x="58" y="239"/>
                    </a:cubicBezTo>
                    <a:cubicBezTo>
                      <a:pt x="141" y="191"/>
                      <a:pt x="201" y="108"/>
                      <a:pt x="308" y="72"/>
                    </a:cubicBezTo>
                    <a:cubicBezTo>
                      <a:pt x="328" y="69"/>
                      <a:pt x="347" y="67"/>
                      <a:pt x="366" y="67"/>
                    </a:cubicBezTo>
                    <a:cubicBezTo>
                      <a:pt x="470" y="67"/>
                      <a:pt x="557" y="121"/>
                      <a:pt x="618" y="191"/>
                    </a:cubicBezTo>
                    <a:cubicBezTo>
                      <a:pt x="628" y="202"/>
                      <a:pt x="638" y="206"/>
                      <a:pt x="646" y="206"/>
                    </a:cubicBezTo>
                    <a:cubicBezTo>
                      <a:pt x="664" y="206"/>
                      <a:pt x="673" y="184"/>
                      <a:pt x="665" y="168"/>
                    </a:cubicBezTo>
                    <a:cubicBezTo>
                      <a:pt x="570" y="60"/>
                      <a:pt x="451" y="1"/>
                      <a:pt x="3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9" name="Google Shape;12939;p44"/>
              <p:cNvSpPr/>
              <p:nvPr/>
            </p:nvSpPr>
            <p:spPr>
              <a:xfrm>
                <a:off x="4479575" y="2145925"/>
                <a:ext cx="372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49" h="233" extrusionOk="0">
                    <a:moveTo>
                      <a:pt x="76" y="1"/>
                    </a:moveTo>
                    <a:cubicBezTo>
                      <a:pt x="39" y="1"/>
                      <a:pt x="0" y="24"/>
                      <a:pt x="6" y="72"/>
                    </a:cubicBezTo>
                    <a:cubicBezTo>
                      <a:pt x="18" y="120"/>
                      <a:pt x="18" y="167"/>
                      <a:pt x="42" y="215"/>
                    </a:cubicBezTo>
                    <a:cubicBezTo>
                      <a:pt x="48" y="227"/>
                      <a:pt x="63" y="233"/>
                      <a:pt x="78" y="233"/>
                    </a:cubicBezTo>
                    <a:cubicBezTo>
                      <a:pt x="92" y="233"/>
                      <a:pt x="107" y="227"/>
                      <a:pt x="113" y="215"/>
                    </a:cubicBezTo>
                    <a:cubicBezTo>
                      <a:pt x="125" y="167"/>
                      <a:pt x="125" y="120"/>
                      <a:pt x="137" y="72"/>
                    </a:cubicBezTo>
                    <a:cubicBezTo>
                      <a:pt x="149" y="24"/>
                      <a:pt x="113" y="1"/>
                      <a:pt x="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0" name="Google Shape;12940;p44"/>
              <p:cNvSpPr/>
              <p:nvPr/>
            </p:nvSpPr>
            <p:spPr>
              <a:xfrm>
                <a:off x="4475550" y="2177600"/>
                <a:ext cx="62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625" extrusionOk="0">
                    <a:moveTo>
                      <a:pt x="113" y="0"/>
                    </a:moveTo>
                    <a:cubicBezTo>
                      <a:pt x="78" y="0"/>
                      <a:pt x="46" y="17"/>
                      <a:pt x="36" y="55"/>
                    </a:cubicBezTo>
                    <a:cubicBezTo>
                      <a:pt x="24" y="162"/>
                      <a:pt x="0" y="258"/>
                      <a:pt x="24" y="353"/>
                    </a:cubicBezTo>
                    <a:cubicBezTo>
                      <a:pt x="36" y="460"/>
                      <a:pt x="96" y="532"/>
                      <a:pt x="167" y="615"/>
                    </a:cubicBezTo>
                    <a:cubicBezTo>
                      <a:pt x="177" y="621"/>
                      <a:pt x="187" y="624"/>
                      <a:pt x="197" y="624"/>
                    </a:cubicBezTo>
                    <a:cubicBezTo>
                      <a:pt x="224" y="624"/>
                      <a:pt x="247" y="602"/>
                      <a:pt x="239" y="567"/>
                    </a:cubicBezTo>
                    <a:cubicBezTo>
                      <a:pt x="203" y="412"/>
                      <a:pt x="179" y="258"/>
                      <a:pt x="215" y="103"/>
                    </a:cubicBezTo>
                    <a:cubicBezTo>
                      <a:pt x="222" y="39"/>
                      <a:pt x="165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1" name="Google Shape;12941;p44"/>
              <p:cNvSpPr/>
              <p:nvPr/>
            </p:nvSpPr>
            <p:spPr>
              <a:xfrm>
                <a:off x="4504025" y="2155475"/>
                <a:ext cx="547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219" h="341" extrusionOk="0">
                    <a:moveTo>
                      <a:pt x="62" y="1"/>
                    </a:moveTo>
                    <a:cubicBezTo>
                      <a:pt x="31" y="1"/>
                      <a:pt x="0" y="43"/>
                      <a:pt x="28" y="71"/>
                    </a:cubicBezTo>
                    <a:cubicBezTo>
                      <a:pt x="52" y="95"/>
                      <a:pt x="88" y="143"/>
                      <a:pt x="100" y="190"/>
                    </a:cubicBezTo>
                    <a:cubicBezTo>
                      <a:pt x="112" y="226"/>
                      <a:pt x="100" y="274"/>
                      <a:pt x="100" y="321"/>
                    </a:cubicBezTo>
                    <a:cubicBezTo>
                      <a:pt x="100" y="335"/>
                      <a:pt x="112" y="341"/>
                      <a:pt x="124" y="341"/>
                    </a:cubicBezTo>
                    <a:cubicBezTo>
                      <a:pt x="133" y="341"/>
                      <a:pt x="142" y="338"/>
                      <a:pt x="147" y="333"/>
                    </a:cubicBezTo>
                    <a:cubicBezTo>
                      <a:pt x="219" y="226"/>
                      <a:pt x="147" y="83"/>
                      <a:pt x="88" y="12"/>
                    </a:cubicBezTo>
                    <a:cubicBezTo>
                      <a:pt x="80" y="4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2" name="Google Shape;12942;p44"/>
              <p:cNvSpPr/>
              <p:nvPr/>
            </p:nvSpPr>
            <p:spPr>
              <a:xfrm>
                <a:off x="4527050" y="2176125"/>
                <a:ext cx="30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677" extrusionOk="0">
                    <a:moveTo>
                      <a:pt x="35" y="1"/>
                    </a:moveTo>
                    <a:cubicBezTo>
                      <a:pt x="19" y="1"/>
                      <a:pt x="0" y="16"/>
                      <a:pt x="0" y="43"/>
                    </a:cubicBezTo>
                    <a:cubicBezTo>
                      <a:pt x="24" y="257"/>
                      <a:pt x="12" y="448"/>
                      <a:pt x="48" y="650"/>
                    </a:cubicBezTo>
                    <a:cubicBezTo>
                      <a:pt x="48" y="668"/>
                      <a:pt x="57" y="677"/>
                      <a:pt x="66" y="677"/>
                    </a:cubicBezTo>
                    <a:cubicBezTo>
                      <a:pt x="75" y="677"/>
                      <a:pt x="84" y="668"/>
                      <a:pt x="84" y="650"/>
                    </a:cubicBezTo>
                    <a:cubicBezTo>
                      <a:pt x="119" y="448"/>
                      <a:pt x="95" y="233"/>
                      <a:pt x="60" y="31"/>
                    </a:cubicBezTo>
                    <a:cubicBezTo>
                      <a:pt x="60" y="10"/>
                      <a:pt x="48" y="1"/>
                      <a:pt x="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3" name="Google Shape;12943;p44"/>
              <p:cNvSpPr/>
              <p:nvPr/>
            </p:nvSpPr>
            <p:spPr>
              <a:xfrm>
                <a:off x="4533300" y="2210225"/>
                <a:ext cx="1500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49" extrusionOk="0">
                    <a:moveTo>
                      <a:pt x="24" y="0"/>
                    </a:moveTo>
                    <a:cubicBezTo>
                      <a:pt x="0" y="24"/>
                      <a:pt x="0" y="48"/>
                      <a:pt x="24" y="48"/>
                    </a:cubicBezTo>
                    <a:cubicBezTo>
                      <a:pt x="60" y="48"/>
                      <a:pt x="60" y="0"/>
                      <a:pt x="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4" name="Google Shape;12944;p44"/>
              <p:cNvSpPr/>
              <p:nvPr/>
            </p:nvSpPr>
            <p:spPr>
              <a:xfrm>
                <a:off x="4535050" y="2209625"/>
                <a:ext cx="43225" cy="1530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12" extrusionOk="0">
                    <a:moveTo>
                      <a:pt x="89" y="1"/>
                    </a:moveTo>
                    <a:cubicBezTo>
                      <a:pt x="40" y="1"/>
                      <a:pt x="0" y="82"/>
                      <a:pt x="49" y="132"/>
                    </a:cubicBezTo>
                    <a:cubicBezTo>
                      <a:pt x="335" y="370"/>
                      <a:pt x="645" y="548"/>
                      <a:pt x="1014" y="596"/>
                    </a:cubicBezTo>
                    <a:cubicBezTo>
                      <a:pt x="1081" y="603"/>
                      <a:pt x="1167" y="611"/>
                      <a:pt x="1256" y="611"/>
                    </a:cubicBezTo>
                    <a:cubicBezTo>
                      <a:pt x="1463" y="611"/>
                      <a:pt x="1686" y="566"/>
                      <a:pt x="1728" y="358"/>
                    </a:cubicBezTo>
                    <a:cubicBezTo>
                      <a:pt x="1728" y="346"/>
                      <a:pt x="1728" y="322"/>
                      <a:pt x="1716" y="310"/>
                    </a:cubicBezTo>
                    <a:cubicBezTo>
                      <a:pt x="1645" y="275"/>
                      <a:pt x="1565" y="264"/>
                      <a:pt x="1483" y="264"/>
                    </a:cubicBezTo>
                    <a:cubicBezTo>
                      <a:pt x="1359" y="264"/>
                      <a:pt x="1228" y="288"/>
                      <a:pt x="1106" y="288"/>
                    </a:cubicBezTo>
                    <a:cubicBezTo>
                      <a:pt x="1091" y="288"/>
                      <a:pt x="1076" y="287"/>
                      <a:pt x="1061" y="286"/>
                    </a:cubicBezTo>
                    <a:cubicBezTo>
                      <a:pt x="752" y="251"/>
                      <a:pt x="395" y="179"/>
                      <a:pt x="121" y="13"/>
                    </a:cubicBezTo>
                    <a:cubicBezTo>
                      <a:pt x="110" y="4"/>
                      <a:pt x="100" y="1"/>
                      <a:pt x="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5" name="Google Shape;12945;p44"/>
              <p:cNvSpPr/>
              <p:nvPr/>
            </p:nvSpPr>
            <p:spPr>
              <a:xfrm>
                <a:off x="4579125" y="2197975"/>
                <a:ext cx="1402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754" extrusionOk="0">
                    <a:moveTo>
                      <a:pt x="453" y="0"/>
                    </a:moveTo>
                    <a:cubicBezTo>
                      <a:pt x="439" y="0"/>
                      <a:pt x="424" y="7"/>
                      <a:pt x="417" y="14"/>
                    </a:cubicBezTo>
                    <a:cubicBezTo>
                      <a:pt x="370" y="157"/>
                      <a:pt x="275" y="276"/>
                      <a:pt x="227" y="395"/>
                    </a:cubicBezTo>
                    <a:cubicBezTo>
                      <a:pt x="191" y="467"/>
                      <a:pt x="144" y="514"/>
                      <a:pt x="108" y="574"/>
                    </a:cubicBezTo>
                    <a:cubicBezTo>
                      <a:pt x="72" y="609"/>
                      <a:pt x="60" y="669"/>
                      <a:pt x="13" y="717"/>
                    </a:cubicBezTo>
                    <a:cubicBezTo>
                      <a:pt x="1" y="729"/>
                      <a:pt x="13" y="752"/>
                      <a:pt x="25" y="752"/>
                    </a:cubicBezTo>
                    <a:cubicBezTo>
                      <a:pt x="52" y="752"/>
                      <a:pt x="79" y="754"/>
                      <a:pt x="104" y="754"/>
                    </a:cubicBezTo>
                    <a:cubicBezTo>
                      <a:pt x="154" y="754"/>
                      <a:pt x="199" y="748"/>
                      <a:pt x="239" y="717"/>
                    </a:cubicBezTo>
                    <a:cubicBezTo>
                      <a:pt x="310" y="669"/>
                      <a:pt x="382" y="586"/>
                      <a:pt x="429" y="514"/>
                    </a:cubicBezTo>
                    <a:cubicBezTo>
                      <a:pt x="537" y="359"/>
                      <a:pt x="560" y="181"/>
                      <a:pt x="477" y="14"/>
                    </a:cubicBezTo>
                    <a:cubicBezTo>
                      <a:pt x="472" y="4"/>
                      <a:pt x="463" y="0"/>
                      <a:pt x="4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6" name="Google Shape;12946;p44"/>
              <p:cNvSpPr/>
              <p:nvPr/>
            </p:nvSpPr>
            <p:spPr>
              <a:xfrm>
                <a:off x="4581800" y="2168325"/>
                <a:ext cx="13725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1333" extrusionOk="0">
                    <a:moveTo>
                      <a:pt x="435" y="1"/>
                    </a:moveTo>
                    <a:cubicBezTo>
                      <a:pt x="430" y="1"/>
                      <a:pt x="424" y="4"/>
                      <a:pt x="418" y="10"/>
                    </a:cubicBezTo>
                    <a:cubicBezTo>
                      <a:pt x="310" y="224"/>
                      <a:pt x="239" y="462"/>
                      <a:pt x="144" y="688"/>
                    </a:cubicBezTo>
                    <a:cubicBezTo>
                      <a:pt x="84" y="867"/>
                      <a:pt x="1" y="1105"/>
                      <a:pt x="84" y="1284"/>
                    </a:cubicBezTo>
                    <a:cubicBezTo>
                      <a:pt x="101" y="1318"/>
                      <a:pt x="129" y="1333"/>
                      <a:pt x="158" y="1333"/>
                    </a:cubicBezTo>
                    <a:cubicBezTo>
                      <a:pt x="189" y="1333"/>
                      <a:pt x="220" y="1315"/>
                      <a:pt x="239" y="1284"/>
                    </a:cubicBezTo>
                    <a:cubicBezTo>
                      <a:pt x="322" y="1057"/>
                      <a:pt x="370" y="819"/>
                      <a:pt x="441" y="593"/>
                    </a:cubicBezTo>
                    <a:cubicBezTo>
                      <a:pt x="501" y="414"/>
                      <a:pt x="549" y="188"/>
                      <a:pt x="453" y="10"/>
                    </a:cubicBezTo>
                    <a:cubicBezTo>
                      <a:pt x="447" y="4"/>
                      <a:pt x="441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7" name="Google Shape;12947;p44"/>
              <p:cNvSpPr/>
              <p:nvPr/>
            </p:nvSpPr>
            <p:spPr>
              <a:xfrm>
                <a:off x="4597100" y="2147300"/>
                <a:ext cx="34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139" h="251" extrusionOk="0">
                    <a:moveTo>
                      <a:pt x="100" y="0"/>
                    </a:moveTo>
                    <a:cubicBezTo>
                      <a:pt x="93" y="0"/>
                      <a:pt x="86" y="2"/>
                      <a:pt x="79" y="5"/>
                    </a:cubicBezTo>
                    <a:cubicBezTo>
                      <a:pt x="44" y="65"/>
                      <a:pt x="44" y="124"/>
                      <a:pt x="8" y="184"/>
                    </a:cubicBezTo>
                    <a:cubicBezTo>
                      <a:pt x="0" y="222"/>
                      <a:pt x="32" y="250"/>
                      <a:pt x="61" y="250"/>
                    </a:cubicBezTo>
                    <a:cubicBezTo>
                      <a:pt x="78" y="250"/>
                      <a:pt x="95" y="241"/>
                      <a:pt x="103" y="220"/>
                    </a:cubicBezTo>
                    <a:cubicBezTo>
                      <a:pt x="127" y="160"/>
                      <a:pt x="139" y="77"/>
                      <a:pt x="127" y="17"/>
                    </a:cubicBezTo>
                    <a:cubicBezTo>
                      <a:pt x="127" y="9"/>
                      <a:pt x="115" y="0"/>
                      <a:pt x="1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8" name="Google Shape;12948;p44"/>
              <p:cNvSpPr/>
              <p:nvPr/>
            </p:nvSpPr>
            <p:spPr>
              <a:xfrm>
                <a:off x="4595100" y="2088700"/>
                <a:ext cx="11150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1977" extrusionOk="0">
                    <a:moveTo>
                      <a:pt x="35" y="0"/>
                    </a:moveTo>
                    <a:cubicBezTo>
                      <a:pt x="18" y="0"/>
                      <a:pt x="0" y="23"/>
                      <a:pt x="17" y="39"/>
                    </a:cubicBezTo>
                    <a:cubicBezTo>
                      <a:pt x="279" y="670"/>
                      <a:pt x="421" y="1278"/>
                      <a:pt x="314" y="1956"/>
                    </a:cubicBezTo>
                    <a:cubicBezTo>
                      <a:pt x="314" y="1970"/>
                      <a:pt x="322" y="1976"/>
                      <a:pt x="329" y="1976"/>
                    </a:cubicBezTo>
                    <a:cubicBezTo>
                      <a:pt x="334" y="1976"/>
                      <a:pt x="338" y="1973"/>
                      <a:pt x="338" y="1968"/>
                    </a:cubicBezTo>
                    <a:cubicBezTo>
                      <a:pt x="445" y="1325"/>
                      <a:pt x="374" y="599"/>
                      <a:pt x="52" y="16"/>
                    </a:cubicBezTo>
                    <a:cubicBezTo>
                      <a:pt x="49" y="5"/>
                      <a:pt x="42" y="0"/>
                      <a:pt x="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9" name="Google Shape;12949;p44"/>
              <p:cNvSpPr/>
              <p:nvPr/>
            </p:nvSpPr>
            <p:spPr>
              <a:xfrm>
                <a:off x="4538050" y="2043250"/>
                <a:ext cx="8075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67" extrusionOk="0">
                    <a:moveTo>
                      <a:pt x="25" y="0"/>
                    </a:moveTo>
                    <a:cubicBezTo>
                      <a:pt x="25" y="0"/>
                      <a:pt x="1" y="0"/>
                      <a:pt x="25" y="12"/>
                    </a:cubicBezTo>
                    <a:cubicBezTo>
                      <a:pt x="60" y="36"/>
                      <a:pt x="120" y="48"/>
                      <a:pt x="167" y="71"/>
                    </a:cubicBezTo>
                    <a:cubicBezTo>
                      <a:pt x="215" y="95"/>
                      <a:pt x="275" y="119"/>
                      <a:pt x="298" y="167"/>
                    </a:cubicBezTo>
                    <a:cubicBezTo>
                      <a:pt x="298" y="155"/>
                      <a:pt x="322" y="119"/>
                      <a:pt x="298" y="119"/>
                    </a:cubicBezTo>
                    <a:cubicBezTo>
                      <a:pt x="239" y="119"/>
                      <a:pt x="179" y="60"/>
                      <a:pt x="144" y="48"/>
                    </a:cubicBezTo>
                    <a:cubicBezTo>
                      <a:pt x="96" y="24"/>
                      <a:pt x="48" y="12"/>
                      <a:pt x="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0" name="Google Shape;12950;p44"/>
              <p:cNvSpPr/>
              <p:nvPr/>
            </p:nvSpPr>
            <p:spPr>
              <a:xfrm>
                <a:off x="4407200" y="2009150"/>
                <a:ext cx="1145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4580" h="1067" extrusionOk="0">
                    <a:moveTo>
                      <a:pt x="58" y="0"/>
                    </a:moveTo>
                    <a:cubicBezTo>
                      <a:pt x="28" y="0"/>
                      <a:pt x="0" y="35"/>
                      <a:pt x="20" y="54"/>
                    </a:cubicBezTo>
                    <a:cubicBezTo>
                      <a:pt x="294" y="590"/>
                      <a:pt x="937" y="626"/>
                      <a:pt x="1460" y="662"/>
                    </a:cubicBezTo>
                    <a:cubicBezTo>
                      <a:pt x="2437" y="757"/>
                      <a:pt x="3627" y="721"/>
                      <a:pt x="4556" y="1066"/>
                    </a:cubicBezTo>
                    <a:cubicBezTo>
                      <a:pt x="4580" y="1066"/>
                      <a:pt x="4580" y="1054"/>
                      <a:pt x="4568" y="1054"/>
                    </a:cubicBezTo>
                    <a:cubicBezTo>
                      <a:pt x="3711" y="757"/>
                      <a:pt x="3008" y="697"/>
                      <a:pt x="2103" y="638"/>
                    </a:cubicBezTo>
                    <a:cubicBezTo>
                      <a:pt x="1413" y="602"/>
                      <a:pt x="567" y="566"/>
                      <a:pt x="79" y="7"/>
                    </a:cubicBezTo>
                    <a:cubicBezTo>
                      <a:pt x="72" y="2"/>
                      <a:pt x="65" y="0"/>
                      <a:pt x="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1" name="Google Shape;12951;p44"/>
              <p:cNvSpPr/>
              <p:nvPr/>
            </p:nvSpPr>
            <p:spPr>
              <a:xfrm>
                <a:off x="4401125" y="1983225"/>
                <a:ext cx="118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475" h="982" extrusionOk="0">
                    <a:moveTo>
                      <a:pt x="423" y="0"/>
                    </a:moveTo>
                    <a:cubicBezTo>
                      <a:pt x="414" y="0"/>
                      <a:pt x="404" y="3"/>
                      <a:pt x="394" y="8"/>
                    </a:cubicBezTo>
                    <a:cubicBezTo>
                      <a:pt x="227" y="91"/>
                      <a:pt x="108" y="317"/>
                      <a:pt x="48" y="496"/>
                    </a:cubicBezTo>
                    <a:cubicBezTo>
                      <a:pt x="1" y="675"/>
                      <a:pt x="84" y="841"/>
                      <a:pt x="179" y="972"/>
                    </a:cubicBezTo>
                    <a:cubicBezTo>
                      <a:pt x="197" y="978"/>
                      <a:pt x="209" y="981"/>
                      <a:pt x="217" y="981"/>
                    </a:cubicBezTo>
                    <a:cubicBezTo>
                      <a:pt x="224" y="981"/>
                      <a:pt x="227" y="978"/>
                      <a:pt x="227" y="972"/>
                    </a:cubicBezTo>
                    <a:cubicBezTo>
                      <a:pt x="263" y="913"/>
                      <a:pt x="275" y="865"/>
                      <a:pt x="263" y="806"/>
                    </a:cubicBezTo>
                    <a:cubicBezTo>
                      <a:pt x="239" y="734"/>
                      <a:pt x="179" y="675"/>
                      <a:pt x="168" y="579"/>
                    </a:cubicBezTo>
                    <a:cubicBezTo>
                      <a:pt x="156" y="389"/>
                      <a:pt x="441" y="258"/>
                      <a:pt x="465" y="67"/>
                    </a:cubicBezTo>
                    <a:cubicBezTo>
                      <a:pt x="474" y="30"/>
                      <a:pt x="455" y="0"/>
                      <a:pt x="4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2" name="Google Shape;12952;p44"/>
              <p:cNvSpPr/>
              <p:nvPr/>
            </p:nvSpPr>
            <p:spPr>
              <a:xfrm>
                <a:off x="4415875" y="1969350"/>
                <a:ext cx="117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328" extrusionOk="0">
                    <a:moveTo>
                      <a:pt x="436" y="1"/>
                    </a:moveTo>
                    <a:cubicBezTo>
                      <a:pt x="432" y="1"/>
                      <a:pt x="428" y="2"/>
                      <a:pt x="423" y="3"/>
                    </a:cubicBezTo>
                    <a:cubicBezTo>
                      <a:pt x="351" y="27"/>
                      <a:pt x="304" y="63"/>
                      <a:pt x="268" y="99"/>
                    </a:cubicBezTo>
                    <a:cubicBezTo>
                      <a:pt x="209" y="146"/>
                      <a:pt x="149" y="170"/>
                      <a:pt x="66" y="194"/>
                    </a:cubicBezTo>
                    <a:cubicBezTo>
                      <a:pt x="1" y="226"/>
                      <a:pt x="24" y="328"/>
                      <a:pt x="83" y="328"/>
                    </a:cubicBezTo>
                    <a:cubicBezTo>
                      <a:pt x="89" y="328"/>
                      <a:pt x="95" y="327"/>
                      <a:pt x="101" y="325"/>
                    </a:cubicBezTo>
                    <a:cubicBezTo>
                      <a:pt x="220" y="277"/>
                      <a:pt x="447" y="206"/>
                      <a:pt x="470" y="51"/>
                    </a:cubicBezTo>
                    <a:cubicBezTo>
                      <a:pt x="470" y="30"/>
                      <a:pt x="462" y="1"/>
                      <a:pt x="4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3" name="Google Shape;12953;p44"/>
              <p:cNvSpPr/>
              <p:nvPr/>
            </p:nvSpPr>
            <p:spPr>
              <a:xfrm>
                <a:off x="4396375" y="1966600"/>
                <a:ext cx="23300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035" extrusionOk="0">
                    <a:moveTo>
                      <a:pt x="871" y="1"/>
                    </a:moveTo>
                    <a:cubicBezTo>
                      <a:pt x="859" y="1"/>
                      <a:pt x="846" y="6"/>
                      <a:pt x="834" y="18"/>
                    </a:cubicBezTo>
                    <a:cubicBezTo>
                      <a:pt x="691" y="185"/>
                      <a:pt x="453" y="280"/>
                      <a:pt x="346" y="482"/>
                    </a:cubicBezTo>
                    <a:cubicBezTo>
                      <a:pt x="250" y="625"/>
                      <a:pt x="0" y="851"/>
                      <a:pt x="179" y="1018"/>
                    </a:cubicBezTo>
                    <a:cubicBezTo>
                      <a:pt x="187" y="1027"/>
                      <a:pt x="214" y="1035"/>
                      <a:pt x="241" y="1035"/>
                    </a:cubicBezTo>
                    <a:cubicBezTo>
                      <a:pt x="252" y="1035"/>
                      <a:pt x="264" y="1034"/>
                      <a:pt x="274" y="1030"/>
                    </a:cubicBezTo>
                    <a:cubicBezTo>
                      <a:pt x="369" y="959"/>
                      <a:pt x="358" y="875"/>
                      <a:pt x="346" y="756"/>
                    </a:cubicBezTo>
                    <a:cubicBezTo>
                      <a:pt x="346" y="637"/>
                      <a:pt x="358" y="578"/>
                      <a:pt x="453" y="518"/>
                    </a:cubicBezTo>
                    <a:cubicBezTo>
                      <a:pt x="608" y="387"/>
                      <a:pt x="774" y="256"/>
                      <a:pt x="905" y="89"/>
                    </a:cubicBezTo>
                    <a:cubicBezTo>
                      <a:pt x="932" y="45"/>
                      <a:pt x="906" y="1"/>
                      <a:pt x="8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4" name="Google Shape;12954;p44"/>
              <p:cNvSpPr/>
              <p:nvPr/>
            </p:nvSpPr>
            <p:spPr>
              <a:xfrm>
                <a:off x="4430675" y="1939800"/>
                <a:ext cx="8875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355" h="605" extrusionOk="0">
                    <a:moveTo>
                      <a:pt x="322" y="0"/>
                    </a:moveTo>
                    <a:cubicBezTo>
                      <a:pt x="314" y="0"/>
                      <a:pt x="307" y="5"/>
                      <a:pt x="307" y="18"/>
                    </a:cubicBezTo>
                    <a:cubicBezTo>
                      <a:pt x="248" y="209"/>
                      <a:pt x="164" y="411"/>
                      <a:pt x="21" y="578"/>
                    </a:cubicBezTo>
                    <a:cubicBezTo>
                      <a:pt x="1" y="578"/>
                      <a:pt x="24" y="604"/>
                      <a:pt x="39" y="604"/>
                    </a:cubicBezTo>
                    <a:cubicBezTo>
                      <a:pt x="41" y="604"/>
                      <a:pt x="43" y="604"/>
                      <a:pt x="45" y="602"/>
                    </a:cubicBezTo>
                    <a:cubicBezTo>
                      <a:pt x="200" y="435"/>
                      <a:pt x="307" y="257"/>
                      <a:pt x="355" y="30"/>
                    </a:cubicBezTo>
                    <a:cubicBezTo>
                      <a:pt x="355" y="15"/>
                      <a:pt x="336" y="0"/>
                      <a:pt x="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5" name="Google Shape;12955;p44"/>
              <p:cNvSpPr/>
              <p:nvPr/>
            </p:nvSpPr>
            <p:spPr>
              <a:xfrm>
                <a:off x="4433350" y="1953500"/>
                <a:ext cx="15325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613" h="952" extrusionOk="0">
                    <a:moveTo>
                      <a:pt x="569" y="1"/>
                    </a:moveTo>
                    <a:cubicBezTo>
                      <a:pt x="559" y="1"/>
                      <a:pt x="549" y="6"/>
                      <a:pt x="545" y="18"/>
                    </a:cubicBezTo>
                    <a:cubicBezTo>
                      <a:pt x="403" y="328"/>
                      <a:pt x="224" y="625"/>
                      <a:pt x="10" y="911"/>
                    </a:cubicBezTo>
                    <a:cubicBezTo>
                      <a:pt x="1" y="938"/>
                      <a:pt x="12" y="951"/>
                      <a:pt x="33" y="951"/>
                    </a:cubicBezTo>
                    <a:cubicBezTo>
                      <a:pt x="40" y="951"/>
                      <a:pt x="48" y="950"/>
                      <a:pt x="57" y="947"/>
                    </a:cubicBezTo>
                    <a:cubicBezTo>
                      <a:pt x="319" y="685"/>
                      <a:pt x="474" y="387"/>
                      <a:pt x="605" y="54"/>
                    </a:cubicBezTo>
                    <a:cubicBezTo>
                      <a:pt x="613" y="22"/>
                      <a:pt x="589" y="1"/>
                      <a:pt x="5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6" name="Google Shape;12956;p44"/>
              <p:cNvSpPr/>
              <p:nvPr/>
            </p:nvSpPr>
            <p:spPr>
              <a:xfrm>
                <a:off x="4421375" y="1981850"/>
                <a:ext cx="770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674" extrusionOk="0">
                    <a:moveTo>
                      <a:pt x="185" y="1"/>
                    </a:moveTo>
                    <a:cubicBezTo>
                      <a:pt x="166" y="1"/>
                      <a:pt x="146" y="9"/>
                      <a:pt x="131" y="27"/>
                    </a:cubicBezTo>
                    <a:cubicBezTo>
                      <a:pt x="12" y="206"/>
                      <a:pt x="0" y="587"/>
                      <a:pt x="250" y="670"/>
                    </a:cubicBezTo>
                    <a:cubicBezTo>
                      <a:pt x="257" y="672"/>
                      <a:pt x="263" y="673"/>
                      <a:pt x="268" y="673"/>
                    </a:cubicBezTo>
                    <a:cubicBezTo>
                      <a:pt x="294" y="673"/>
                      <a:pt x="308" y="652"/>
                      <a:pt x="298" y="622"/>
                    </a:cubicBezTo>
                    <a:cubicBezTo>
                      <a:pt x="262" y="539"/>
                      <a:pt x="203" y="480"/>
                      <a:pt x="179" y="408"/>
                    </a:cubicBezTo>
                    <a:cubicBezTo>
                      <a:pt x="143" y="301"/>
                      <a:pt x="167" y="194"/>
                      <a:pt x="227" y="111"/>
                    </a:cubicBezTo>
                    <a:cubicBezTo>
                      <a:pt x="268" y="44"/>
                      <a:pt x="229" y="1"/>
                      <a:pt x="1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7" name="Google Shape;12957;p44"/>
              <p:cNvSpPr/>
              <p:nvPr/>
            </p:nvSpPr>
            <p:spPr>
              <a:xfrm>
                <a:off x="4446125" y="2001350"/>
                <a:ext cx="8025" cy="410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64" extrusionOk="0">
                    <a:moveTo>
                      <a:pt x="114" y="0"/>
                    </a:moveTo>
                    <a:cubicBezTo>
                      <a:pt x="33" y="0"/>
                      <a:pt x="1" y="119"/>
                      <a:pt x="94" y="140"/>
                    </a:cubicBezTo>
                    <a:cubicBezTo>
                      <a:pt x="153" y="164"/>
                      <a:pt x="213" y="164"/>
                      <a:pt x="273" y="164"/>
                    </a:cubicBezTo>
                    <a:cubicBezTo>
                      <a:pt x="308" y="164"/>
                      <a:pt x="320" y="128"/>
                      <a:pt x="308" y="104"/>
                    </a:cubicBezTo>
                    <a:cubicBezTo>
                      <a:pt x="261" y="57"/>
                      <a:pt x="213" y="45"/>
                      <a:pt x="153" y="9"/>
                    </a:cubicBezTo>
                    <a:cubicBezTo>
                      <a:pt x="139" y="3"/>
                      <a:pt x="126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8" name="Google Shape;12958;p44"/>
              <p:cNvSpPr/>
              <p:nvPr/>
            </p:nvSpPr>
            <p:spPr>
              <a:xfrm>
                <a:off x="4462325" y="2005875"/>
                <a:ext cx="367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05" extrusionOk="0">
                    <a:moveTo>
                      <a:pt x="50" y="1"/>
                    </a:moveTo>
                    <a:cubicBezTo>
                      <a:pt x="0" y="1"/>
                      <a:pt x="3" y="81"/>
                      <a:pt x="58" y="81"/>
                    </a:cubicBezTo>
                    <a:cubicBezTo>
                      <a:pt x="63" y="81"/>
                      <a:pt x="70" y="80"/>
                      <a:pt x="77" y="78"/>
                    </a:cubicBezTo>
                    <a:cubicBezTo>
                      <a:pt x="89" y="78"/>
                      <a:pt x="89" y="78"/>
                      <a:pt x="101" y="102"/>
                    </a:cubicBezTo>
                    <a:cubicBezTo>
                      <a:pt x="102" y="104"/>
                      <a:pt x="105" y="104"/>
                      <a:pt x="107" y="104"/>
                    </a:cubicBezTo>
                    <a:cubicBezTo>
                      <a:pt x="122" y="104"/>
                      <a:pt x="147" y="77"/>
                      <a:pt x="136" y="66"/>
                    </a:cubicBezTo>
                    <a:cubicBezTo>
                      <a:pt x="113" y="42"/>
                      <a:pt x="101" y="19"/>
                      <a:pt x="77" y="7"/>
                    </a:cubicBezTo>
                    <a:cubicBezTo>
                      <a:pt x="67" y="2"/>
                      <a:pt x="58" y="1"/>
                      <a:pt x="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9" name="Google Shape;12959;p44"/>
              <p:cNvSpPr/>
              <p:nvPr/>
            </p:nvSpPr>
            <p:spPr>
              <a:xfrm>
                <a:off x="4472250" y="2010025"/>
                <a:ext cx="61575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771" extrusionOk="0">
                    <a:moveTo>
                      <a:pt x="60" y="1"/>
                    </a:moveTo>
                    <a:cubicBezTo>
                      <a:pt x="9" y="1"/>
                      <a:pt x="0" y="95"/>
                      <a:pt x="73" y="126"/>
                    </a:cubicBezTo>
                    <a:cubicBezTo>
                      <a:pt x="466" y="210"/>
                      <a:pt x="871" y="269"/>
                      <a:pt x="1252" y="377"/>
                    </a:cubicBezTo>
                    <a:cubicBezTo>
                      <a:pt x="1644" y="472"/>
                      <a:pt x="2002" y="686"/>
                      <a:pt x="2383" y="769"/>
                    </a:cubicBezTo>
                    <a:cubicBezTo>
                      <a:pt x="2387" y="770"/>
                      <a:pt x="2391" y="771"/>
                      <a:pt x="2395" y="771"/>
                    </a:cubicBezTo>
                    <a:cubicBezTo>
                      <a:pt x="2436" y="771"/>
                      <a:pt x="2463" y="718"/>
                      <a:pt x="2430" y="674"/>
                    </a:cubicBezTo>
                    <a:cubicBezTo>
                      <a:pt x="2168" y="424"/>
                      <a:pt x="1775" y="365"/>
                      <a:pt x="1430" y="269"/>
                    </a:cubicBezTo>
                    <a:cubicBezTo>
                      <a:pt x="978" y="174"/>
                      <a:pt x="537" y="91"/>
                      <a:pt x="85" y="7"/>
                    </a:cubicBezTo>
                    <a:cubicBezTo>
                      <a:pt x="76" y="3"/>
                      <a:pt x="67" y="1"/>
                      <a:pt x="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0" name="Google Shape;12960;p44"/>
              <p:cNvSpPr/>
              <p:nvPr/>
            </p:nvSpPr>
            <p:spPr>
              <a:xfrm>
                <a:off x="4546700" y="2034175"/>
                <a:ext cx="1350" cy="1275"/>
              </a:xfrm>
              <a:custGeom>
                <a:avLst/>
                <a:gdLst/>
                <a:ahLst/>
                <a:cxnLst/>
                <a:rect l="l" t="t" r="r" b="b"/>
                <a:pathLst>
                  <a:path w="54" h="51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1" y="1"/>
                      <a:pt x="3" y="9"/>
                      <a:pt x="12" y="18"/>
                    </a:cubicBezTo>
                    <a:lnTo>
                      <a:pt x="24" y="42"/>
                    </a:lnTo>
                    <a:cubicBezTo>
                      <a:pt x="24" y="48"/>
                      <a:pt x="33" y="50"/>
                      <a:pt x="40" y="50"/>
                    </a:cubicBezTo>
                    <a:cubicBezTo>
                      <a:pt x="48" y="50"/>
                      <a:pt x="54" y="48"/>
                      <a:pt x="48" y="42"/>
                    </a:cubicBezTo>
                    <a:cubicBezTo>
                      <a:pt x="48" y="18"/>
                      <a:pt x="24" y="6"/>
                      <a:pt x="12" y="6"/>
                    </a:cubicBezTo>
                    <a:cubicBezTo>
                      <a:pt x="8" y="2"/>
                      <a:pt x="6" y="1"/>
                      <a:pt x="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1" name="Google Shape;12961;p44"/>
              <p:cNvSpPr/>
              <p:nvPr/>
            </p:nvSpPr>
            <p:spPr>
              <a:xfrm>
                <a:off x="4573350" y="2047600"/>
                <a:ext cx="64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56" h="172" extrusionOk="0">
                    <a:moveTo>
                      <a:pt x="90" y="1"/>
                    </a:moveTo>
                    <a:cubicBezTo>
                      <a:pt x="32" y="1"/>
                      <a:pt x="0" y="77"/>
                      <a:pt x="53" y="88"/>
                    </a:cubicBezTo>
                    <a:cubicBezTo>
                      <a:pt x="113" y="124"/>
                      <a:pt x="160" y="171"/>
                      <a:pt x="208" y="171"/>
                    </a:cubicBezTo>
                    <a:cubicBezTo>
                      <a:pt x="244" y="171"/>
                      <a:pt x="256" y="124"/>
                      <a:pt x="244" y="112"/>
                    </a:cubicBezTo>
                    <a:cubicBezTo>
                      <a:pt x="208" y="64"/>
                      <a:pt x="160" y="40"/>
                      <a:pt x="113" y="5"/>
                    </a:cubicBezTo>
                    <a:cubicBezTo>
                      <a:pt x="105" y="2"/>
                      <a:pt x="97" y="1"/>
                      <a:pt x="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2" name="Google Shape;12962;p44"/>
              <p:cNvSpPr/>
              <p:nvPr/>
            </p:nvSpPr>
            <p:spPr>
              <a:xfrm>
                <a:off x="4592325" y="2061375"/>
                <a:ext cx="5275" cy="3025"/>
              </a:xfrm>
              <a:custGeom>
                <a:avLst/>
                <a:gdLst/>
                <a:ahLst/>
                <a:cxnLst/>
                <a:rect l="l" t="t" r="r" b="b"/>
                <a:pathLst>
                  <a:path w="211" h="121" extrusionOk="0">
                    <a:moveTo>
                      <a:pt x="69" y="0"/>
                    </a:moveTo>
                    <a:cubicBezTo>
                      <a:pt x="8" y="0"/>
                      <a:pt x="0" y="97"/>
                      <a:pt x="68" y="97"/>
                    </a:cubicBezTo>
                    <a:cubicBezTo>
                      <a:pt x="116" y="97"/>
                      <a:pt x="128" y="120"/>
                      <a:pt x="175" y="120"/>
                    </a:cubicBezTo>
                    <a:cubicBezTo>
                      <a:pt x="187" y="120"/>
                      <a:pt x="211" y="108"/>
                      <a:pt x="199" y="97"/>
                    </a:cubicBezTo>
                    <a:cubicBezTo>
                      <a:pt x="187" y="37"/>
                      <a:pt x="128" y="1"/>
                      <a:pt x="80" y="1"/>
                    </a:cubicBezTo>
                    <a:cubicBezTo>
                      <a:pt x="76" y="1"/>
                      <a:pt x="73" y="0"/>
                      <a:pt x="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3" name="Google Shape;12963;p44"/>
              <p:cNvSpPr/>
              <p:nvPr/>
            </p:nvSpPr>
            <p:spPr>
              <a:xfrm>
                <a:off x="4603375" y="2072875"/>
                <a:ext cx="10600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424" h="531" extrusionOk="0">
                    <a:moveTo>
                      <a:pt x="82" y="1"/>
                    </a:moveTo>
                    <a:cubicBezTo>
                      <a:pt x="40" y="1"/>
                      <a:pt x="0" y="60"/>
                      <a:pt x="31" y="101"/>
                    </a:cubicBezTo>
                    <a:cubicBezTo>
                      <a:pt x="67" y="172"/>
                      <a:pt x="102" y="244"/>
                      <a:pt x="126" y="303"/>
                    </a:cubicBezTo>
                    <a:cubicBezTo>
                      <a:pt x="174" y="375"/>
                      <a:pt x="209" y="458"/>
                      <a:pt x="269" y="506"/>
                    </a:cubicBezTo>
                    <a:cubicBezTo>
                      <a:pt x="285" y="521"/>
                      <a:pt x="305" y="530"/>
                      <a:pt x="324" y="530"/>
                    </a:cubicBezTo>
                    <a:cubicBezTo>
                      <a:pt x="350" y="530"/>
                      <a:pt x="375" y="515"/>
                      <a:pt x="388" y="482"/>
                    </a:cubicBezTo>
                    <a:cubicBezTo>
                      <a:pt x="424" y="279"/>
                      <a:pt x="245" y="113"/>
                      <a:pt x="102" y="6"/>
                    </a:cubicBezTo>
                    <a:cubicBezTo>
                      <a:pt x="96" y="2"/>
                      <a:pt x="89" y="1"/>
                      <a:pt x="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4" name="Google Shape;12964;p44"/>
              <p:cNvSpPr/>
              <p:nvPr/>
            </p:nvSpPr>
            <p:spPr>
              <a:xfrm>
                <a:off x="4621400" y="2124050"/>
                <a:ext cx="7025" cy="3692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1477" extrusionOk="0">
                    <a:moveTo>
                      <a:pt x="243" y="0"/>
                    </a:moveTo>
                    <a:cubicBezTo>
                      <a:pt x="228" y="0"/>
                      <a:pt x="215" y="9"/>
                      <a:pt x="215" y="30"/>
                    </a:cubicBezTo>
                    <a:cubicBezTo>
                      <a:pt x="108" y="495"/>
                      <a:pt x="48" y="983"/>
                      <a:pt x="0" y="1459"/>
                    </a:cubicBezTo>
                    <a:cubicBezTo>
                      <a:pt x="0" y="1471"/>
                      <a:pt x="9" y="1477"/>
                      <a:pt x="20" y="1477"/>
                    </a:cubicBezTo>
                    <a:cubicBezTo>
                      <a:pt x="30" y="1477"/>
                      <a:pt x="42" y="1471"/>
                      <a:pt x="48" y="1459"/>
                    </a:cubicBezTo>
                    <a:cubicBezTo>
                      <a:pt x="215" y="1007"/>
                      <a:pt x="179" y="507"/>
                      <a:pt x="274" y="42"/>
                    </a:cubicBezTo>
                    <a:cubicBezTo>
                      <a:pt x="281" y="15"/>
                      <a:pt x="261" y="0"/>
                      <a:pt x="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5" name="Google Shape;12965;p44"/>
              <p:cNvSpPr/>
              <p:nvPr/>
            </p:nvSpPr>
            <p:spPr>
              <a:xfrm>
                <a:off x="4601550" y="2159550"/>
                <a:ext cx="1510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2209" extrusionOk="0">
                    <a:moveTo>
                      <a:pt x="400" y="0"/>
                    </a:moveTo>
                    <a:cubicBezTo>
                      <a:pt x="366" y="0"/>
                      <a:pt x="330" y="21"/>
                      <a:pt x="318" y="63"/>
                    </a:cubicBezTo>
                    <a:cubicBezTo>
                      <a:pt x="294" y="408"/>
                      <a:pt x="282" y="742"/>
                      <a:pt x="259" y="1075"/>
                    </a:cubicBezTo>
                    <a:cubicBezTo>
                      <a:pt x="235" y="1468"/>
                      <a:pt x="104" y="1777"/>
                      <a:pt x="9" y="2146"/>
                    </a:cubicBezTo>
                    <a:cubicBezTo>
                      <a:pt x="0" y="2181"/>
                      <a:pt x="28" y="2209"/>
                      <a:pt x="54" y="2209"/>
                    </a:cubicBezTo>
                    <a:cubicBezTo>
                      <a:pt x="64" y="2209"/>
                      <a:pt x="73" y="2204"/>
                      <a:pt x="80" y="2194"/>
                    </a:cubicBezTo>
                    <a:cubicBezTo>
                      <a:pt x="604" y="1730"/>
                      <a:pt x="473" y="682"/>
                      <a:pt x="473" y="63"/>
                    </a:cubicBezTo>
                    <a:cubicBezTo>
                      <a:pt x="467" y="21"/>
                      <a:pt x="434" y="0"/>
                      <a:pt x="4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6" name="Google Shape;12966;p44"/>
              <p:cNvSpPr/>
              <p:nvPr/>
            </p:nvSpPr>
            <p:spPr>
              <a:xfrm>
                <a:off x="4587825" y="2223575"/>
                <a:ext cx="10950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68" extrusionOk="0">
                    <a:moveTo>
                      <a:pt x="402" y="0"/>
                    </a:moveTo>
                    <a:cubicBezTo>
                      <a:pt x="398" y="0"/>
                      <a:pt x="395" y="1"/>
                      <a:pt x="391" y="2"/>
                    </a:cubicBezTo>
                    <a:cubicBezTo>
                      <a:pt x="308" y="38"/>
                      <a:pt x="236" y="62"/>
                      <a:pt x="177" y="109"/>
                    </a:cubicBezTo>
                    <a:cubicBezTo>
                      <a:pt x="141" y="145"/>
                      <a:pt x="93" y="169"/>
                      <a:pt x="69" y="205"/>
                    </a:cubicBezTo>
                    <a:cubicBezTo>
                      <a:pt x="34" y="228"/>
                      <a:pt x="22" y="276"/>
                      <a:pt x="10" y="324"/>
                    </a:cubicBezTo>
                    <a:cubicBezTo>
                      <a:pt x="1" y="342"/>
                      <a:pt x="13" y="367"/>
                      <a:pt x="30" y="367"/>
                    </a:cubicBezTo>
                    <a:cubicBezTo>
                      <a:pt x="35" y="367"/>
                      <a:pt x="40" y="365"/>
                      <a:pt x="46" y="359"/>
                    </a:cubicBezTo>
                    <a:cubicBezTo>
                      <a:pt x="81" y="347"/>
                      <a:pt x="129" y="336"/>
                      <a:pt x="153" y="324"/>
                    </a:cubicBezTo>
                    <a:cubicBezTo>
                      <a:pt x="189" y="288"/>
                      <a:pt x="212" y="264"/>
                      <a:pt x="248" y="240"/>
                    </a:cubicBezTo>
                    <a:lnTo>
                      <a:pt x="427" y="62"/>
                    </a:lnTo>
                    <a:cubicBezTo>
                      <a:pt x="437" y="40"/>
                      <a:pt x="429" y="0"/>
                      <a:pt x="4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7" name="Google Shape;12967;p44"/>
              <p:cNvSpPr/>
              <p:nvPr/>
            </p:nvSpPr>
            <p:spPr>
              <a:xfrm>
                <a:off x="4524650" y="2214300"/>
                <a:ext cx="23025" cy="24250"/>
              </a:xfrm>
              <a:custGeom>
                <a:avLst/>
                <a:gdLst/>
                <a:ahLst/>
                <a:cxnLst/>
                <a:rect l="l" t="t" r="r" b="b"/>
                <a:pathLst>
                  <a:path w="921" h="970" extrusionOk="0">
                    <a:moveTo>
                      <a:pt x="40" y="1"/>
                    </a:moveTo>
                    <a:cubicBezTo>
                      <a:pt x="24" y="1"/>
                      <a:pt x="1" y="18"/>
                      <a:pt x="1" y="28"/>
                    </a:cubicBezTo>
                    <a:cubicBezTo>
                      <a:pt x="49" y="207"/>
                      <a:pt x="227" y="373"/>
                      <a:pt x="346" y="504"/>
                    </a:cubicBezTo>
                    <a:cubicBezTo>
                      <a:pt x="501" y="671"/>
                      <a:pt x="656" y="826"/>
                      <a:pt x="834" y="957"/>
                    </a:cubicBezTo>
                    <a:cubicBezTo>
                      <a:pt x="843" y="966"/>
                      <a:pt x="854" y="969"/>
                      <a:pt x="864" y="969"/>
                    </a:cubicBezTo>
                    <a:cubicBezTo>
                      <a:pt x="894" y="969"/>
                      <a:pt x="921" y="936"/>
                      <a:pt x="894" y="909"/>
                    </a:cubicBezTo>
                    <a:cubicBezTo>
                      <a:pt x="739" y="778"/>
                      <a:pt x="584" y="635"/>
                      <a:pt x="441" y="468"/>
                    </a:cubicBezTo>
                    <a:cubicBezTo>
                      <a:pt x="299" y="314"/>
                      <a:pt x="215" y="123"/>
                      <a:pt x="49" y="4"/>
                    </a:cubicBezTo>
                    <a:cubicBezTo>
                      <a:pt x="46" y="2"/>
                      <a:pt x="43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8" name="Google Shape;12968;p44"/>
              <p:cNvSpPr/>
              <p:nvPr/>
            </p:nvSpPr>
            <p:spPr>
              <a:xfrm>
                <a:off x="4497275" y="2197425"/>
                <a:ext cx="14025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628" extrusionOk="0">
                    <a:moveTo>
                      <a:pt x="465" y="0"/>
                    </a:moveTo>
                    <a:cubicBezTo>
                      <a:pt x="179" y="0"/>
                      <a:pt x="1" y="334"/>
                      <a:pt x="72" y="608"/>
                    </a:cubicBezTo>
                    <a:cubicBezTo>
                      <a:pt x="79" y="622"/>
                      <a:pt x="94" y="627"/>
                      <a:pt x="110" y="627"/>
                    </a:cubicBezTo>
                    <a:cubicBezTo>
                      <a:pt x="122" y="627"/>
                      <a:pt x="134" y="625"/>
                      <a:pt x="143" y="620"/>
                    </a:cubicBezTo>
                    <a:cubicBezTo>
                      <a:pt x="239" y="489"/>
                      <a:pt x="262" y="191"/>
                      <a:pt x="465" y="179"/>
                    </a:cubicBezTo>
                    <a:cubicBezTo>
                      <a:pt x="560" y="155"/>
                      <a:pt x="560" y="0"/>
                      <a:pt x="4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9" name="Google Shape;12969;p44"/>
              <p:cNvSpPr/>
              <p:nvPr/>
            </p:nvSpPr>
            <p:spPr>
              <a:xfrm>
                <a:off x="4515225" y="2249775"/>
                <a:ext cx="11375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458" extrusionOk="0">
                    <a:moveTo>
                      <a:pt x="58" y="1"/>
                    </a:moveTo>
                    <a:cubicBezTo>
                      <a:pt x="18" y="1"/>
                      <a:pt x="1" y="63"/>
                      <a:pt x="45" y="85"/>
                    </a:cubicBezTo>
                    <a:cubicBezTo>
                      <a:pt x="116" y="133"/>
                      <a:pt x="152" y="204"/>
                      <a:pt x="223" y="264"/>
                    </a:cubicBezTo>
                    <a:lnTo>
                      <a:pt x="402" y="442"/>
                    </a:lnTo>
                    <a:cubicBezTo>
                      <a:pt x="405" y="453"/>
                      <a:pt x="412" y="458"/>
                      <a:pt x="419" y="458"/>
                    </a:cubicBezTo>
                    <a:cubicBezTo>
                      <a:pt x="436" y="458"/>
                      <a:pt x="454" y="435"/>
                      <a:pt x="437" y="419"/>
                    </a:cubicBezTo>
                    <a:cubicBezTo>
                      <a:pt x="426" y="323"/>
                      <a:pt x="378" y="228"/>
                      <a:pt x="318" y="145"/>
                    </a:cubicBezTo>
                    <a:cubicBezTo>
                      <a:pt x="247" y="73"/>
                      <a:pt x="164" y="26"/>
                      <a:pt x="68" y="2"/>
                    </a:cubicBezTo>
                    <a:cubicBezTo>
                      <a:pt x="65" y="1"/>
                      <a:pt x="61" y="1"/>
                      <a:pt x="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0" name="Google Shape;12970;p44"/>
              <p:cNvSpPr/>
              <p:nvPr/>
            </p:nvSpPr>
            <p:spPr>
              <a:xfrm>
                <a:off x="4528325" y="2264875"/>
                <a:ext cx="7625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35" extrusionOk="0">
                    <a:moveTo>
                      <a:pt x="50" y="0"/>
                    </a:moveTo>
                    <a:cubicBezTo>
                      <a:pt x="15" y="0"/>
                      <a:pt x="0" y="56"/>
                      <a:pt x="21" y="77"/>
                    </a:cubicBezTo>
                    <a:cubicBezTo>
                      <a:pt x="92" y="124"/>
                      <a:pt x="175" y="184"/>
                      <a:pt x="247" y="231"/>
                    </a:cubicBezTo>
                    <a:cubicBezTo>
                      <a:pt x="251" y="233"/>
                      <a:pt x="256" y="234"/>
                      <a:pt x="260" y="234"/>
                    </a:cubicBezTo>
                    <a:cubicBezTo>
                      <a:pt x="282" y="234"/>
                      <a:pt x="304" y="213"/>
                      <a:pt x="294" y="184"/>
                    </a:cubicBezTo>
                    <a:cubicBezTo>
                      <a:pt x="223" y="112"/>
                      <a:pt x="140" y="53"/>
                      <a:pt x="68" y="5"/>
                    </a:cubicBezTo>
                    <a:cubicBezTo>
                      <a:pt x="62" y="2"/>
                      <a:pt x="55" y="0"/>
                      <a:pt x="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1" name="Google Shape;12971;p44"/>
              <p:cNvSpPr/>
              <p:nvPr/>
            </p:nvSpPr>
            <p:spPr>
              <a:xfrm>
                <a:off x="4629175" y="2357775"/>
                <a:ext cx="86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345" h="365" extrusionOk="0">
                    <a:moveTo>
                      <a:pt x="61" y="0"/>
                    </a:moveTo>
                    <a:cubicBezTo>
                      <a:pt x="25" y="0"/>
                      <a:pt x="1" y="51"/>
                      <a:pt x="47" y="87"/>
                    </a:cubicBezTo>
                    <a:cubicBezTo>
                      <a:pt x="154" y="159"/>
                      <a:pt x="225" y="254"/>
                      <a:pt x="309" y="349"/>
                    </a:cubicBezTo>
                    <a:cubicBezTo>
                      <a:pt x="312" y="360"/>
                      <a:pt x="317" y="364"/>
                      <a:pt x="322" y="364"/>
                    </a:cubicBezTo>
                    <a:cubicBezTo>
                      <a:pt x="333" y="364"/>
                      <a:pt x="344" y="342"/>
                      <a:pt x="344" y="325"/>
                    </a:cubicBezTo>
                    <a:cubicBezTo>
                      <a:pt x="285" y="206"/>
                      <a:pt x="213" y="87"/>
                      <a:pt x="94" y="16"/>
                    </a:cubicBezTo>
                    <a:cubicBezTo>
                      <a:pt x="83" y="5"/>
                      <a:pt x="71" y="0"/>
                      <a:pt x="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2" name="Google Shape;12972;p44"/>
              <p:cNvSpPr/>
              <p:nvPr/>
            </p:nvSpPr>
            <p:spPr>
              <a:xfrm>
                <a:off x="4649525" y="2381225"/>
                <a:ext cx="396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129" extrusionOk="0">
                    <a:moveTo>
                      <a:pt x="42" y="1"/>
                    </a:moveTo>
                    <a:cubicBezTo>
                      <a:pt x="21" y="1"/>
                      <a:pt x="0" y="44"/>
                      <a:pt x="30" y="54"/>
                    </a:cubicBezTo>
                    <a:cubicBezTo>
                      <a:pt x="519" y="423"/>
                      <a:pt x="983" y="840"/>
                      <a:pt x="1531" y="1126"/>
                    </a:cubicBezTo>
                    <a:cubicBezTo>
                      <a:pt x="1534" y="1127"/>
                      <a:pt x="1537" y="1128"/>
                      <a:pt x="1541" y="1128"/>
                    </a:cubicBezTo>
                    <a:cubicBezTo>
                      <a:pt x="1563" y="1128"/>
                      <a:pt x="1585" y="1099"/>
                      <a:pt x="1554" y="1078"/>
                    </a:cubicBezTo>
                    <a:cubicBezTo>
                      <a:pt x="1007" y="780"/>
                      <a:pt x="554" y="364"/>
                      <a:pt x="54" y="6"/>
                    </a:cubicBezTo>
                    <a:cubicBezTo>
                      <a:pt x="50" y="3"/>
                      <a:pt x="46" y="1"/>
                      <a:pt x="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3" name="Google Shape;12973;p44"/>
              <p:cNvSpPr/>
              <p:nvPr/>
            </p:nvSpPr>
            <p:spPr>
              <a:xfrm>
                <a:off x="4600900" y="2310800"/>
                <a:ext cx="9450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74" extrusionOk="0">
                    <a:moveTo>
                      <a:pt x="90" y="1"/>
                    </a:moveTo>
                    <a:cubicBezTo>
                      <a:pt x="45" y="1"/>
                      <a:pt x="1" y="43"/>
                      <a:pt x="35" y="85"/>
                    </a:cubicBezTo>
                    <a:cubicBezTo>
                      <a:pt x="106" y="192"/>
                      <a:pt x="213" y="299"/>
                      <a:pt x="320" y="371"/>
                    </a:cubicBezTo>
                    <a:cubicBezTo>
                      <a:pt x="325" y="373"/>
                      <a:pt x="329" y="374"/>
                      <a:pt x="334" y="374"/>
                    </a:cubicBezTo>
                    <a:cubicBezTo>
                      <a:pt x="355" y="374"/>
                      <a:pt x="378" y="353"/>
                      <a:pt x="368" y="323"/>
                    </a:cubicBezTo>
                    <a:cubicBezTo>
                      <a:pt x="285" y="228"/>
                      <a:pt x="201" y="133"/>
                      <a:pt x="142" y="26"/>
                    </a:cubicBezTo>
                    <a:cubicBezTo>
                      <a:pt x="128" y="8"/>
                      <a:pt x="109" y="1"/>
                      <a:pt x="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4" name="Google Shape;12974;p44"/>
              <p:cNvSpPr/>
              <p:nvPr/>
            </p:nvSpPr>
            <p:spPr>
              <a:xfrm>
                <a:off x="4739750" y="2445725"/>
                <a:ext cx="9175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367" h="224" extrusionOk="0">
                    <a:moveTo>
                      <a:pt x="17" y="0"/>
                    </a:moveTo>
                    <a:cubicBezTo>
                      <a:pt x="2" y="0"/>
                      <a:pt x="0" y="50"/>
                      <a:pt x="29" y="70"/>
                    </a:cubicBezTo>
                    <a:cubicBezTo>
                      <a:pt x="136" y="105"/>
                      <a:pt x="219" y="153"/>
                      <a:pt x="303" y="213"/>
                    </a:cubicBezTo>
                    <a:cubicBezTo>
                      <a:pt x="311" y="220"/>
                      <a:pt x="318" y="224"/>
                      <a:pt x="325" y="224"/>
                    </a:cubicBezTo>
                    <a:cubicBezTo>
                      <a:pt x="351" y="224"/>
                      <a:pt x="366" y="181"/>
                      <a:pt x="339" y="153"/>
                    </a:cubicBezTo>
                    <a:cubicBezTo>
                      <a:pt x="267" y="70"/>
                      <a:pt x="148" y="34"/>
                      <a:pt x="29" y="10"/>
                    </a:cubicBezTo>
                    <a:cubicBezTo>
                      <a:pt x="24" y="3"/>
                      <a:pt x="20" y="0"/>
                      <a:pt x="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5" name="Google Shape;12975;p44"/>
              <p:cNvSpPr/>
              <p:nvPr/>
            </p:nvSpPr>
            <p:spPr>
              <a:xfrm>
                <a:off x="4785125" y="2465225"/>
                <a:ext cx="4175" cy="2200"/>
              </a:xfrm>
              <a:custGeom>
                <a:avLst/>
                <a:gdLst/>
                <a:ahLst/>
                <a:cxnLst/>
                <a:rect l="l" t="t" r="r" b="b"/>
                <a:pathLst>
                  <a:path w="167" h="88" extrusionOk="0">
                    <a:moveTo>
                      <a:pt x="43" y="1"/>
                    </a:moveTo>
                    <a:cubicBezTo>
                      <a:pt x="0" y="1"/>
                      <a:pt x="6" y="87"/>
                      <a:pt x="59" y="87"/>
                    </a:cubicBezTo>
                    <a:cubicBezTo>
                      <a:pt x="95" y="87"/>
                      <a:pt x="119" y="87"/>
                      <a:pt x="143" y="75"/>
                    </a:cubicBezTo>
                    <a:cubicBezTo>
                      <a:pt x="167" y="64"/>
                      <a:pt x="167" y="16"/>
                      <a:pt x="143" y="16"/>
                    </a:cubicBezTo>
                    <a:cubicBezTo>
                      <a:pt x="107" y="4"/>
                      <a:pt x="71" y="4"/>
                      <a:pt x="59" y="4"/>
                    </a:cubicBezTo>
                    <a:cubicBezTo>
                      <a:pt x="53" y="2"/>
                      <a:pt x="48" y="1"/>
                      <a:pt x="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6" name="Google Shape;12976;p44"/>
              <p:cNvSpPr/>
              <p:nvPr/>
            </p:nvSpPr>
            <p:spPr>
              <a:xfrm>
                <a:off x="4801475" y="2463225"/>
                <a:ext cx="5675" cy="21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86" extrusionOk="0">
                    <a:moveTo>
                      <a:pt x="48" y="1"/>
                    </a:moveTo>
                    <a:cubicBezTo>
                      <a:pt x="4" y="1"/>
                      <a:pt x="1" y="85"/>
                      <a:pt x="40" y="85"/>
                    </a:cubicBezTo>
                    <a:cubicBezTo>
                      <a:pt x="43" y="85"/>
                      <a:pt x="46" y="85"/>
                      <a:pt x="48" y="84"/>
                    </a:cubicBezTo>
                    <a:cubicBezTo>
                      <a:pt x="96" y="84"/>
                      <a:pt x="132" y="60"/>
                      <a:pt x="203" y="60"/>
                    </a:cubicBezTo>
                    <a:cubicBezTo>
                      <a:pt x="227" y="60"/>
                      <a:pt x="227" y="25"/>
                      <a:pt x="203" y="25"/>
                    </a:cubicBezTo>
                    <a:cubicBezTo>
                      <a:pt x="156" y="25"/>
                      <a:pt x="108" y="1"/>
                      <a:pt x="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7" name="Google Shape;12977;p44"/>
              <p:cNvSpPr/>
              <p:nvPr/>
            </p:nvSpPr>
            <p:spPr>
              <a:xfrm>
                <a:off x="4843875" y="2481525"/>
                <a:ext cx="6350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96" extrusionOk="0">
                    <a:moveTo>
                      <a:pt x="46" y="0"/>
                    </a:moveTo>
                    <a:cubicBezTo>
                      <a:pt x="19" y="0"/>
                      <a:pt x="0" y="33"/>
                      <a:pt x="19" y="43"/>
                    </a:cubicBezTo>
                    <a:cubicBezTo>
                      <a:pt x="91" y="126"/>
                      <a:pt x="150" y="197"/>
                      <a:pt x="198" y="281"/>
                    </a:cubicBezTo>
                    <a:cubicBezTo>
                      <a:pt x="201" y="292"/>
                      <a:pt x="208" y="296"/>
                      <a:pt x="216" y="296"/>
                    </a:cubicBezTo>
                    <a:cubicBezTo>
                      <a:pt x="233" y="296"/>
                      <a:pt x="254" y="274"/>
                      <a:pt x="245" y="257"/>
                    </a:cubicBezTo>
                    <a:cubicBezTo>
                      <a:pt x="198" y="162"/>
                      <a:pt x="138" y="78"/>
                      <a:pt x="67" y="7"/>
                    </a:cubicBezTo>
                    <a:cubicBezTo>
                      <a:pt x="60" y="2"/>
                      <a:pt x="53" y="0"/>
                      <a:pt x="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8" name="Google Shape;12978;p44"/>
              <p:cNvSpPr/>
              <p:nvPr/>
            </p:nvSpPr>
            <p:spPr>
              <a:xfrm>
                <a:off x="4875000" y="2528725"/>
                <a:ext cx="1950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78" h="313" extrusionOk="0">
                    <a:moveTo>
                      <a:pt x="41" y="0"/>
                    </a:moveTo>
                    <a:cubicBezTo>
                      <a:pt x="21" y="0"/>
                      <a:pt x="1" y="12"/>
                      <a:pt x="1" y="36"/>
                    </a:cubicBezTo>
                    <a:cubicBezTo>
                      <a:pt x="1" y="119"/>
                      <a:pt x="12" y="202"/>
                      <a:pt x="12" y="286"/>
                    </a:cubicBezTo>
                    <a:cubicBezTo>
                      <a:pt x="12" y="304"/>
                      <a:pt x="21" y="313"/>
                      <a:pt x="30" y="313"/>
                    </a:cubicBezTo>
                    <a:cubicBezTo>
                      <a:pt x="39" y="313"/>
                      <a:pt x="48" y="304"/>
                      <a:pt x="48" y="286"/>
                    </a:cubicBezTo>
                    <a:cubicBezTo>
                      <a:pt x="48" y="202"/>
                      <a:pt x="72" y="119"/>
                      <a:pt x="72" y="36"/>
                    </a:cubicBezTo>
                    <a:cubicBezTo>
                      <a:pt x="78" y="12"/>
                      <a:pt x="60" y="0"/>
                      <a:pt x="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9" name="Google Shape;12979;p44"/>
              <p:cNvSpPr/>
              <p:nvPr/>
            </p:nvSpPr>
            <p:spPr>
              <a:xfrm>
                <a:off x="4868025" y="2552375"/>
                <a:ext cx="5625" cy="400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60" extrusionOk="0">
                    <a:moveTo>
                      <a:pt x="176" y="0"/>
                    </a:moveTo>
                    <a:cubicBezTo>
                      <a:pt x="171" y="0"/>
                      <a:pt x="165" y="2"/>
                      <a:pt x="161" y="7"/>
                    </a:cubicBezTo>
                    <a:cubicBezTo>
                      <a:pt x="113" y="54"/>
                      <a:pt x="53" y="90"/>
                      <a:pt x="18" y="114"/>
                    </a:cubicBezTo>
                    <a:cubicBezTo>
                      <a:pt x="0" y="139"/>
                      <a:pt x="14" y="159"/>
                      <a:pt x="32" y="159"/>
                    </a:cubicBezTo>
                    <a:cubicBezTo>
                      <a:pt x="39" y="159"/>
                      <a:pt x="47" y="156"/>
                      <a:pt x="53" y="149"/>
                    </a:cubicBezTo>
                    <a:cubicBezTo>
                      <a:pt x="101" y="102"/>
                      <a:pt x="161" y="90"/>
                      <a:pt x="196" y="42"/>
                    </a:cubicBezTo>
                    <a:cubicBezTo>
                      <a:pt x="225" y="33"/>
                      <a:pt x="200" y="0"/>
                      <a:pt x="1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0" name="Google Shape;12980;p44"/>
              <p:cNvSpPr/>
              <p:nvPr/>
            </p:nvSpPr>
            <p:spPr>
              <a:xfrm>
                <a:off x="4864200" y="2565425"/>
                <a:ext cx="131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642" extrusionOk="0">
                    <a:moveTo>
                      <a:pt x="56" y="0"/>
                    </a:moveTo>
                    <a:cubicBezTo>
                      <a:pt x="28" y="0"/>
                      <a:pt x="1" y="19"/>
                      <a:pt x="16" y="56"/>
                    </a:cubicBezTo>
                    <a:cubicBezTo>
                      <a:pt x="87" y="306"/>
                      <a:pt x="218" y="532"/>
                      <a:pt x="468" y="639"/>
                    </a:cubicBezTo>
                    <a:cubicBezTo>
                      <a:pt x="472" y="641"/>
                      <a:pt x="476" y="641"/>
                      <a:pt x="480" y="641"/>
                    </a:cubicBezTo>
                    <a:cubicBezTo>
                      <a:pt x="509" y="641"/>
                      <a:pt x="525" y="602"/>
                      <a:pt x="504" y="592"/>
                    </a:cubicBezTo>
                    <a:cubicBezTo>
                      <a:pt x="290" y="461"/>
                      <a:pt x="159" y="258"/>
                      <a:pt x="99" y="20"/>
                    </a:cubicBezTo>
                    <a:cubicBezTo>
                      <a:pt x="90" y="7"/>
                      <a:pt x="73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1" name="Google Shape;12981;p44"/>
              <p:cNvSpPr/>
              <p:nvPr/>
            </p:nvSpPr>
            <p:spPr>
              <a:xfrm>
                <a:off x="4887575" y="2593400"/>
                <a:ext cx="98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393" h="731" extrusionOk="0">
                    <a:moveTo>
                      <a:pt x="85" y="0"/>
                    </a:moveTo>
                    <a:cubicBezTo>
                      <a:pt x="46" y="0"/>
                      <a:pt x="1" y="43"/>
                      <a:pt x="33" y="92"/>
                    </a:cubicBezTo>
                    <a:cubicBezTo>
                      <a:pt x="129" y="306"/>
                      <a:pt x="212" y="544"/>
                      <a:pt x="343" y="723"/>
                    </a:cubicBezTo>
                    <a:cubicBezTo>
                      <a:pt x="348" y="728"/>
                      <a:pt x="359" y="731"/>
                      <a:pt x="368" y="731"/>
                    </a:cubicBezTo>
                    <a:cubicBezTo>
                      <a:pt x="382" y="731"/>
                      <a:pt x="393" y="725"/>
                      <a:pt x="379" y="711"/>
                    </a:cubicBezTo>
                    <a:cubicBezTo>
                      <a:pt x="319" y="485"/>
                      <a:pt x="224" y="247"/>
                      <a:pt x="129" y="32"/>
                    </a:cubicBezTo>
                    <a:cubicBezTo>
                      <a:pt x="121" y="10"/>
                      <a:pt x="104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2" name="Google Shape;12982;p44"/>
              <p:cNvSpPr/>
              <p:nvPr/>
            </p:nvSpPr>
            <p:spPr>
              <a:xfrm>
                <a:off x="4900600" y="2663925"/>
                <a:ext cx="567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620" extrusionOk="0">
                    <a:moveTo>
                      <a:pt x="127" y="0"/>
                    </a:moveTo>
                    <a:cubicBezTo>
                      <a:pt x="105" y="0"/>
                      <a:pt x="84" y="15"/>
                      <a:pt x="84" y="45"/>
                    </a:cubicBezTo>
                    <a:cubicBezTo>
                      <a:pt x="84" y="152"/>
                      <a:pt x="72" y="236"/>
                      <a:pt x="60" y="343"/>
                    </a:cubicBezTo>
                    <a:cubicBezTo>
                      <a:pt x="48" y="426"/>
                      <a:pt x="1" y="509"/>
                      <a:pt x="12" y="581"/>
                    </a:cubicBezTo>
                    <a:cubicBezTo>
                      <a:pt x="12" y="597"/>
                      <a:pt x="35" y="620"/>
                      <a:pt x="58" y="620"/>
                    </a:cubicBezTo>
                    <a:cubicBezTo>
                      <a:pt x="67" y="620"/>
                      <a:pt x="77" y="616"/>
                      <a:pt x="84" y="605"/>
                    </a:cubicBezTo>
                    <a:cubicBezTo>
                      <a:pt x="227" y="486"/>
                      <a:pt x="179" y="212"/>
                      <a:pt x="179" y="45"/>
                    </a:cubicBezTo>
                    <a:cubicBezTo>
                      <a:pt x="173" y="15"/>
                      <a:pt x="149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3" name="Google Shape;12983;p44"/>
              <p:cNvSpPr/>
              <p:nvPr/>
            </p:nvSpPr>
            <p:spPr>
              <a:xfrm>
                <a:off x="4857150" y="2723075"/>
                <a:ext cx="29025" cy="1385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554" extrusionOk="0">
                    <a:moveTo>
                      <a:pt x="1079" y="1"/>
                    </a:moveTo>
                    <a:cubicBezTo>
                      <a:pt x="1069" y="1"/>
                      <a:pt x="1058" y="4"/>
                      <a:pt x="1048" y="13"/>
                    </a:cubicBezTo>
                    <a:cubicBezTo>
                      <a:pt x="905" y="120"/>
                      <a:pt x="691" y="203"/>
                      <a:pt x="512" y="263"/>
                    </a:cubicBezTo>
                    <a:cubicBezTo>
                      <a:pt x="369" y="322"/>
                      <a:pt x="179" y="322"/>
                      <a:pt x="36" y="418"/>
                    </a:cubicBezTo>
                    <a:cubicBezTo>
                      <a:pt x="0" y="441"/>
                      <a:pt x="0" y="501"/>
                      <a:pt x="36" y="513"/>
                    </a:cubicBezTo>
                    <a:cubicBezTo>
                      <a:pt x="88" y="542"/>
                      <a:pt x="146" y="554"/>
                      <a:pt x="207" y="554"/>
                    </a:cubicBezTo>
                    <a:cubicBezTo>
                      <a:pt x="343" y="554"/>
                      <a:pt x="492" y="498"/>
                      <a:pt x="607" y="465"/>
                    </a:cubicBezTo>
                    <a:cubicBezTo>
                      <a:pt x="810" y="382"/>
                      <a:pt x="965" y="263"/>
                      <a:pt x="1131" y="120"/>
                    </a:cubicBezTo>
                    <a:cubicBezTo>
                      <a:pt x="1161" y="81"/>
                      <a:pt x="1125" y="1"/>
                      <a:pt x="10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4" name="Google Shape;12984;p44"/>
              <p:cNvSpPr/>
              <p:nvPr/>
            </p:nvSpPr>
            <p:spPr>
              <a:xfrm>
                <a:off x="4807425" y="2738425"/>
                <a:ext cx="98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26" extrusionOk="0">
                    <a:moveTo>
                      <a:pt x="88" y="1"/>
                    </a:moveTo>
                    <a:cubicBezTo>
                      <a:pt x="67" y="1"/>
                      <a:pt x="46" y="2"/>
                      <a:pt x="25" y="6"/>
                    </a:cubicBezTo>
                    <a:cubicBezTo>
                      <a:pt x="1" y="6"/>
                      <a:pt x="1" y="42"/>
                      <a:pt x="25" y="54"/>
                    </a:cubicBezTo>
                    <a:cubicBezTo>
                      <a:pt x="144" y="89"/>
                      <a:pt x="263" y="89"/>
                      <a:pt x="394" y="125"/>
                    </a:cubicBezTo>
                    <a:cubicBezTo>
                      <a:pt x="303" y="54"/>
                      <a:pt x="203" y="1"/>
                      <a:pt x="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5" name="Google Shape;12985;p44"/>
              <p:cNvSpPr/>
              <p:nvPr/>
            </p:nvSpPr>
            <p:spPr>
              <a:xfrm>
                <a:off x="4751825" y="2728075"/>
                <a:ext cx="2347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939" h="221" extrusionOk="0">
                    <a:moveTo>
                      <a:pt x="424" y="0"/>
                    </a:moveTo>
                    <a:cubicBezTo>
                      <a:pt x="262" y="0"/>
                      <a:pt x="110" y="33"/>
                      <a:pt x="10" y="170"/>
                    </a:cubicBezTo>
                    <a:cubicBezTo>
                      <a:pt x="0" y="199"/>
                      <a:pt x="15" y="221"/>
                      <a:pt x="40" y="221"/>
                    </a:cubicBezTo>
                    <a:cubicBezTo>
                      <a:pt x="46" y="221"/>
                      <a:pt x="52" y="220"/>
                      <a:pt x="58" y="218"/>
                    </a:cubicBezTo>
                    <a:cubicBezTo>
                      <a:pt x="178" y="143"/>
                      <a:pt x="307" y="124"/>
                      <a:pt x="437" y="124"/>
                    </a:cubicBezTo>
                    <a:cubicBezTo>
                      <a:pt x="578" y="124"/>
                      <a:pt x="720" y="146"/>
                      <a:pt x="856" y="146"/>
                    </a:cubicBezTo>
                    <a:cubicBezTo>
                      <a:pt x="859" y="147"/>
                      <a:pt x="863" y="147"/>
                      <a:pt x="866" y="147"/>
                    </a:cubicBezTo>
                    <a:cubicBezTo>
                      <a:pt x="939" y="147"/>
                      <a:pt x="935" y="27"/>
                      <a:pt x="856" y="27"/>
                    </a:cubicBezTo>
                    <a:cubicBezTo>
                      <a:pt x="725" y="27"/>
                      <a:pt x="571" y="0"/>
                      <a:pt x="4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6" name="Google Shape;12986;p44"/>
              <p:cNvSpPr/>
              <p:nvPr/>
            </p:nvSpPr>
            <p:spPr>
              <a:xfrm>
                <a:off x="4735400" y="2762775"/>
                <a:ext cx="65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260" h="423" extrusionOk="0">
                    <a:moveTo>
                      <a:pt x="182" y="1"/>
                    </a:moveTo>
                    <a:cubicBezTo>
                      <a:pt x="168" y="1"/>
                      <a:pt x="154" y="7"/>
                      <a:pt x="143" y="20"/>
                    </a:cubicBezTo>
                    <a:cubicBezTo>
                      <a:pt x="84" y="80"/>
                      <a:pt x="60" y="127"/>
                      <a:pt x="24" y="199"/>
                    </a:cubicBezTo>
                    <a:cubicBezTo>
                      <a:pt x="1" y="270"/>
                      <a:pt x="12" y="330"/>
                      <a:pt x="48" y="389"/>
                    </a:cubicBezTo>
                    <a:cubicBezTo>
                      <a:pt x="55" y="410"/>
                      <a:pt x="74" y="423"/>
                      <a:pt x="93" y="423"/>
                    </a:cubicBezTo>
                    <a:cubicBezTo>
                      <a:pt x="107" y="423"/>
                      <a:pt x="122" y="416"/>
                      <a:pt x="132" y="401"/>
                    </a:cubicBezTo>
                    <a:cubicBezTo>
                      <a:pt x="167" y="365"/>
                      <a:pt x="179" y="318"/>
                      <a:pt x="191" y="258"/>
                    </a:cubicBezTo>
                    <a:cubicBezTo>
                      <a:pt x="203" y="199"/>
                      <a:pt x="239" y="139"/>
                      <a:pt x="251" y="80"/>
                    </a:cubicBezTo>
                    <a:cubicBezTo>
                      <a:pt x="259" y="37"/>
                      <a:pt x="219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7" name="Google Shape;12987;p44"/>
              <p:cNvSpPr/>
              <p:nvPr/>
            </p:nvSpPr>
            <p:spPr>
              <a:xfrm>
                <a:off x="4753275" y="2796000"/>
                <a:ext cx="5975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32" extrusionOk="0">
                    <a:moveTo>
                      <a:pt x="147" y="1"/>
                    </a:moveTo>
                    <a:cubicBezTo>
                      <a:pt x="119" y="1"/>
                      <a:pt x="89" y="7"/>
                      <a:pt x="59" y="13"/>
                    </a:cubicBezTo>
                    <a:cubicBezTo>
                      <a:pt x="56" y="12"/>
                      <a:pt x="53" y="12"/>
                      <a:pt x="51" y="12"/>
                    </a:cubicBezTo>
                    <a:cubicBezTo>
                      <a:pt x="0" y="12"/>
                      <a:pt x="3" y="109"/>
                      <a:pt x="59" y="120"/>
                    </a:cubicBezTo>
                    <a:cubicBezTo>
                      <a:pt x="89" y="126"/>
                      <a:pt x="119" y="132"/>
                      <a:pt x="147" y="132"/>
                    </a:cubicBezTo>
                    <a:cubicBezTo>
                      <a:pt x="176" y="132"/>
                      <a:pt x="202" y="126"/>
                      <a:pt x="226" y="108"/>
                    </a:cubicBezTo>
                    <a:cubicBezTo>
                      <a:pt x="238" y="84"/>
                      <a:pt x="238" y="48"/>
                      <a:pt x="226" y="25"/>
                    </a:cubicBezTo>
                    <a:cubicBezTo>
                      <a:pt x="202" y="7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8" name="Google Shape;12988;p44"/>
              <p:cNvSpPr/>
              <p:nvPr/>
            </p:nvSpPr>
            <p:spPr>
              <a:xfrm>
                <a:off x="4786600" y="2818600"/>
                <a:ext cx="6425" cy="2800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12" extrusionOk="0">
                    <a:moveTo>
                      <a:pt x="41" y="1"/>
                    </a:moveTo>
                    <a:cubicBezTo>
                      <a:pt x="1" y="1"/>
                      <a:pt x="4" y="97"/>
                      <a:pt x="60" y="97"/>
                    </a:cubicBezTo>
                    <a:cubicBezTo>
                      <a:pt x="108" y="97"/>
                      <a:pt x="155" y="97"/>
                      <a:pt x="179" y="109"/>
                    </a:cubicBezTo>
                    <a:cubicBezTo>
                      <a:pt x="185" y="111"/>
                      <a:pt x="192" y="112"/>
                      <a:pt x="199" y="112"/>
                    </a:cubicBezTo>
                    <a:cubicBezTo>
                      <a:pt x="229" y="112"/>
                      <a:pt x="256" y="91"/>
                      <a:pt x="227" y="61"/>
                    </a:cubicBezTo>
                    <a:cubicBezTo>
                      <a:pt x="179" y="2"/>
                      <a:pt x="119" y="2"/>
                      <a:pt x="48" y="2"/>
                    </a:cubicBezTo>
                    <a:cubicBezTo>
                      <a:pt x="46" y="1"/>
                      <a:pt x="43" y="1"/>
                      <a:pt x="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9" name="Google Shape;12989;p44"/>
              <p:cNvSpPr/>
              <p:nvPr/>
            </p:nvSpPr>
            <p:spPr>
              <a:xfrm>
                <a:off x="4805925" y="2839975"/>
                <a:ext cx="5100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49" extrusionOk="0">
                    <a:moveTo>
                      <a:pt x="99" y="0"/>
                    </a:moveTo>
                    <a:cubicBezTo>
                      <a:pt x="47" y="0"/>
                      <a:pt x="0" y="56"/>
                      <a:pt x="61" y="99"/>
                    </a:cubicBezTo>
                    <a:cubicBezTo>
                      <a:pt x="93" y="110"/>
                      <a:pt x="115" y="149"/>
                      <a:pt x="153" y="149"/>
                    </a:cubicBezTo>
                    <a:cubicBezTo>
                      <a:pt x="158" y="149"/>
                      <a:pt x="163" y="148"/>
                      <a:pt x="168" y="147"/>
                    </a:cubicBezTo>
                    <a:cubicBezTo>
                      <a:pt x="204" y="147"/>
                      <a:pt x="204" y="111"/>
                      <a:pt x="180" y="99"/>
                    </a:cubicBezTo>
                    <a:cubicBezTo>
                      <a:pt x="168" y="87"/>
                      <a:pt x="156" y="40"/>
                      <a:pt x="156" y="28"/>
                    </a:cubicBezTo>
                    <a:cubicBezTo>
                      <a:pt x="140" y="8"/>
                      <a:pt x="119" y="0"/>
                      <a:pt x="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0" name="Google Shape;12990;p44"/>
              <p:cNvSpPr/>
              <p:nvPr/>
            </p:nvSpPr>
            <p:spPr>
              <a:xfrm>
                <a:off x="4816650" y="2894425"/>
                <a:ext cx="13125" cy="4165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1666" extrusionOk="0">
                    <a:moveTo>
                      <a:pt x="31" y="0"/>
                    </a:moveTo>
                    <a:cubicBezTo>
                      <a:pt x="21" y="0"/>
                      <a:pt x="1" y="14"/>
                      <a:pt x="1" y="41"/>
                    </a:cubicBezTo>
                    <a:cubicBezTo>
                      <a:pt x="263" y="553"/>
                      <a:pt x="263" y="1088"/>
                      <a:pt x="370" y="1648"/>
                    </a:cubicBezTo>
                    <a:cubicBezTo>
                      <a:pt x="370" y="1660"/>
                      <a:pt x="385" y="1666"/>
                      <a:pt x="400" y="1666"/>
                    </a:cubicBezTo>
                    <a:cubicBezTo>
                      <a:pt x="415" y="1666"/>
                      <a:pt x="430" y="1660"/>
                      <a:pt x="430" y="1648"/>
                    </a:cubicBezTo>
                    <a:cubicBezTo>
                      <a:pt x="525" y="1088"/>
                      <a:pt x="311" y="481"/>
                      <a:pt x="37" y="5"/>
                    </a:cubicBezTo>
                    <a:cubicBezTo>
                      <a:pt x="37" y="2"/>
                      <a:pt x="34" y="0"/>
                      <a:pt x="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1" name="Google Shape;12991;p44"/>
              <p:cNvSpPr/>
              <p:nvPr/>
            </p:nvSpPr>
            <p:spPr>
              <a:xfrm>
                <a:off x="4828275" y="2960675"/>
                <a:ext cx="270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8" extrusionOk="0">
                    <a:moveTo>
                      <a:pt x="54" y="1"/>
                    </a:moveTo>
                    <a:cubicBezTo>
                      <a:pt x="27" y="1"/>
                      <a:pt x="0" y="16"/>
                      <a:pt x="0" y="46"/>
                    </a:cubicBezTo>
                    <a:cubicBezTo>
                      <a:pt x="0" y="93"/>
                      <a:pt x="0" y="141"/>
                      <a:pt x="36" y="189"/>
                    </a:cubicBezTo>
                    <a:cubicBezTo>
                      <a:pt x="42" y="194"/>
                      <a:pt x="48" y="197"/>
                      <a:pt x="55" y="197"/>
                    </a:cubicBezTo>
                    <a:cubicBezTo>
                      <a:pt x="63" y="197"/>
                      <a:pt x="72" y="194"/>
                      <a:pt x="84" y="189"/>
                    </a:cubicBezTo>
                    <a:cubicBezTo>
                      <a:pt x="107" y="153"/>
                      <a:pt x="107" y="93"/>
                      <a:pt x="107" y="46"/>
                    </a:cubicBezTo>
                    <a:cubicBezTo>
                      <a:pt x="107" y="16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2" name="Google Shape;12992;p44"/>
              <p:cNvSpPr/>
              <p:nvPr/>
            </p:nvSpPr>
            <p:spPr>
              <a:xfrm>
                <a:off x="4831850" y="2990450"/>
                <a:ext cx="1122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77" extrusionOk="0">
                    <a:moveTo>
                      <a:pt x="67" y="0"/>
                    </a:moveTo>
                    <a:cubicBezTo>
                      <a:pt x="35" y="0"/>
                      <a:pt x="0" y="37"/>
                      <a:pt x="24" y="69"/>
                    </a:cubicBezTo>
                    <a:cubicBezTo>
                      <a:pt x="72" y="164"/>
                      <a:pt x="107" y="271"/>
                      <a:pt x="179" y="379"/>
                    </a:cubicBezTo>
                    <a:cubicBezTo>
                      <a:pt x="238" y="462"/>
                      <a:pt x="310" y="557"/>
                      <a:pt x="369" y="664"/>
                    </a:cubicBezTo>
                    <a:cubicBezTo>
                      <a:pt x="373" y="672"/>
                      <a:pt x="384" y="676"/>
                      <a:pt x="396" y="676"/>
                    </a:cubicBezTo>
                    <a:cubicBezTo>
                      <a:pt x="420" y="676"/>
                      <a:pt x="449" y="660"/>
                      <a:pt x="441" y="629"/>
                    </a:cubicBezTo>
                    <a:cubicBezTo>
                      <a:pt x="393" y="522"/>
                      <a:pt x="369" y="426"/>
                      <a:pt x="310" y="331"/>
                    </a:cubicBezTo>
                    <a:cubicBezTo>
                      <a:pt x="250" y="224"/>
                      <a:pt x="167" y="129"/>
                      <a:pt x="107" y="33"/>
                    </a:cubicBezTo>
                    <a:cubicBezTo>
                      <a:pt x="99" y="10"/>
                      <a:pt x="84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3" name="Google Shape;12993;p44"/>
              <p:cNvSpPr/>
              <p:nvPr/>
            </p:nvSpPr>
            <p:spPr>
              <a:xfrm>
                <a:off x="4824800" y="3012400"/>
                <a:ext cx="685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645" extrusionOk="0">
                    <a:moveTo>
                      <a:pt x="34" y="0"/>
                    </a:moveTo>
                    <a:cubicBezTo>
                      <a:pt x="18" y="0"/>
                      <a:pt x="1" y="13"/>
                      <a:pt x="8" y="36"/>
                    </a:cubicBezTo>
                    <a:cubicBezTo>
                      <a:pt x="68" y="227"/>
                      <a:pt x="163" y="441"/>
                      <a:pt x="223" y="632"/>
                    </a:cubicBezTo>
                    <a:cubicBezTo>
                      <a:pt x="227" y="640"/>
                      <a:pt x="236" y="644"/>
                      <a:pt x="244" y="644"/>
                    </a:cubicBezTo>
                    <a:cubicBezTo>
                      <a:pt x="259" y="644"/>
                      <a:pt x="274" y="631"/>
                      <a:pt x="258" y="608"/>
                    </a:cubicBezTo>
                    <a:cubicBezTo>
                      <a:pt x="235" y="406"/>
                      <a:pt x="115" y="215"/>
                      <a:pt x="56" y="13"/>
                    </a:cubicBezTo>
                    <a:cubicBezTo>
                      <a:pt x="52" y="4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4" name="Google Shape;12994;p44"/>
              <p:cNvSpPr/>
              <p:nvPr/>
            </p:nvSpPr>
            <p:spPr>
              <a:xfrm>
                <a:off x="4840025" y="3047925"/>
                <a:ext cx="15875" cy="483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933" extrusionOk="0">
                    <a:moveTo>
                      <a:pt x="65" y="1"/>
                    </a:moveTo>
                    <a:cubicBezTo>
                      <a:pt x="30" y="1"/>
                      <a:pt x="0" y="19"/>
                      <a:pt x="7" y="56"/>
                    </a:cubicBezTo>
                    <a:cubicBezTo>
                      <a:pt x="42" y="651"/>
                      <a:pt x="66" y="1461"/>
                      <a:pt x="519" y="1913"/>
                    </a:cubicBezTo>
                    <a:cubicBezTo>
                      <a:pt x="532" y="1927"/>
                      <a:pt x="548" y="1933"/>
                      <a:pt x="563" y="1933"/>
                    </a:cubicBezTo>
                    <a:cubicBezTo>
                      <a:pt x="600" y="1933"/>
                      <a:pt x="634" y="1896"/>
                      <a:pt x="626" y="1854"/>
                    </a:cubicBezTo>
                    <a:cubicBezTo>
                      <a:pt x="542" y="1580"/>
                      <a:pt x="399" y="1318"/>
                      <a:pt x="328" y="1044"/>
                    </a:cubicBezTo>
                    <a:cubicBezTo>
                      <a:pt x="233" y="711"/>
                      <a:pt x="173" y="389"/>
                      <a:pt x="149" y="44"/>
                    </a:cubicBezTo>
                    <a:cubicBezTo>
                      <a:pt x="132" y="16"/>
                      <a:pt x="96" y="1"/>
                      <a:pt x="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5" name="Google Shape;12995;p44"/>
              <p:cNvSpPr/>
              <p:nvPr/>
            </p:nvSpPr>
            <p:spPr>
              <a:xfrm>
                <a:off x="4819125" y="3143875"/>
                <a:ext cx="13975" cy="2967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1187" extrusionOk="0">
                    <a:moveTo>
                      <a:pt x="521" y="1"/>
                    </a:moveTo>
                    <a:cubicBezTo>
                      <a:pt x="506" y="1"/>
                      <a:pt x="490" y="8"/>
                      <a:pt x="485" y="28"/>
                    </a:cubicBezTo>
                    <a:cubicBezTo>
                      <a:pt x="450" y="242"/>
                      <a:pt x="390" y="445"/>
                      <a:pt x="295" y="635"/>
                    </a:cubicBezTo>
                    <a:cubicBezTo>
                      <a:pt x="212" y="814"/>
                      <a:pt x="104" y="981"/>
                      <a:pt x="9" y="1147"/>
                    </a:cubicBezTo>
                    <a:cubicBezTo>
                      <a:pt x="1" y="1164"/>
                      <a:pt x="10" y="1186"/>
                      <a:pt x="28" y="1186"/>
                    </a:cubicBezTo>
                    <a:cubicBezTo>
                      <a:pt x="36" y="1186"/>
                      <a:pt x="46" y="1182"/>
                      <a:pt x="57" y="1171"/>
                    </a:cubicBezTo>
                    <a:cubicBezTo>
                      <a:pt x="319" y="897"/>
                      <a:pt x="485" y="421"/>
                      <a:pt x="545" y="28"/>
                    </a:cubicBezTo>
                    <a:cubicBezTo>
                      <a:pt x="559" y="14"/>
                      <a:pt x="541" y="1"/>
                      <a:pt x="5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6" name="Google Shape;12996;p44"/>
              <p:cNvSpPr/>
              <p:nvPr/>
            </p:nvSpPr>
            <p:spPr>
              <a:xfrm>
                <a:off x="4765550" y="3203900"/>
                <a:ext cx="33375" cy="297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189" extrusionOk="0">
                    <a:moveTo>
                      <a:pt x="1266" y="1"/>
                    </a:moveTo>
                    <a:cubicBezTo>
                      <a:pt x="1256" y="1"/>
                      <a:pt x="1245" y="3"/>
                      <a:pt x="1235" y="8"/>
                    </a:cubicBezTo>
                    <a:cubicBezTo>
                      <a:pt x="890" y="425"/>
                      <a:pt x="414" y="699"/>
                      <a:pt x="45" y="1080"/>
                    </a:cubicBezTo>
                    <a:cubicBezTo>
                      <a:pt x="1" y="1124"/>
                      <a:pt x="38" y="1188"/>
                      <a:pt x="91" y="1188"/>
                    </a:cubicBezTo>
                    <a:cubicBezTo>
                      <a:pt x="95" y="1188"/>
                      <a:pt x="100" y="1188"/>
                      <a:pt x="104" y="1187"/>
                    </a:cubicBezTo>
                    <a:cubicBezTo>
                      <a:pt x="628" y="997"/>
                      <a:pt x="1009" y="532"/>
                      <a:pt x="1307" y="80"/>
                    </a:cubicBezTo>
                    <a:cubicBezTo>
                      <a:pt x="1335" y="33"/>
                      <a:pt x="1304" y="1"/>
                      <a:pt x="12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7" name="Google Shape;12997;p44"/>
              <p:cNvSpPr/>
              <p:nvPr/>
            </p:nvSpPr>
            <p:spPr>
              <a:xfrm>
                <a:off x="4694925" y="3317450"/>
                <a:ext cx="2472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578" extrusionOk="0">
                    <a:moveTo>
                      <a:pt x="977" y="0"/>
                    </a:moveTo>
                    <a:cubicBezTo>
                      <a:pt x="977" y="0"/>
                      <a:pt x="977" y="1"/>
                      <a:pt x="977" y="3"/>
                    </a:cubicBezTo>
                    <a:cubicBezTo>
                      <a:pt x="750" y="288"/>
                      <a:pt x="334" y="407"/>
                      <a:pt x="12" y="538"/>
                    </a:cubicBezTo>
                    <a:cubicBezTo>
                      <a:pt x="2" y="558"/>
                      <a:pt x="1" y="577"/>
                      <a:pt x="13" y="577"/>
                    </a:cubicBezTo>
                    <a:cubicBezTo>
                      <a:pt x="16" y="577"/>
                      <a:pt x="20" y="576"/>
                      <a:pt x="24" y="574"/>
                    </a:cubicBezTo>
                    <a:cubicBezTo>
                      <a:pt x="191" y="526"/>
                      <a:pt x="357" y="455"/>
                      <a:pt x="500" y="384"/>
                    </a:cubicBezTo>
                    <a:cubicBezTo>
                      <a:pt x="679" y="276"/>
                      <a:pt x="834" y="157"/>
                      <a:pt x="989" y="38"/>
                    </a:cubicBezTo>
                    <a:cubicBezTo>
                      <a:pt x="989" y="28"/>
                      <a:pt x="980" y="0"/>
                      <a:pt x="9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8" name="Google Shape;12998;p44"/>
              <p:cNvSpPr/>
              <p:nvPr/>
            </p:nvSpPr>
            <p:spPr>
              <a:xfrm>
                <a:off x="4655375" y="3341025"/>
                <a:ext cx="1187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475" h="290" extrusionOk="0">
                    <a:moveTo>
                      <a:pt x="415" y="0"/>
                    </a:moveTo>
                    <a:cubicBezTo>
                      <a:pt x="249" y="12"/>
                      <a:pt x="106" y="119"/>
                      <a:pt x="11" y="238"/>
                    </a:cubicBezTo>
                    <a:cubicBezTo>
                      <a:pt x="1" y="268"/>
                      <a:pt x="15" y="289"/>
                      <a:pt x="41" y="289"/>
                    </a:cubicBezTo>
                    <a:cubicBezTo>
                      <a:pt x="46" y="289"/>
                      <a:pt x="52" y="288"/>
                      <a:pt x="58" y="286"/>
                    </a:cubicBezTo>
                    <a:cubicBezTo>
                      <a:pt x="177" y="191"/>
                      <a:pt x="249" y="95"/>
                      <a:pt x="415" y="95"/>
                    </a:cubicBezTo>
                    <a:cubicBezTo>
                      <a:pt x="475" y="72"/>
                      <a:pt x="463" y="0"/>
                      <a:pt x="4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9" name="Google Shape;12999;p44"/>
              <p:cNvSpPr/>
              <p:nvPr/>
            </p:nvSpPr>
            <p:spPr>
              <a:xfrm>
                <a:off x="4609500" y="3353975"/>
                <a:ext cx="336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733" extrusionOk="0">
                    <a:moveTo>
                      <a:pt x="1342" y="1"/>
                    </a:moveTo>
                    <a:cubicBezTo>
                      <a:pt x="1340" y="1"/>
                      <a:pt x="1338" y="2"/>
                      <a:pt x="1334" y="6"/>
                    </a:cubicBezTo>
                    <a:cubicBezTo>
                      <a:pt x="1342" y="6"/>
                      <a:pt x="1344" y="1"/>
                      <a:pt x="1342" y="1"/>
                    </a:cubicBezTo>
                    <a:close/>
                    <a:moveTo>
                      <a:pt x="1334" y="6"/>
                    </a:moveTo>
                    <a:lnTo>
                      <a:pt x="1334" y="6"/>
                    </a:lnTo>
                    <a:cubicBezTo>
                      <a:pt x="881" y="197"/>
                      <a:pt x="500" y="506"/>
                      <a:pt x="36" y="685"/>
                    </a:cubicBezTo>
                    <a:cubicBezTo>
                      <a:pt x="0" y="709"/>
                      <a:pt x="24" y="732"/>
                      <a:pt x="48" y="732"/>
                    </a:cubicBezTo>
                    <a:cubicBezTo>
                      <a:pt x="524" y="566"/>
                      <a:pt x="929" y="268"/>
                      <a:pt x="1334" y="6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0" name="Google Shape;13000;p44"/>
              <p:cNvSpPr/>
              <p:nvPr/>
            </p:nvSpPr>
            <p:spPr>
              <a:xfrm>
                <a:off x="4599175" y="3345425"/>
                <a:ext cx="18950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758" h="590" extrusionOk="0">
                    <a:moveTo>
                      <a:pt x="722" y="1"/>
                    </a:moveTo>
                    <a:cubicBezTo>
                      <a:pt x="718" y="1"/>
                      <a:pt x="715" y="1"/>
                      <a:pt x="711" y="3"/>
                    </a:cubicBezTo>
                    <a:cubicBezTo>
                      <a:pt x="473" y="181"/>
                      <a:pt x="223" y="336"/>
                      <a:pt x="20" y="550"/>
                    </a:cubicBezTo>
                    <a:cubicBezTo>
                      <a:pt x="1" y="570"/>
                      <a:pt x="21" y="589"/>
                      <a:pt x="36" y="589"/>
                    </a:cubicBezTo>
                    <a:cubicBezTo>
                      <a:pt x="39" y="589"/>
                      <a:pt x="42" y="588"/>
                      <a:pt x="44" y="586"/>
                    </a:cubicBezTo>
                    <a:cubicBezTo>
                      <a:pt x="258" y="372"/>
                      <a:pt x="508" y="229"/>
                      <a:pt x="747" y="50"/>
                    </a:cubicBezTo>
                    <a:cubicBezTo>
                      <a:pt x="757" y="40"/>
                      <a:pt x="749" y="1"/>
                      <a:pt x="7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1" name="Google Shape;13001;p44"/>
              <p:cNvSpPr/>
              <p:nvPr/>
            </p:nvSpPr>
            <p:spPr>
              <a:xfrm>
                <a:off x="4547875" y="3375950"/>
                <a:ext cx="1465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330" extrusionOk="0">
                    <a:moveTo>
                      <a:pt x="526" y="0"/>
                    </a:moveTo>
                    <a:cubicBezTo>
                      <a:pt x="513" y="0"/>
                      <a:pt x="499" y="6"/>
                      <a:pt x="489" y="20"/>
                    </a:cubicBezTo>
                    <a:cubicBezTo>
                      <a:pt x="382" y="163"/>
                      <a:pt x="191" y="211"/>
                      <a:pt x="24" y="282"/>
                    </a:cubicBezTo>
                    <a:cubicBezTo>
                      <a:pt x="1" y="306"/>
                      <a:pt x="24" y="330"/>
                      <a:pt x="36" y="330"/>
                    </a:cubicBezTo>
                    <a:cubicBezTo>
                      <a:pt x="239" y="282"/>
                      <a:pt x="429" y="222"/>
                      <a:pt x="560" y="68"/>
                    </a:cubicBezTo>
                    <a:cubicBezTo>
                      <a:pt x="585" y="34"/>
                      <a:pt x="557" y="0"/>
                      <a:pt x="5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2" name="Google Shape;13002;p44"/>
              <p:cNvSpPr/>
              <p:nvPr/>
            </p:nvSpPr>
            <p:spPr>
              <a:xfrm>
                <a:off x="4506800" y="3400550"/>
                <a:ext cx="9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37" h="37" extrusionOk="0">
                    <a:moveTo>
                      <a:pt x="24" y="0"/>
                    </a:moveTo>
                    <a:cubicBezTo>
                      <a:pt x="1" y="12"/>
                      <a:pt x="1" y="36"/>
                      <a:pt x="24" y="36"/>
                    </a:cubicBezTo>
                    <a:cubicBezTo>
                      <a:pt x="36" y="36"/>
                      <a:pt x="36" y="0"/>
                      <a:pt x="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3" name="Google Shape;13003;p44"/>
              <p:cNvSpPr/>
              <p:nvPr/>
            </p:nvSpPr>
            <p:spPr>
              <a:xfrm>
                <a:off x="4437525" y="3408575"/>
                <a:ext cx="184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168" extrusionOk="0">
                    <a:moveTo>
                      <a:pt x="366" y="1"/>
                    </a:moveTo>
                    <a:cubicBezTo>
                      <a:pt x="247" y="1"/>
                      <a:pt x="128" y="49"/>
                      <a:pt x="21" y="108"/>
                    </a:cubicBezTo>
                    <a:cubicBezTo>
                      <a:pt x="1" y="129"/>
                      <a:pt x="7" y="158"/>
                      <a:pt x="24" y="158"/>
                    </a:cubicBezTo>
                    <a:cubicBezTo>
                      <a:pt x="27" y="158"/>
                      <a:pt x="30" y="157"/>
                      <a:pt x="33" y="156"/>
                    </a:cubicBezTo>
                    <a:cubicBezTo>
                      <a:pt x="80" y="142"/>
                      <a:pt x="127" y="137"/>
                      <a:pt x="173" y="137"/>
                    </a:cubicBezTo>
                    <a:cubicBezTo>
                      <a:pt x="246" y="137"/>
                      <a:pt x="318" y="148"/>
                      <a:pt x="390" y="156"/>
                    </a:cubicBezTo>
                    <a:cubicBezTo>
                      <a:pt x="438" y="162"/>
                      <a:pt x="483" y="162"/>
                      <a:pt x="527" y="162"/>
                    </a:cubicBezTo>
                    <a:cubicBezTo>
                      <a:pt x="572" y="162"/>
                      <a:pt x="617" y="162"/>
                      <a:pt x="664" y="168"/>
                    </a:cubicBezTo>
                    <a:cubicBezTo>
                      <a:pt x="724" y="156"/>
                      <a:pt x="736" y="108"/>
                      <a:pt x="712" y="108"/>
                    </a:cubicBezTo>
                    <a:cubicBezTo>
                      <a:pt x="593" y="49"/>
                      <a:pt x="497" y="1"/>
                      <a:pt x="3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4" name="Google Shape;13004;p44"/>
              <p:cNvSpPr/>
              <p:nvPr/>
            </p:nvSpPr>
            <p:spPr>
              <a:xfrm>
                <a:off x="4418400" y="3415425"/>
                <a:ext cx="47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1" extrusionOk="0">
                    <a:moveTo>
                      <a:pt x="12" y="1"/>
                    </a:moveTo>
                    <a:cubicBezTo>
                      <a:pt x="0" y="1"/>
                      <a:pt x="0" y="13"/>
                      <a:pt x="12" y="13"/>
                    </a:cubicBezTo>
                    <a:lnTo>
                      <a:pt x="179" y="13"/>
                    </a:lnTo>
                    <a:cubicBezTo>
                      <a:pt x="182" y="19"/>
                      <a:pt x="184" y="21"/>
                      <a:pt x="186" y="21"/>
                    </a:cubicBezTo>
                    <a:cubicBezTo>
                      <a:pt x="190" y="21"/>
                      <a:pt x="188" y="1"/>
                      <a:pt x="1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5" name="Google Shape;13005;p44"/>
              <p:cNvSpPr/>
              <p:nvPr/>
            </p:nvSpPr>
            <p:spPr>
              <a:xfrm>
                <a:off x="4394875" y="3387250"/>
                <a:ext cx="448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411" extrusionOk="0">
                    <a:moveTo>
                      <a:pt x="1695" y="1"/>
                    </a:moveTo>
                    <a:cubicBezTo>
                      <a:pt x="1686" y="1"/>
                      <a:pt x="1677" y="3"/>
                      <a:pt x="1668" y="9"/>
                    </a:cubicBezTo>
                    <a:cubicBezTo>
                      <a:pt x="1433" y="193"/>
                      <a:pt x="1130" y="255"/>
                      <a:pt x="823" y="255"/>
                    </a:cubicBezTo>
                    <a:cubicBezTo>
                      <a:pt x="554" y="255"/>
                      <a:pt x="282" y="207"/>
                      <a:pt x="48" y="151"/>
                    </a:cubicBezTo>
                    <a:cubicBezTo>
                      <a:pt x="13" y="151"/>
                      <a:pt x="1" y="175"/>
                      <a:pt x="37" y="187"/>
                    </a:cubicBezTo>
                    <a:cubicBezTo>
                      <a:pt x="285" y="320"/>
                      <a:pt x="613" y="410"/>
                      <a:pt x="934" y="410"/>
                    </a:cubicBezTo>
                    <a:cubicBezTo>
                      <a:pt x="1244" y="410"/>
                      <a:pt x="1546" y="326"/>
                      <a:pt x="1763" y="116"/>
                    </a:cubicBezTo>
                    <a:cubicBezTo>
                      <a:pt x="1793" y="75"/>
                      <a:pt x="1746" y="1"/>
                      <a:pt x="1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6" name="Google Shape;13006;p44"/>
              <p:cNvSpPr/>
              <p:nvPr/>
            </p:nvSpPr>
            <p:spPr>
              <a:xfrm>
                <a:off x="4375525" y="3388050"/>
                <a:ext cx="300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7" extrusionOk="0">
                    <a:moveTo>
                      <a:pt x="1" y="0"/>
                    </a:moveTo>
                    <a:cubicBezTo>
                      <a:pt x="13" y="36"/>
                      <a:pt x="60" y="36"/>
                      <a:pt x="120" y="36"/>
                    </a:cubicBezTo>
                    <a:cubicBezTo>
                      <a:pt x="84" y="36"/>
                      <a:pt x="37" y="36"/>
                      <a:pt x="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7" name="Google Shape;13007;p44"/>
              <p:cNvSpPr/>
              <p:nvPr/>
            </p:nvSpPr>
            <p:spPr>
              <a:xfrm>
                <a:off x="4351900" y="3381325"/>
                <a:ext cx="3050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122" h="113" extrusionOk="0">
                    <a:moveTo>
                      <a:pt x="38" y="1"/>
                    </a:moveTo>
                    <a:cubicBezTo>
                      <a:pt x="18" y="1"/>
                      <a:pt x="0" y="34"/>
                      <a:pt x="29" y="43"/>
                    </a:cubicBezTo>
                    <a:lnTo>
                      <a:pt x="89" y="103"/>
                    </a:lnTo>
                    <a:cubicBezTo>
                      <a:pt x="92" y="109"/>
                      <a:pt x="96" y="112"/>
                      <a:pt x="100" y="112"/>
                    </a:cubicBezTo>
                    <a:cubicBezTo>
                      <a:pt x="111" y="112"/>
                      <a:pt x="121" y="93"/>
                      <a:pt x="112" y="67"/>
                    </a:cubicBezTo>
                    <a:lnTo>
                      <a:pt x="53" y="7"/>
                    </a:lnTo>
                    <a:cubicBezTo>
                      <a:pt x="48" y="3"/>
                      <a:pt x="43" y="1"/>
                      <a:pt x="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8" name="Google Shape;13008;p44"/>
              <p:cNvSpPr/>
              <p:nvPr/>
            </p:nvSpPr>
            <p:spPr>
              <a:xfrm>
                <a:off x="4268375" y="3383575"/>
                <a:ext cx="2830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597" extrusionOk="0">
                    <a:moveTo>
                      <a:pt x="1" y="1"/>
                    </a:moveTo>
                    <a:cubicBezTo>
                      <a:pt x="310" y="310"/>
                      <a:pt x="703" y="489"/>
                      <a:pt x="1132" y="596"/>
                    </a:cubicBezTo>
                    <a:cubicBezTo>
                      <a:pt x="703" y="489"/>
                      <a:pt x="322" y="310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9" name="Google Shape;13009;p44"/>
              <p:cNvSpPr/>
              <p:nvPr/>
            </p:nvSpPr>
            <p:spPr>
              <a:xfrm>
                <a:off x="4165450" y="3317150"/>
                <a:ext cx="64475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1928" extrusionOk="0">
                    <a:moveTo>
                      <a:pt x="46" y="1"/>
                    </a:moveTo>
                    <a:cubicBezTo>
                      <a:pt x="17" y="1"/>
                      <a:pt x="1" y="40"/>
                      <a:pt x="22" y="50"/>
                    </a:cubicBezTo>
                    <a:cubicBezTo>
                      <a:pt x="748" y="788"/>
                      <a:pt x="1689" y="1372"/>
                      <a:pt x="2558" y="1920"/>
                    </a:cubicBezTo>
                    <a:cubicBezTo>
                      <a:pt x="2561" y="1925"/>
                      <a:pt x="2564" y="1928"/>
                      <a:pt x="2566" y="1928"/>
                    </a:cubicBezTo>
                    <a:cubicBezTo>
                      <a:pt x="2574" y="1928"/>
                      <a:pt x="2579" y="1905"/>
                      <a:pt x="2570" y="1896"/>
                    </a:cubicBezTo>
                    <a:cubicBezTo>
                      <a:pt x="1736" y="1265"/>
                      <a:pt x="903" y="610"/>
                      <a:pt x="58" y="3"/>
                    </a:cubicBezTo>
                    <a:cubicBezTo>
                      <a:pt x="54" y="1"/>
                      <a:pt x="50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0" name="Google Shape;13010;p44"/>
              <p:cNvSpPr/>
              <p:nvPr/>
            </p:nvSpPr>
            <p:spPr>
              <a:xfrm>
                <a:off x="4213600" y="3325550"/>
                <a:ext cx="17500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404" extrusionOk="0">
                    <a:moveTo>
                      <a:pt x="37" y="0"/>
                    </a:moveTo>
                    <a:cubicBezTo>
                      <a:pt x="1" y="0"/>
                      <a:pt x="1" y="36"/>
                      <a:pt x="37" y="36"/>
                    </a:cubicBezTo>
                    <a:cubicBezTo>
                      <a:pt x="287" y="107"/>
                      <a:pt x="477" y="214"/>
                      <a:pt x="668" y="393"/>
                    </a:cubicBezTo>
                    <a:cubicBezTo>
                      <a:pt x="675" y="400"/>
                      <a:pt x="681" y="403"/>
                      <a:pt x="686" y="403"/>
                    </a:cubicBezTo>
                    <a:cubicBezTo>
                      <a:pt x="697" y="403"/>
                      <a:pt x="700" y="389"/>
                      <a:pt x="691" y="381"/>
                    </a:cubicBezTo>
                    <a:cubicBezTo>
                      <a:pt x="513" y="202"/>
                      <a:pt x="287" y="24"/>
                      <a:pt x="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1" name="Google Shape;13011;p44"/>
              <p:cNvSpPr/>
              <p:nvPr/>
            </p:nvSpPr>
            <p:spPr>
              <a:xfrm>
                <a:off x="4100650" y="3251350"/>
                <a:ext cx="15950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638" h="409" extrusionOk="0">
                    <a:moveTo>
                      <a:pt x="41" y="0"/>
                    </a:moveTo>
                    <a:cubicBezTo>
                      <a:pt x="20" y="0"/>
                      <a:pt x="1" y="22"/>
                      <a:pt x="30" y="51"/>
                    </a:cubicBezTo>
                    <a:cubicBezTo>
                      <a:pt x="173" y="218"/>
                      <a:pt x="435" y="313"/>
                      <a:pt x="637" y="408"/>
                    </a:cubicBezTo>
                    <a:cubicBezTo>
                      <a:pt x="530" y="349"/>
                      <a:pt x="447" y="289"/>
                      <a:pt x="352" y="206"/>
                    </a:cubicBezTo>
                    <a:cubicBezTo>
                      <a:pt x="316" y="170"/>
                      <a:pt x="268" y="134"/>
                      <a:pt x="221" y="87"/>
                    </a:cubicBezTo>
                    <a:cubicBezTo>
                      <a:pt x="173" y="51"/>
                      <a:pt x="114" y="27"/>
                      <a:pt x="54" y="3"/>
                    </a:cubicBezTo>
                    <a:cubicBezTo>
                      <a:pt x="50" y="1"/>
                      <a:pt x="45" y="0"/>
                      <a:pt x="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2" name="Google Shape;13012;p44"/>
              <p:cNvSpPr/>
              <p:nvPr/>
            </p:nvSpPr>
            <p:spPr>
              <a:xfrm>
                <a:off x="4107450" y="3238250"/>
                <a:ext cx="1352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43" extrusionOk="0">
                    <a:moveTo>
                      <a:pt x="38" y="0"/>
                    </a:moveTo>
                    <a:cubicBezTo>
                      <a:pt x="13" y="0"/>
                      <a:pt x="1" y="20"/>
                      <a:pt x="20" y="39"/>
                    </a:cubicBezTo>
                    <a:cubicBezTo>
                      <a:pt x="163" y="182"/>
                      <a:pt x="354" y="242"/>
                      <a:pt x="532" y="337"/>
                    </a:cubicBezTo>
                    <a:cubicBezTo>
                      <a:pt x="365" y="218"/>
                      <a:pt x="199" y="123"/>
                      <a:pt x="56" y="4"/>
                    </a:cubicBezTo>
                    <a:cubicBezTo>
                      <a:pt x="49" y="1"/>
                      <a:pt x="43" y="0"/>
                      <a:pt x="38" y="0"/>
                    </a:cubicBezTo>
                    <a:close/>
                    <a:moveTo>
                      <a:pt x="532" y="337"/>
                    </a:moveTo>
                    <a:cubicBezTo>
                      <a:pt x="532" y="341"/>
                      <a:pt x="533" y="342"/>
                      <a:pt x="535" y="342"/>
                    </a:cubicBezTo>
                    <a:cubicBezTo>
                      <a:pt x="537" y="342"/>
                      <a:pt x="540" y="337"/>
                      <a:pt x="532" y="337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3" name="Google Shape;13013;p44"/>
              <p:cNvSpPr/>
              <p:nvPr/>
            </p:nvSpPr>
            <p:spPr>
              <a:xfrm>
                <a:off x="4040975" y="3144125"/>
                <a:ext cx="22975" cy="83000"/>
              </a:xfrm>
              <a:custGeom>
                <a:avLst/>
                <a:gdLst/>
                <a:ahLst/>
                <a:cxnLst/>
                <a:rect l="l" t="t" r="r" b="b"/>
                <a:pathLst>
                  <a:path w="919" h="3320" extrusionOk="0">
                    <a:moveTo>
                      <a:pt x="113" y="0"/>
                    </a:moveTo>
                    <a:cubicBezTo>
                      <a:pt x="104" y="0"/>
                      <a:pt x="96" y="6"/>
                      <a:pt x="96" y="18"/>
                    </a:cubicBezTo>
                    <a:cubicBezTo>
                      <a:pt x="0" y="1137"/>
                      <a:pt x="215" y="2387"/>
                      <a:pt x="858" y="3304"/>
                    </a:cubicBezTo>
                    <a:cubicBezTo>
                      <a:pt x="861" y="3315"/>
                      <a:pt x="869" y="3319"/>
                      <a:pt x="878" y="3319"/>
                    </a:cubicBezTo>
                    <a:cubicBezTo>
                      <a:pt x="897" y="3319"/>
                      <a:pt x="918" y="3297"/>
                      <a:pt x="893" y="3280"/>
                    </a:cubicBezTo>
                    <a:cubicBezTo>
                      <a:pt x="191" y="2221"/>
                      <a:pt x="262" y="1209"/>
                      <a:pt x="131" y="18"/>
                    </a:cubicBezTo>
                    <a:cubicBezTo>
                      <a:pt x="131" y="6"/>
                      <a:pt x="122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4" name="Google Shape;13014;p44"/>
              <p:cNvSpPr/>
              <p:nvPr/>
            </p:nvSpPr>
            <p:spPr>
              <a:xfrm>
                <a:off x="4061800" y="3144125"/>
                <a:ext cx="2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670" extrusionOk="0">
                    <a:moveTo>
                      <a:pt x="42" y="0"/>
                    </a:moveTo>
                    <a:cubicBezTo>
                      <a:pt x="33" y="0"/>
                      <a:pt x="25" y="6"/>
                      <a:pt x="25" y="18"/>
                    </a:cubicBezTo>
                    <a:cubicBezTo>
                      <a:pt x="1" y="232"/>
                      <a:pt x="36" y="470"/>
                      <a:pt x="84" y="661"/>
                    </a:cubicBezTo>
                    <a:cubicBezTo>
                      <a:pt x="90" y="667"/>
                      <a:pt x="96" y="670"/>
                      <a:pt x="100" y="670"/>
                    </a:cubicBezTo>
                    <a:cubicBezTo>
                      <a:pt x="105" y="670"/>
                      <a:pt x="108" y="667"/>
                      <a:pt x="108" y="661"/>
                    </a:cubicBezTo>
                    <a:cubicBezTo>
                      <a:pt x="60" y="435"/>
                      <a:pt x="84" y="232"/>
                      <a:pt x="60" y="18"/>
                    </a:cubicBezTo>
                    <a:cubicBezTo>
                      <a:pt x="60" y="6"/>
                      <a:pt x="51" y="0"/>
                      <a:pt x="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5" name="Google Shape;13015;p44"/>
              <p:cNvSpPr/>
              <p:nvPr/>
            </p:nvSpPr>
            <p:spPr>
              <a:xfrm>
                <a:off x="4072400" y="3076900"/>
                <a:ext cx="7000" cy="9500"/>
              </a:xfrm>
              <a:custGeom>
                <a:avLst/>
                <a:gdLst/>
                <a:ahLst/>
                <a:cxnLst/>
                <a:rect l="l" t="t" r="r" b="b"/>
                <a:pathLst>
                  <a:path w="280" h="380" extrusionOk="0">
                    <a:moveTo>
                      <a:pt x="266" y="1"/>
                    </a:moveTo>
                    <a:cubicBezTo>
                      <a:pt x="263" y="1"/>
                      <a:pt x="259" y="5"/>
                      <a:pt x="255" y="16"/>
                    </a:cubicBezTo>
                    <a:cubicBezTo>
                      <a:pt x="208" y="52"/>
                      <a:pt x="196" y="100"/>
                      <a:pt x="160" y="147"/>
                    </a:cubicBezTo>
                    <a:lnTo>
                      <a:pt x="29" y="326"/>
                    </a:lnTo>
                    <a:cubicBezTo>
                      <a:pt x="0" y="345"/>
                      <a:pt x="26" y="380"/>
                      <a:pt x="56" y="380"/>
                    </a:cubicBezTo>
                    <a:cubicBezTo>
                      <a:pt x="63" y="380"/>
                      <a:pt x="70" y="378"/>
                      <a:pt x="77" y="373"/>
                    </a:cubicBezTo>
                    <a:cubicBezTo>
                      <a:pt x="160" y="278"/>
                      <a:pt x="255" y="159"/>
                      <a:pt x="279" y="28"/>
                    </a:cubicBezTo>
                    <a:cubicBezTo>
                      <a:pt x="279" y="20"/>
                      <a:pt x="274" y="1"/>
                      <a:pt x="2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6" name="Google Shape;13016;p44"/>
              <p:cNvSpPr/>
              <p:nvPr/>
            </p:nvSpPr>
            <p:spPr>
              <a:xfrm>
                <a:off x="4095750" y="3007325"/>
                <a:ext cx="2700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891" extrusionOk="0">
                    <a:moveTo>
                      <a:pt x="75" y="0"/>
                    </a:moveTo>
                    <a:cubicBezTo>
                      <a:pt x="66" y="0"/>
                      <a:pt x="60" y="4"/>
                      <a:pt x="60" y="13"/>
                    </a:cubicBezTo>
                    <a:cubicBezTo>
                      <a:pt x="0" y="299"/>
                      <a:pt x="12" y="597"/>
                      <a:pt x="12" y="870"/>
                    </a:cubicBezTo>
                    <a:cubicBezTo>
                      <a:pt x="12" y="884"/>
                      <a:pt x="20" y="890"/>
                      <a:pt x="27" y="890"/>
                    </a:cubicBezTo>
                    <a:cubicBezTo>
                      <a:pt x="32" y="890"/>
                      <a:pt x="36" y="887"/>
                      <a:pt x="36" y="882"/>
                    </a:cubicBezTo>
                    <a:cubicBezTo>
                      <a:pt x="36" y="597"/>
                      <a:pt x="48" y="311"/>
                      <a:pt x="107" y="25"/>
                    </a:cubicBezTo>
                    <a:cubicBezTo>
                      <a:pt x="107" y="10"/>
                      <a:pt x="89" y="0"/>
                      <a:pt x="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7" name="Google Shape;13017;p44"/>
              <p:cNvSpPr/>
              <p:nvPr/>
            </p:nvSpPr>
            <p:spPr>
              <a:xfrm>
                <a:off x="4087750" y="2945050"/>
                <a:ext cx="1110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545" extrusionOk="0">
                    <a:moveTo>
                      <a:pt x="27" y="1"/>
                    </a:moveTo>
                    <a:cubicBezTo>
                      <a:pt x="15" y="1"/>
                      <a:pt x="1" y="20"/>
                      <a:pt x="10" y="40"/>
                    </a:cubicBezTo>
                    <a:cubicBezTo>
                      <a:pt x="130" y="194"/>
                      <a:pt x="260" y="361"/>
                      <a:pt x="380" y="528"/>
                    </a:cubicBezTo>
                    <a:cubicBezTo>
                      <a:pt x="384" y="540"/>
                      <a:pt x="393" y="545"/>
                      <a:pt x="402" y="545"/>
                    </a:cubicBezTo>
                    <a:cubicBezTo>
                      <a:pt x="422" y="545"/>
                      <a:pt x="443" y="524"/>
                      <a:pt x="427" y="492"/>
                    </a:cubicBezTo>
                    <a:cubicBezTo>
                      <a:pt x="308" y="313"/>
                      <a:pt x="201" y="123"/>
                      <a:pt x="34" y="4"/>
                    </a:cubicBezTo>
                    <a:cubicBezTo>
                      <a:pt x="32" y="2"/>
                      <a:pt x="29" y="1"/>
                      <a:pt x="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8" name="Google Shape;13018;p44"/>
              <p:cNvSpPr/>
              <p:nvPr/>
            </p:nvSpPr>
            <p:spPr>
              <a:xfrm>
                <a:off x="4073525" y="2919500"/>
                <a:ext cx="11725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469" h="231" extrusionOk="0">
                    <a:moveTo>
                      <a:pt x="58" y="0"/>
                    </a:moveTo>
                    <a:cubicBezTo>
                      <a:pt x="26" y="0"/>
                      <a:pt x="0" y="52"/>
                      <a:pt x="44" y="73"/>
                    </a:cubicBezTo>
                    <a:cubicBezTo>
                      <a:pt x="163" y="133"/>
                      <a:pt x="294" y="181"/>
                      <a:pt x="425" y="228"/>
                    </a:cubicBezTo>
                    <a:cubicBezTo>
                      <a:pt x="429" y="229"/>
                      <a:pt x="432" y="230"/>
                      <a:pt x="436" y="230"/>
                    </a:cubicBezTo>
                    <a:cubicBezTo>
                      <a:pt x="462" y="230"/>
                      <a:pt x="468" y="191"/>
                      <a:pt x="437" y="181"/>
                    </a:cubicBezTo>
                    <a:cubicBezTo>
                      <a:pt x="318" y="109"/>
                      <a:pt x="187" y="73"/>
                      <a:pt x="67" y="2"/>
                    </a:cubicBezTo>
                    <a:cubicBezTo>
                      <a:pt x="64" y="1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9" name="Google Shape;13019;p44"/>
              <p:cNvSpPr/>
              <p:nvPr/>
            </p:nvSpPr>
            <p:spPr>
              <a:xfrm>
                <a:off x="4058225" y="2978950"/>
                <a:ext cx="36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065" extrusionOk="0">
                    <a:moveTo>
                      <a:pt x="30" y="1"/>
                    </a:moveTo>
                    <a:cubicBezTo>
                      <a:pt x="15" y="1"/>
                      <a:pt x="1" y="9"/>
                      <a:pt x="1" y="29"/>
                    </a:cubicBezTo>
                    <a:cubicBezTo>
                      <a:pt x="1" y="208"/>
                      <a:pt x="25" y="386"/>
                      <a:pt x="37" y="565"/>
                    </a:cubicBezTo>
                    <a:cubicBezTo>
                      <a:pt x="37" y="731"/>
                      <a:pt x="37" y="898"/>
                      <a:pt x="13" y="1065"/>
                    </a:cubicBezTo>
                    <a:cubicBezTo>
                      <a:pt x="13" y="1065"/>
                      <a:pt x="48" y="1065"/>
                      <a:pt x="48" y="1041"/>
                    </a:cubicBezTo>
                    <a:cubicBezTo>
                      <a:pt x="108" y="720"/>
                      <a:pt x="144" y="327"/>
                      <a:pt x="60" y="17"/>
                    </a:cubicBezTo>
                    <a:cubicBezTo>
                      <a:pt x="55" y="6"/>
                      <a:pt x="42" y="1"/>
                      <a:pt x="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0" name="Google Shape;13020;p44"/>
              <p:cNvSpPr/>
              <p:nvPr/>
            </p:nvSpPr>
            <p:spPr>
              <a:xfrm>
                <a:off x="4018350" y="2943050"/>
                <a:ext cx="4700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25" extrusionOk="0">
                    <a:moveTo>
                      <a:pt x="12" y="1"/>
                    </a:moveTo>
                    <a:cubicBezTo>
                      <a:pt x="0" y="1"/>
                      <a:pt x="0" y="1"/>
                      <a:pt x="0" y="12"/>
                    </a:cubicBezTo>
                    <a:cubicBezTo>
                      <a:pt x="48" y="48"/>
                      <a:pt x="108" y="72"/>
                      <a:pt x="167" y="120"/>
                    </a:cubicBezTo>
                    <a:cubicBezTo>
                      <a:pt x="170" y="123"/>
                      <a:pt x="173" y="124"/>
                      <a:pt x="176" y="124"/>
                    </a:cubicBezTo>
                    <a:cubicBezTo>
                      <a:pt x="184" y="124"/>
                      <a:pt x="188" y="113"/>
                      <a:pt x="179" y="96"/>
                    </a:cubicBezTo>
                    <a:cubicBezTo>
                      <a:pt x="131" y="60"/>
                      <a:pt x="60" y="36"/>
                      <a:pt x="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1" name="Google Shape;13021;p44"/>
              <p:cNvSpPr/>
              <p:nvPr/>
            </p:nvSpPr>
            <p:spPr>
              <a:xfrm>
                <a:off x="4023050" y="2911475"/>
                <a:ext cx="8550" cy="81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26" extrusionOk="0">
                    <a:moveTo>
                      <a:pt x="31" y="0"/>
                    </a:moveTo>
                    <a:cubicBezTo>
                      <a:pt x="13" y="0"/>
                      <a:pt x="0" y="28"/>
                      <a:pt x="27" y="37"/>
                    </a:cubicBezTo>
                    <a:lnTo>
                      <a:pt x="289" y="311"/>
                    </a:lnTo>
                    <a:cubicBezTo>
                      <a:pt x="292" y="322"/>
                      <a:pt x="299" y="326"/>
                      <a:pt x="306" y="326"/>
                    </a:cubicBezTo>
                    <a:cubicBezTo>
                      <a:pt x="322" y="326"/>
                      <a:pt x="341" y="301"/>
                      <a:pt x="324" y="275"/>
                    </a:cubicBezTo>
                    <a:lnTo>
                      <a:pt x="51" y="13"/>
                    </a:lnTo>
                    <a:cubicBezTo>
                      <a:pt x="44" y="4"/>
                      <a:pt x="37" y="0"/>
                      <a:pt x="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2" name="Google Shape;13022;p44"/>
              <p:cNvSpPr/>
              <p:nvPr/>
            </p:nvSpPr>
            <p:spPr>
              <a:xfrm>
                <a:off x="3988650" y="2870975"/>
                <a:ext cx="27050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515" extrusionOk="0">
                    <a:moveTo>
                      <a:pt x="80" y="1"/>
                    </a:moveTo>
                    <a:cubicBezTo>
                      <a:pt x="38" y="1"/>
                      <a:pt x="1" y="53"/>
                      <a:pt x="33" y="86"/>
                    </a:cubicBezTo>
                    <a:cubicBezTo>
                      <a:pt x="236" y="383"/>
                      <a:pt x="700" y="467"/>
                      <a:pt x="1046" y="514"/>
                    </a:cubicBezTo>
                    <a:cubicBezTo>
                      <a:pt x="1057" y="514"/>
                      <a:pt x="1081" y="467"/>
                      <a:pt x="1057" y="455"/>
                    </a:cubicBezTo>
                    <a:cubicBezTo>
                      <a:pt x="724" y="300"/>
                      <a:pt x="414" y="121"/>
                      <a:pt x="93" y="2"/>
                    </a:cubicBezTo>
                    <a:cubicBezTo>
                      <a:pt x="89" y="1"/>
                      <a:pt x="85" y="1"/>
                      <a:pt x="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3" name="Google Shape;13023;p44"/>
              <p:cNvSpPr/>
              <p:nvPr/>
            </p:nvSpPr>
            <p:spPr>
              <a:xfrm>
                <a:off x="3916925" y="2824525"/>
                <a:ext cx="43000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1720" h="1157" extrusionOk="0">
                    <a:moveTo>
                      <a:pt x="43" y="1"/>
                    </a:moveTo>
                    <a:cubicBezTo>
                      <a:pt x="16" y="1"/>
                      <a:pt x="1" y="30"/>
                      <a:pt x="21" y="50"/>
                    </a:cubicBezTo>
                    <a:cubicBezTo>
                      <a:pt x="486" y="491"/>
                      <a:pt x="1128" y="848"/>
                      <a:pt x="1712" y="1146"/>
                    </a:cubicBezTo>
                    <a:cubicBezTo>
                      <a:pt x="1128" y="812"/>
                      <a:pt x="616" y="360"/>
                      <a:pt x="57" y="3"/>
                    </a:cubicBezTo>
                    <a:cubicBezTo>
                      <a:pt x="52" y="1"/>
                      <a:pt x="47" y="1"/>
                      <a:pt x="43" y="1"/>
                    </a:cubicBezTo>
                    <a:close/>
                    <a:moveTo>
                      <a:pt x="1712" y="1146"/>
                    </a:moveTo>
                    <a:cubicBezTo>
                      <a:pt x="1712" y="1154"/>
                      <a:pt x="1713" y="1156"/>
                      <a:pt x="1714" y="1156"/>
                    </a:cubicBezTo>
                    <a:cubicBezTo>
                      <a:pt x="1717" y="1156"/>
                      <a:pt x="1720" y="1146"/>
                      <a:pt x="1712" y="1146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4" name="Google Shape;13024;p44"/>
              <p:cNvSpPr/>
              <p:nvPr/>
            </p:nvSpPr>
            <p:spPr>
              <a:xfrm>
                <a:off x="3923250" y="2857475"/>
                <a:ext cx="293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608" extrusionOk="0">
                    <a:moveTo>
                      <a:pt x="49" y="1"/>
                    </a:moveTo>
                    <a:cubicBezTo>
                      <a:pt x="20" y="1"/>
                      <a:pt x="0" y="46"/>
                      <a:pt x="30" y="66"/>
                    </a:cubicBezTo>
                    <a:cubicBezTo>
                      <a:pt x="286" y="377"/>
                      <a:pt x="645" y="605"/>
                      <a:pt x="1040" y="605"/>
                    </a:cubicBezTo>
                    <a:cubicBezTo>
                      <a:pt x="1068" y="605"/>
                      <a:pt x="1097" y="604"/>
                      <a:pt x="1125" y="602"/>
                    </a:cubicBezTo>
                    <a:cubicBezTo>
                      <a:pt x="1133" y="606"/>
                      <a:pt x="1140" y="607"/>
                      <a:pt x="1145" y="607"/>
                    </a:cubicBezTo>
                    <a:cubicBezTo>
                      <a:pt x="1172" y="607"/>
                      <a:pt x="1165" y="562"/>
                      <a:pt x="1125" y="542"/>
                    </a:cubicBezTo>
                    <a:cubicBezTo>
                      <a:pt x="709" y="507"/>
                      <a:pt x="423" y="209"/>
                      <a:pt x="66" y="6"/>
                    </a:cubicBezTo>
                    <a:cubicBezTo>
                      <a:pt x="60" y="3"/>
                      <a:pt x="54" y="1"/>
                      <a:pt x="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5" name="Google Shape;13025;p44"/>
              <p:cNvSpPr/>
              <p:nvPr/>
            </p:nvSpPr>
            <p:spPr>
              <a:xfrm>
                <a:off x="3970575" y="2927975"/>
                <a:ext cx="19225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769" h="378" extrusionOk="0">
                    <a:moveTo>
                      <a:pt x="31" y="0"/>
                    </a:moveTo>
                    <a:cubicBezTo>
                      <a:pt x="10" y="0"/>
                      <a:pt x="0" y="26"/>
                      <a:pt x="18" y="44"/>
                    </a:cubicBezTo>
                    <a:cubicBezTo>
                      <a:pt x="233" y="223"/>
                      <a:pt x="471" y="318"/>
                      <a:pt x="733" y="377"/>
                    </a:cubicBezTo>
                    <a:cubicBezTo>
                      <a:pt x="756" y="354"/>
                      <a:pt x="768" y="330"/>
                      <a:pt x="733" y="330"/>
                    </a:cubicBezTo>
                    <a:cubicBezTo>
                      <a:pt x="483" y="270"/>
                      <a:pt x="280" y="139"/>
                      <a:pt x="54" y="8"/>
                    </a:cubicBezTo>
                    <a:cubicBezTo>
                      <a:pt x="46" y="3"/>
                      <a:pt x="38" y="0"/>
                      <a:pt x="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6" name="Google Shape;13026;p44"/>
              <p:cNvSpPr/>
              <p:nvPr/>
            </p:nvSpPr>
            <p:spPr>
              <a:xfrm>
                <a:off x="3861850" y="2805475"/>
                <a:ext cx="1872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40" extrusionOk="0">
                    <a:moveTo>
                      <a:pt x="46" y="1"/>
                    </a:moveTo>
                    <a:cubicBezTo>
                      <a:pt x="17" y="1"/>
                      <a:pt x="0" y="40"/>
                      <a:pt x="22" y="50"/>
                    </a:cubicBezTo>
                    <a:cubicBezTo>
                      <a:pt x="248" y="289"/>
                      <a:pt x="522" y="479"/>
                      <a:pt x="736" y="717"/>
                    </a:cubicBezTo>
                    <a:cubicBezTo>
                      <a:pt x="545" y="455"/>
                      <a:pt x="319" y="181"/>
                      <a:pt x="57" y="3"/>
                    </a:cubicBezTo>
                    <a:cubicBezTo>
                      <a:pt x="53" y="2"/>
                      <a:pt x="50" y="1"/>
                      <a:pt x="46" y="1"/>
                    </a:cubicBezTo>
                    <a:close/>
                    <a:moveTo>
                      <a:pt x="736" y="717"/>
                    </a:moveTo>
                    <a:cubicBezTo>
                      <a:pt x="736" y="733"/>
                      <a:pt x="741" y="740"/>
                      <a:pt x="744" y="740"/>
                    </a:cubicBezTo>
                    <a:cubicBezTo>
                      <a:pt x="748" y="740"/>
                      <a:pt x="749" y="730"/>
                      <a:pt x="736" y="717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7" name="Google Shape;13027;p44"/>
              <p:cNvSpPr/>
              <p:nvPr/>
            </p:nvSpPr>
            <p:spPr>
              <a:xfrm>
                <a:off x="3830925" y="2766550"/>
                <a:ext cx="5275" cy="12750"/>
              </a:xfrm>
              <a:custGeom>
                <a:avLst/>
                <a:gdLst/>
                <a:ahLst/>
                <a:cxnLst/>
                <a:rect l="l" t="t" r="r" b="b"/>
                <a:pathLst>
                  <a:path w="211" h="510" extrusionOk="0">
                    <a:moveTo>
                      <a:pt x="45" y="0"/>
                    </a:moveTo>
                    <a:cubicBezTo>
                      <a:pt x="24" y="0"/>
                      <a:pt x="0" y="16"/>
                      <a:pt x="8" y="48"/>
                    </a:cubicBezTo>
                    <a:cubicBezTo>
                      <a:pt x="44" y="191"/>
                      <a:pt x="104" y="310"/>
                      <a:pt x="104" y="464"/>
                    </a:cubicBezTo>
                    <a:cubicBezTo>
                      <a:pt x="104" y="494"/>
                      <a:pt x="130" y="509"/>
                      <a:pt x="157" y="509"/>
                    </a:cubicBezTo>
                    <a:cubicBezTo>
                      <a:pt x="184" y="509"/>
                      <a:pt x="211" y="494"/>
                      <a:pt x="211" y="464"/>
                    </a:cubicBezTo>
                    <a:cubicBezTo>
                      <a:pt x="187" y="310"/>
                      <a:pt x="151" y="155"/>
                      <a:pt x="68" y="12"/>
                    </a:cubicBezTo>
                    <a:cubicBezTo>
                      <a:pt x="64" y="4"/>
                      <a:pt x="55" y="0"/>
                      <a:pt x="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8" name="Google Shape;13028;p44"/>
              <p:cNvSpPr/>
              <p:nvPr/>
            </p:nvSpPr>
            <p:spPr>
              <a:xfrm>
                <a:off x="3879675" y="2795050"/>
                <a:ext cx="1242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86" extrusionOk="0">
                    <a:moveTo>
                      <a:pt x="37" y="1"/>
                    </a:moveTo>
                    <a:cubicBezTo>
                      <a:pt x="17" y="1"/>
                      <a:pt x="1" y="29"/>
                      <a:pt x="11" y="39"/>
                    </a:cubicBezTo>
                    <a:cubicBezTo>
                      <a:pt x="130" y="182"/>
                      <a:pt x="261" y="301"/>
                      <a:pt x="440" y="384"/>
                    </a:cubicBezTo>
                    <a:cubicBezTo>
                      <a:pt x="443" y="385"/>
                      <a:pt x="446" y="385"/>
                      <a:pt x="449" y="385"/>
                    </a:cubicBezTo>
                    <a:cubicBezTo>
                      <a:pt x="489" y="385"/>
                      <a:pt x="497" y="312"/>
                      <a:pt x="463" y="301"/>
                    </a:cubicBezTo>
                    <a:cubicBezTo>
                      <a:pt x="297" y="241"/>
                      <a:pt x="178" y="110"/>
                      <a:pt x="47" y="3"/>
                    </a:cubicBezTo>
                    <a:cubicBezTo>
                      <a:pt x="43" y="1"/>
                      <a:pt x="40" y="1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9" name="Google Shape;13029;p44"/>
              <p:cNvSpPr/>
              <p:nvPr/>
            </p:nvSpPr>
            <p:spPr>
              <a:xfrm>
                <a:off x="3844275" y="2852775"/>
                <a:ext cx="2010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804" h="661" extrusionOk="0">
                    <a:moveTo>
                      <a:pt x="40" y="1"/>
                    </a:moveTo>
                    <a:cubicBezTo>
                      <a:pt x="15" y="1"/>
                      <a:pt x="0" y="22"/>
                      <a:pt x="10" y="52"/>
                    </a:cubicBezTo>
                    <a:cubicBezTo>
                      <a:pt x="105" y="183"/>
                      <a:pt x="236" y="290"/>
                      <a:pt x="355" y="373"/>
                    </a:cubicBezTo>
                    <a:cubicBezTo>
                      <a:pt x="474" y="468"/>
                      <a:pt x="594" y="575"/>
                      <a:pt x="713" y="659"/>
                    </a:cubicBezTo>
                    <a:cubicBezTo>
                      <a:pt x="717" y="660"/>
                      <a:pt x="721" y="660"/>
                      <a:pt x="725" y="660"/>
                    </a:cubicBezTo>
                    <a:cubicBezTo>
                      <a:pt x="768" y="660"/>
                      <a:pt x="804" y="609"/>
                      <a:pt x="760" y="587"/>
                    </a:cubicBezTo>
                    <a:cubicBezTo>
                      <a:pt x="629" y="480"/>
                      <a:pt x="498" y="397"/>
                      <a:pt x="391" y="290"/>
                    </a:cubicBezTo>
                    <a:cubicBezTo>
                      <a:pt x="284" y="194"/>
                      <a:pt x="177" y="75"/>
                      <a:pt x="58" y="4"/>
                    </a:cubicBezTo>
                    <a:cubicBezTo>
                      <a:pt x="51" y="2"/>
                      <a:pt x="45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0" name="Google Shape;13030;p44"/>
              <p:cNvSpPr/>
              <p:nvPr/>
            </p:nvSpPr>
            <p:spPr>
              <a:xfrm>
                <a:off x="3787950" y="2718575"/>
                <a:ext cx="6875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024" extrusionOk="0">
                    <a:moveTo>
                      <a:pt x="47" y="0"/>
                    </a:moveTo>
                    <a:cubicBezTo>
                      <a:pt x="37" y="0"/>
                      <a:pt x="25" y="7"/>
                      <a:pt x="25" y="14"/>
                    </a:cubicBezTo>
                    <a:cubicBezTo>
                      <a:pt x="1" y="669"/>
                      <a:pt x="168" y="1336"/>
                      <a:pt x="239" y="2014"/>
                    </a:cubicBezTo>
                    <a:cubicBezTo>
                      <a:pt x="239" y="2020"/>
                      <a:pt x="248" y="2023"/>
                      <a:pt x="257" y="2023"/>
                    </a:cubicBezTo>
                    <a:cubicBezTo>
                      <a:pt x="266" y="2023"/>
                      <a:pt x="275" y="2020"/>
                      <a:pt x="275" y="2014"/>
                    </a:cubicBezTo>
                    <a:cubicBezTo>
                      <a:pt x="227" y="1360"/>
                      <a:pt x="180" y="669"/>
                      <a:pt x="60" y="14"/>
                    </a:cubicBezTo>
                    <a:cubicBezTo>
                      <a:pt x="60" y="4"/>
                      <a:pt x="54" y="0"/>
                      <a:pt x="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1" name="Google Shape;13031;p44"/>
              <p:cNvSpPr/>
              <p:nvPr/>
            </p:nvSpPr>
            <p:spPr>
              <a:xfrm>
                <a:off x="3800750" y="2676275"/>
                <a:ext cx="600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40" h="1630" extrusionOk="0">
                    <a:moveTo>
                      <a:pt x="114" y="1"/>
                    </a:moveTo>
                    <a:cubicBezTo>
                      <a:pt x="99" y="1"/>
                      <a:pt x="84" y="10"/>
                      <a:pt x="84" y="27"/>
                    </a:cubicBezTo>
                    <a:cubicBezTo>
                      <a:pt x="1" y="527"/>
                      <a:pt x="49" y="1099"/>
                      <a:pt x="144" y="1599"/>
                    </a:cubicBezTo>
                    <a:cubicBezTo>
                      <a:pt x="144" y="1620"/>
                      <a:pt x="155" y="1629"/>
                      <a:pt x="168" y="1629"/>
                    </a:cubicBezTo>
                    <a:cubicBezTo>
                      <a:pt x="185" y="1629"/>
                      <a:pt x="203" y="1614"/>
                      <a:pt x="203" y="1587"/>
                    </a:cubicBezTo>
                    <a:cubicBezTo>
                      <a:pt x="120" y="1063"/>
                      <a:pt x="239" y="551"/>
                      <a:pt x="144" y="27"/>
                    </a:cubicBezTo>
                    <a:cubicBezTo>
                      <a:pt x="144" y="10"/>
                      <a:pt x="129" y="1"/>
                      <a:pt x="1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2" name="Google Shape;13032;p44"/>
              <p:cNvSpPr/>
              <p:nvPr/>
            </p:nvSpPr>
            <p:spPr>
              <a:xfrm>
                <a:off x="3794800" y="2580050"/>
                <a:ext cx="43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752" extrusionOk="0">
                    <a:moveTo>
                      <a:pt x="89" y="1"/>
                    </a:moveTo>
                    <a:cubicBezTo>
                      <a:pt x="72" y="1"/>
                      <a:pt x="54" y="7"/>
                      <a:pt x="48" y="19"/>
                    </a:cubicBezTo>
                    <a:cubicBezTo>
                      <a:pt x="1" y="257"/>
                      <a:pt x="48" y="507"/>
                      <a:pt x="108" y="733"/>
                    </a:cubicBezTo>
                    <a:cubicBezTo>
                      <a:pt x="117" y="746"/>
                      <a:pt x="129" y="751"/>
                      <a:pt x="140" y="751"/>
                    </a:cubicBezTo>
                    <a:cubicBezTo>
                      <a:pt x="159" y="751"/>
                      <a:pt x="175" y="736"/>
                      <a:pt x="167" y="721"/>
                    </a:cubicBezTo>
                    <a:cubicBezTo>
                      <a:pt x="120" y="483"/>
                      <a:pt x="167" y="245"/>
                      <a:pt x="120" y="19"/>
                    </a:cubicBezTo>
                    <a:cubicBezTo>
                      <a:pt x="120" y="7"/>
                      <a:pt x="105" y="1"/>
                      <a:pt x="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3" name="Google Shape;13033;p44"/>
              <p:cNvSpPr/>
              <p:nvPr/>
            </p:nvSpPr>
            <p:spPr>
              <a:xfrm>
                <a:off x="3801050" y="2485025"/>
                <a:ext cx="2700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975" extrusionOk="0">
                    <a:moveTo>
                      <a:pt x="102" y="1"/>
                    </a:moveTo>
                    <a:cubicBezTo>
                      <a:pt x="99" y="1"/>
                      <a:pt x="96" y="4"/>
                      <a:pt x="96" y="10"/>
                    </a:cubicBezTo>
                    <a:cubicBezTo>
                      <a:pt x="48" y="343"/>
                      <a:pt x="1" y="653"/>
                      <a:pt x="1" y="974"/>
                    </a:cubicBezTo>
                    <a:cubicBezTo>
                      <a:pt x="1" y="653"/>
                      <a:pt x="60" y="343"/>
                      <a:pt x="108" y="10"/>
                    </a:cubicBezTo>
                    <a:cubicBezTo>
                      <a:pt x="108" y="4"/>
                      <a:pt x="105" y="1"/>
                      <a:pt x="1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4" name="Google Shape;13034;p44"/>
              <p:cNvSpPr/>
              <p:nvPr/>
            </p:nvSpPr>
            <p:spPr>
              <a:xfrm>
                <a:off x="3810875" y="2480825"/>
                <a:ext cx="6875" cy="4102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641" extrusionOk="0">
                    <a:moveTo>
                      <a:pt x="94" y="1"/>
                    </a:moveTo>
                    <a:cubicBezTo>
                      <a:pt x="83" y="1"/>
                      <a:pt x="72" y="12"/>
                      <a:pt x="72" y="35"/>
                    </a:cubicBezTo>
                    <a:cubicBezTo>
                      <a:pt x="60" y="547"/>
                      <a:pt x="1" y="1071"/>
                      <a:pt x="1" y="1595"/>
                    </a:cubicBezTo>
                    <a:cubicBezTo>
                      <a:pt x="1" y="1626"/>
                      <a:pt x="21" y="1641"/>
                      <a:pt x="41" y="1641"/>
                    </a:cubicBezTo>
                    <a:cubicBezTo>
                      <a:pt x="60" y="1641"/>
                      <a:pt x="78" y="1629"/>
                      <a:pt x="84" y="1607"/>
                    </a:cubicBezTo>
                    <a:cubicBezTo>
                      <a:pt x="275" y="1142"/>
                      <a:pt x="144" y="523"/>
                      <a:pt x="120" y="47"/>
                    </a:cubicBezTo>
                    <a:cubicBezTo>
                      <a:pt x="120" y="15"/>
                      <a:pt x="107" y="1"/>
                      <a:pt x="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5" name="Google Shape;13035;p44"/>
              <p:cNvSpPr/>
              <p:nvPr/>
            </p:nvSpPr>
            <p:spPr>
              <a:xfrm>
                <a:off x="3806725" y="2611000"/>
                <a:ext cx="32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131" h="692" extrusionOk="0">
                    <a:moveTo>
                      <a:pt x="90" y="1"/>
                    </a:moveTo>
                    <a:cubicBezTo>
                      <a:pt x="80" y="1"/>
                      <a:pt x="71" y="6"/>
                      <a:pt x="71" y="19"/>
                    </a:cubicBezTo>
                    <a:cubicBezTo>
                      <a:pt x="24" y="221"/>
                      <a:pt x="0" y="448"/>
                      <a:pt x="24" y="674"/>
                    </a:cubicBezTo>
                    <a:cubicBezTo>
                      <a:pt x="24" y="686"/>
                      <a:pt x="36" y="692"/>
                      <a:pt x="48" y="692"/>
                    </a:cubicBezTo>
                    <a:cubicBezTo>
                      <a:pt x="60" y="692"/>
                      <a:pt x="71" y="686"/>
                      <a:pt x="71" y="674"/>
                    </a:cubicBezTo>
                    <a:cubicBezTo>
                      <a:pt x="83" y="460"/>
                      <a:pt x="83" y="245"/>
                      <a:pt x="131" y="31"/>
                    </a:cubicBezTo>
                    <a:cubicBezTo>
                      <a:pt x="131" y="16"/>
                      <a:pt x="107" y="1"/>
                      <a:pt x="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6" name="Google Shape;13036;p44"/>
              <p:cNvSpPr/>
              <p:nvPr/>
            </p:nvSpPr>
            <p:spPr>
              <a:xfrm>
                <a:off x="3784100" y="2434950"/>
                <a:ext cx="2585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814" extrusionOk="0">
                    <a:moveTo>
                      <a:pt x="36" y="1"/>
                    </a:moveTo>
                    <a:cubicBezTo>
                      <a:pt x="12" y="1"/>
                      <a:pt x="0" y="36"/>
                      <a:pt x="12" y="60"/>
                    </a:cubicBezTo>
                    <a:cubicBezTo>
                      <a:pt x="345" y="298"/>
                      <a:pt x="774" y="394"/>
                      <a:pt x="976" y="810"/>
                    </a:cubicBezTo>
                    <a:cubicBezTo>
                      <a:pt x="979" y="812"/>
                      <a:pt x="982" y="813"/>
                      <a:pt x="986" y="813"/>
                    </a:cubicBezTo>
                    <a:cubicBezTo>
                      <a:pt x="1004" y="813"/>
                      <a:pt x="1034" y="794"/>
                      <a:pt x="1024" y="775"/>
                    </a:cubicBezTo>
                    <a:cubicBezTo>
                      <a:pt x="857" y="405"/>
                      <a:pt x="441" y="96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7" name="Google Shape;13037;p44"/>
              <p:cNvSpPr/>
              <p:nvPr/>
            </p:nvSpPr>
            <p:spPr>
              <a:xfrm>
                <a:off x="3761225" y="2425650"/>
                <a:ext cx="1422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11" extrusionOk="0">
                    <a:moveTo>
                      <a:pt x="37" y="0"/>
                    </a:moveTo>
                    <a:cubicBezTo>
                      <a:pt x="23" y="0"/>
                      <a:pt x="1" y="20"/>
                      <a:pt x="10" y="39"/>
                    </a:cubicBezTo>
                    <a:cubicBezTo>
                      <a:pt x="153" y="158"/>
                      <a:pt x="332" y="206"/>
                      <a:pt x="510" y="206"/>
                    </a:cubicBezTo>
                    <a:cubicBezTo>
                      <a:pt x="519" y="209"/>
                      <a:pt x="526" y="211"/>
                      <a:pt x="532" y="211"/>
                    </a:cubicBezTo>
                    <a:cubicBezTo>
                      <a:pt x="569" y="211"/>
                      <a:pt x="563" y="158"/>
                      <a:pt x="522" y="158"/>
                    </a:cubicBezTo>
                    <a:cubicBezTo>
                      <a:pt x="344" y="158"/>
                      <a:pt x="213" y="99"/>
                      <a:pt x="46" y="4"/>
                    </a:cubicBezTo>
                    <a:cubicBezTo>
                      <a:pt x="44" y="1"/>
                      <a:pt x="41" y="0"/>
                      <a:pt x="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8" name="Google Shape;13038;p44"/>
              <p:cNvSpPr/>
              <p:nvPr/>
            </p:nvSpPr>
            <p:spPr>
              <a:xfrm>
                <a:off x="3742725" y="2442525"/>
                <a:ext cx="26275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303" extrusionOk="0">
                    <a:moveTo>
                      <a:pt x="235" y="0"/>
                    </a:moveTo>
                    <a:cubicBezTo>
                      <a:pt x="157" y="0"/>
                      <a:pt x="82" y="10"/>
                      <a:pt x="12" y="31"/>
                    </a:cubicBezTo>
                    <a:cubicBezTo>
                      <a:pt x="0" y="31"/>
                      <a:pt x="0" y="55"/>
                      <a:pt x="12" y="79"/>
                    </a:cubicBezTo>
                    <a:cubicBezTo>
                      <a:pt x="167" y="114"/>
                      <a:pt x="322" y="102"/>
                      <a:pt x="476" y="126"/>
                    </a:cubicBezTo>
                    <a:cubicBezTo>
                      <a:pt x="643" y="162"/>
                      <a:pt x="798" y="221"/>
                      <a:pt x="965" y="293"/>
                    </a:cubicBezTo>
                    <a:cubicBezTo>
                      <a:pt x="976" y="300"/>
                      <a:pt x="986" y="303"/>
                      <a:pt x="996" y="303"/>
                    </a:cubicBezTo>
                    <a:cubicBezTo>
                      <a:pt x="1035" y="303"/>
                      <a:pt x="1051" y="250"/>
                      <a:pt x="1012" y="221"/>
                    </a:cubicBezTo>
                    <a:cubicBezTo>
                      <a:pt x="800" y="111"/>
                      <a:pt x="502" y="0"/>
                      <a:pt x="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9" name="Google Shape;13039;p44"/>
              <p:cNvSpPr/>
              <p:nvPr/>
            </p:nvSpPr>
            <p:spPr>
              <a:xfrm>
                <a:off x="3634975" y="2420025"/>
                <a:ext cx="3830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183" extrusionOk="0">
                    <a:moveTo>
                      <a:pt x="1488" y="1"/>
                    </a:moveTo>
                    <a:cubicBezTo>
                      <a:pt x="1485" y="1"/>
                      <a:pt x="1481" y="1"/>
                      <a:pt x="1477" y="2"/>
                    </a:cubicBezTo>
                    <a:cubicBezTo>
                      <a:pt x="1256" y="74"/>
                      <a:pt x="1034" y="84"/>
                      <a:pt x="811" y="84"/>
                    </a:cubicBezTo>
                    <a:cubicBezTo>
                      <a:pt x="718" y="84"/>
                      <a:pt x="626" y="83"/>
                      <a:pt x="533" y="83"/>
                    </a:cubicBezTo>
                    <a:cubicBezTo>
                      <a:pt x="367" y="83"/>
                      <a:pt x="201" y="88"/>
                      <a:pt x="36" y="121"/>
                    </a:cubicBezTo>
                    <a:cubicBezTo>
                      <a:pt x="0" y="121"/>
                      <a:pt x="24" y="169"/>
                      <a:pt x="36" y="169"/>
                    </a:cubicBezTo>
                    <a:cubicBezTo>
                      <a:pt x="228" y="174"/>
                      <a:pt x="429" y="183"/>
                      <a:pt x="629" y="183"/>
                    </a:cubicBezTo>
                    <a:cubicBezTo>
                      <a:pt x="924" y="183"/>
                      <a:pt x="1219" y="164"/>
                      <a:pt x="1488" y="86"/>
                    </a:cubicBezTo>
                    <a:cubicBezTo>
                      <a:pt x="1532" y="53"/>
                      <a:pt x="1526" y="1"/>
                      <a:pt x="14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0" name="Google Shape;13040;p44"/>
              <p:cNvSpPr/>
              <p:nvPr/>
            </p:nvSpPr>
            <p:spPr>
              <a:xfrm>
                <a:off x="3586750" y="2415000"/>
                <a:ext cx="35150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311" extrusionOk="0">
                    <a:moveTo>
                      <a:pt x="48" y="1"/>
                    </a:moveTo>
                    <a:cubicBezTo>
                      <a:pt x="12" y="1"/>
                      <a:pt x="0" y="25"/>
                      <a:pt x="36" y="49"/>
                    </a:cubicBezTo>
                    <a:cubicBezTo>
                      <a:pt x="465" y="179"/>
                      <a:pt x="929" y="251"/>
                      <a:pt x="1381" y="310"/>
                    </a:cubicBezTo>
                    <a:cubicBezTo>
                      <a:pt x="1381" y="310"/>
                      <a:pt x="1405" y="287"/>
                      <a:pt x="1381" y="287"/>
                    </a:cubicBezTo>
                    <a:cubicBezTo>
                      <a:pt x="941" y="227"/>
                      <a:pt x="488" y="84"/>
                      <a:pt x="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1" name="Google Shape;13041;p44"/>
              <p:cNvSpPr/>
              <p:nvPr/>
            </p:nvSpPr>
            <p:spPr>
              <a:xfrm>
                <a:off x="3601025" y="2438825"/>
                <a:ext cx="17300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209" extrusionOk="0">
                    <a:moveTo>
                      <a:pt x="632" y="0"/>
                    </a:moveTo>
                    <a:cubicBezTo>
                      <a:pt x="441" y="48"/>
                      <a:pt x="215" y="24"/>
                      <a:pt x="37" y="84"/>
                    </a:cubicBezTo>
                    <a:cubicBezTo>
                      <a:pt x="1" y="108"/>
                      <a:pt x="1" y="167"/>
                      <a:pt x="37" y="191"/>
                    </a:cubicBezTo>
                    <a:cubicBezTo>
                      <a:pt x="80" y="203"/>
                      <a:pt x="124" y="208"/>
                      <a:pt x="167" y="208"/>
                    </a:cubicBezTo>
                    <a:cubicBezTo>
                      <a:pt x="341" y="208"/>
                      <a:pt x="516" y="126"/>
                      <a:pt x="668" y="60"/>
                    </a:cubicBezTo>
                    <a:cubicBezTo>
                      <a:pt x="691" y="60"/>
                      <a:pt x="668" y="0"/>
                      <a:pt x="6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2" name="Google Shape;13042;p44"/>
              <p:cNvSpPr/>
              <p:nvPr/>
            </p:nvSpPr>
            <p:spPr>
              <a:xfrm>
                <a:off x="3551525" y="2429400"/>
                <a:ext cx="215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286" extrusionOk="0">
                    <a:moveTo>
                      <a:pt x="35" y="0"/>
                    </a:moveTo>
                    <a:cubicBezTo>
                      <a:pt x="15" y="0"/>
                      <a:pt x="1" y="26"/>
                      <a:pt x="28" y="44"/>
                    </a:cubicBezTo>
                    <a:cubicBezTo>
                      <a:pt x="219" y="258"/>
                      <a:pt x="516" y="282"/>
                      <a:pt x="802" y="282"/>
                    </a:cubicBezTo>
                    <a:cubicBezTo>
                      <a:pt x="809" y="285"/>
                      <a:pt x="815" y="286"/>
                      <a:pt x="820" y="286"/>
                    </a:cubicBezTo>
                    <a:cubicBezTo>
                      <a:pt x="861" y="286"/>
                      <a:pt x="855" y="209"/>
                      <a:pt x="802" y="199"/>
                    </a:cubicBezTo>
                    <a:cubicBezTo>
                      <a:pt x="528" y="199"/>
                      <a:pt x="314" y="127"/>
                      <a:pt x="52" y="8"/>
                    </a:cubicBezTo>
                    <a:cubicBezTo>
                      <a:pt x="46" y="3"/>
                      <a:pt x="40" y="0"/>
                      <a:pt x="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3" name="Google Shape;13043;p44"/>
              <p:cNvSpPr/>
              <p:nvPr/>
            </p:nvSpPr>
            <p:spPr>
              <a:xfrm>
                <a:off x="3549600" y="2401825"/>
                <a:ext cx="607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80" extrusionOk="0">
                    <a:moveTo>
                      <a:pt x="21" y="1"/>
                    </a:moveTo>
                    <a:cubicBezTo>
                      <a:pt x="6" y="1"/>
                      <a:pt x="0" y="16"/>
                      <a:pt x="10" y="16"/>
                    </a:cubicBezTo>
                    <a:cubicBezTo>
                      <a:pt x="93" y="64"/>
                      <a:pt x="165" y="123"/>
                      <a:pt x="236" y="171"/>
                    </a:cubicBezTo>
                    <a:cubicBezTo>
                      <a:pt x="177" y="111"/>
                      <a:pt x="105" y="52"/>
                      <a:pt x="34" y="4"/>
                    </a:cubicBezTo>
                    <a:cubicBezTo>
                      <a:pt x="29" y="2"/>
                      <a:pt x="25" y="1"/>
                      <a:pt x="21" y="1"/>
                    </a:cubicBezTo>
                    <a:close/>
                    <a:moveTo>
                      <a:pt x="236" y="171"/>
                    </a:moveTo>
                    <a:cubicBezTo>
                      <a:pt x="236" y="177"/>
                      <a:pt x="239" y="180"/>
                      <a:pt x="241" y="180"/>
                    </a:cubicBezTo>
                    <a:cubicBezTo>
                      <a:pt x="242" y="180"/>
                      <a:pt x="242" y="177"/>
                      <a:pt x="236" y="17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4" name="Google Shape;13044;p44"/>
              <p:cNvSpPr/>
              <p:nvPr/>
            </p:nvSpPr>
            <p:spPr>
              <a:xfrm>
                <a:off x="3482025" y="2389625"/>
                <a:ext cx="87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7" extrusionOk="0">
                    <a:moveTo>
                      <a:pt x="40" y="1"/>
                    </a:moveTo>
                    <a:cubicBezTo>
                      <a:pt x="15" y="1"/>
                      <a:pt x="0" y="22"/>
                      <a:pt x="10" y="51"/>
                    </a:cubicBezTo>
                    <a:cubicBezTo>
                      <a:pt x="82" y="147"/>
                      <a:pt x="189" y="242"/>
                      <a:pt x="272" y="313"/>
                    </a:cubicBezTo>
                    <a:cubicBezTo>
                      <a:pt x="278" y="316"/>
                      <a:pt x="285" y="317"/>
                      <a:pt x="292" y="317"/>
                    </a:cubicBezTo>
                    <a:cubicBezTo>
                      <a:pt x="322" y="317"/>
                      <a:pt x="349" y="295"/>
                      <a:pt x="320" y="266"/>
                    </a:cubicBezTo>
                    <a:cubicBezTo>
                      <a:pt x="236" y="182"/>
                      <a:pt x="141" y="75"/>
                      <a:pt x="58" y="4"/>
                    </a:cubicBezTo>
                    <a:cubicBezTo>
                      <a:pt x="52" y="2"/>
                      <a:pt x="46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5" name="Google Shape;13045;p44"/>
              <p:cNvSpPr/>
              <p:nvPr/>
            </p:nvSpPr>
            <p:spPr>
              <a:xfrm>
                <a:off x="3462625" y="2291550"/>
                <a:ext cx="6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427" extrusionOk="0">
                    <a:moveTo>
                      <a:pt x="207" y="0"/>
                    </a:moveTo>
                    <a:cubicBezTo>
                      <a:pt x="200" y="0"/>
                      <a:pt x="194" y="3"/>
                      <a:pt x="191" y="10"/>
                    </a:cubicBezTo>
                    <a:cubicBezTo>
                      <a:pt x="0" y="438"/>
                      <a:pt x="84" y="962"/>
                      <a:pt x="96" y="1427"/>
                    </a:cubicBezTo>
                    <a:lnTo>
                      <a:pt x="119" y="1427"/>
                    </a:lnTo>
                    <a:cubicBezTo>
                      <a:pt x="131" y="950"/>
                      <a:pt x="131" y="498"/>
                      <a:pt x="250" y="45"/>
                    </a:cubicBezTo>
                    <a:cubicBezTo>
                      <a:pt x="250" y="20"/>
                      <a:pt x="226" y="0"/>
                      <a:pt x="2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6" name="Google Shape;13046;p44"/>
              <p:cNvSpPr/>
              <p:nvPr/>
            </p:nvSpPr>
            <p:spPr>
              <a:xfrm>
                <a:off x="3472150" y="2218550"/>
                <a:ext cx="150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0" h="204" extrusionOk="0">
                    <a:moveTo>
                      <a:pt x="60" y="1"/>
                    </a:moveTo>
                    <a:cubicBezTo>
                      <a:pt x="0" y="48"/>
                      <a:pt x="0" y="132"/>
                      <a:pt x="0" y="203"/>
                    </a:cubicBezTo>
                    <a:cubicBezTo>
                      <a:pt x="0" y="132"/>
                      <a:pt x="0" y="60"/>
                      <a:pt x="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7" name="Google Shape;13047;p44"/>
              <p:cNvSpPr/>
              <p:nvPr/>
            </p:nvSpPr>
            <p:spPr>
              <a:xfrm>
                <a:off x="3472450" y="2149425"/>
                <a:ext cx="2100" cy="6650"/>
              </a:xfrm>
              <a:custGeom>
                <a:avLst/>
                <a:gdLst/>
                <a:ahLst/>
                <a:cxnLst/>
                <a:rect l="l" t="t" r="r" b="b"/>
                <a:pathLst>
                  <a:path w="84" h="266" extrusionOk="0">
                    <a:moveTo>
                      <a:pt x="42" y="1"/>
                    </a:moveTo>
                    <a:cubicBezTo>
                      <a:pt x="33" y="1"/>
                      <a:pt x="24" y="10"/>
                      <a:pt x="24" y="27"/>
                    </a:cubicBezTo>
                    <a:cubicBezTo>
                      <a:pt x="24" y="99"/>
                      <a:pt x="0" y="170"/>
                      <a:pt x="0" y="230"/>
                    </a:cubicBezTo>
                    <a:cubicBezTo>
                      <a:pt x="0" y="254"/>
                      <a:pt x="21" y="265"/>
                      <a:pt x="42" y="265"/>
                    </a:cubicBezTo>
                    <a:cubicBezTo>
                      <a:pt x="63" y="265"/>
                      <a:pt x="84" y="254"/>
                      <a:pt x="84" y="230"/>
                    </a:cubicBezTo>
                    <a:cubicBezTo>
                      <a:pt x="84" y="158"/>
                      <a:pt x="60" y="87"/>
                      <a:pt x="60" y="27"/>
                    </a:cubicBezTo>
                    <a:cubicBezTo>
                      <a:pt x="60" y="10"/>
                      <a:pt x="51" y="1"/>
                      <a:pt x="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8" name="Google Shape;13048;p44"/>
              <p:cNvSpPr/>
              <p:nvPr/>
            </p:nvSpPr>
            <p:spPr>
              <a:xfrm>
                <a:off x="3492975" y="2157400"/>
                <a:ext cx="27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739" extrusionOk="0">
                    <a:moveTo>
                      <a:pt x="84" y="0"/>
                    </a:moveTo>
                    <a:cubicBezTo>
                      <a:pt x="72" y="0"/>
                      <a:pt x="60" y="6"/>
                      <a:pt x="60" y="18"/>
                    </a:cubicBezTo>
                    <a:cubicBezTo>
                      <a:pt x="60" y="256"/>
                      <a:pt x="13" y="482"/>
                      <a:pt x="1" y="720"/>
                    </a:cubicBezTo>
                    <a:cubicBezTo>
                      <a:pt x="1" y="732"/>
                      <a:pt x="13" y="738"/>
                      <a:pt x="25" y="738"/>
                    </a:cubicBezTo>
                    <a:cubicBezTo>
                      <a:pt x="37" y="738"/>
                      <a:pt x="48" y="732"/>
                      <a:pt x="48" y="720"/>
                    </a:cubicBezTo>
                    <a:cubicBezTo>
                      <a:pt x="48" y="482"/>
                      <a:pt x="96" y="256"/>
                      <a:pt x="108" y="18"/>
                    </a:cubicBezTo>
                    <a:cubicBezTo>
                      <a:pt x="108" y="6"/>
                      <a:pt x="96" y="0"/>
                      <a:pt x="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9" name="Google Shape;13049;p44"/>
              <p:cNvSpPr/>
              <p:nvPr/>
            </p:nvSpPr>
            <p:spPr>
              <a:xfrm>
                <a:off x="3494700" y="2077175"/>
                <a:ext cx="19750" cy="1787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715" extrusionOk="0">
                    <a:moveTo>
                      <a:pt x="6" y="709"/>
                    </a:moveTo>
                    <a:cubicBezTo>
                      <a:pt x="1" y="709"/>
                      <a:pt x="11" y="715"/>
                      <a:pt x="27" y="715"/>
                    </a:cubicBezTo>
                    <a:cubicBezTo>
                      <a:pt x="15" y="711"/>
                      <a:pt x="9" y="709"/>
                      <a:pt x="6" y="709"/>
                    </a:cubicBezTo>
                    <a:close/>
                    <a:moveTo>
                      <a:pt x="706" y="0"/>
                    </a:moveTo>
                    <a:cubicBezTo>
                      <a:pt x="539" y="0"/>
                      <a:pt x="444" y="167"/>
                      <a:pt x="349" y="286"/>
                    </a:cubicBezTo>
                    <a:cubicBezTo>
                      <a:pt x="241" y="417"/>
                      <a:pt x="110" y="548"/>
                      <a:pt x="27" y="715"/>
                    </a:cubicBezTo>
                    <a:cubicBezTo>
                      <a:pt x="146" y="596"/>
                      <a:pt x="289" y="429"/>
                      <a:pt x="444" y="369"/>
                    </a:cubicBezTo>
                    <a:cubicBezTo>
                      <a:pt x="575" y="310"/>
                      <a:pt x="753" y="238"/>
                      <a:pt x="777" y="84"/>
                    </a:cubicBezTo>
                    <a:cubicBezTo>
                      <a:pt x="789" y="48"/>
                      <a:pt x="765" y="0"/>
                      <a:pt x="7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0" name="Google Shape;13050;p44"/>
              <p:cNvSpPr/>
              <p:nvPr/>
            </p:nvSpPr>
            <p:spPr>
              <a:xfrm>
                <a:off x="3544100" y="2024100"/>
                <a:ext cx="22975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919" h="834" extrusionOk="0">
                    <a:moveTo>
                      <a:pt x="881" y="1"/>
                    </a:moveTo>
                    <a:cubicBezTo>
                      <a:pt x="878" y="1"/>
                      <a:pt x="875" y="2"/>
                      <a:pt x="873" y="4"/>
                    </a:cubicBezTo>
                    <a:cubicBezTo>
                      <a:pt x="623" y="290"/>
                      <a:pt x="397" y="564"/>
                      <a:pt x="51" y="730"/>
                    </a:cubicBezTo>
                    <a:cubicBezTo>
                      <a:pt x="1" y="761"/>
                      <a:pt x="27" y="833"/>
                      <a:pt x="73" y="833"/>
                    </a:cubicBezTo>
                    <a:cubicBezTo>
                      <a:pt x="81" y="833"/>
                      <a:pt x="90" y="831"/>
                      <a:pt x="99" y="826"/>
                    </a:cubicBezTo>
                    <a:cubicBezTo>
                      <a:pt x="432" y="647"/>
                      <a:pt x="730" y="385"/>
                      <a:pt x="909" y="40"/>
                    </a:cubicBezTo>
                    <a:cubicBezTo>
                      <a:pt x="918" y="20"/>
                      <a:pt x="896" y="1"/>
                      <a:pt x="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1" name="Google Shape;13051;p44"/>
              <p:cNvSpPr/>
              <p:nvPr/>
            </p:nvSpPr>
            <p:spPr>
              <a:xfrm>
                <a:off x="3433150" y="2083175"/>
                <a:ext cx="15925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637" h="844" extrusionOk="0">
                    <a:moveTo>
                      <a:pt x="586" y="1"/>
                    </a:moveTo>
                    <a:cubicBezTo>
                      <a:pt x="576" y="1"/>
                      <a:pt x="567" y="4"/>
                      <a:pt x="560" y="10"/>
                    </a:cubicBezTo>
                    <a:cubicBezTo>
                      <a:pt x="417" y="308"/>
                      <a:pt x="227" y="582"/>
                      <a:pt x="1" y="832"/>
                    </a:cubicBezTo>
                    <a:cubicBezTo>
                      <a:pt x="1" y="844"/>
                      <a:pt x="1" y="844"/>
                      <a:pt x="13" y="844"/>
                    </a:cubicBezTo>
                    <a:cubicBezTo>
                      <a:pt x="251" y="606"/>
                      <a:pt x="465" y="344"/>
                      <a:pt x="620" y="46"/>
                    </a:cubicBezTo>
                    <a:cubicBezTo>
                      <a:pt x="637" y="20"/>
                      <a:pt x="611" y="1"/>
                      <a:pt x="5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2" name="Google Shape;13052;p44"/>
              <p:cNvSpPr/>
              <p:nvPr/>
            </p:nvSpPr>
            <p:spPr>
              <a:xfrm>
                <a:off x="3423325" y="2275700"/>
                <a:ext cx="92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7" h="25" extrusionOk="0">
                    <a:moveTo>
                      <a:pt x="25" y="1"/>
                    </a:moveTo>
                    <a:cubicBezTo>
                      <a:pt x="1" y="1"/>
                      <a:pt x="1" y="25"/>
                      <a:pt x="25" y="25"/>
                    </a:cubicBezTo>
                    <a:cubicBezTo>
                      <a:pt x="37" y="25"/>
                      <a:pt x="37" y="1"/>
                      <a:pt x="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3" name="Google Shape;13053;p44"/>
              <p:cNvSpPr/>
              <p:nvPr/>
            </p:nvSpPr>
            <p:spPr>
              <a:xfrm>
                <a:off x="3596425" y="2478850"/>
                <a:ext cx="6575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75" extrusionOk="0">
                    <a:moveTo>
                      <a:pt x="128" y="1"/>
                    </a:moveTo>
                    <a:cubicBezTo>
                      <a:pt x="63" y="1"/>
                      <a:pt x="0" y="42"/>
                      <a:pt x="30" y="126"/>
                    </a:cubicBezTo>
                    <a:cubicBezTo>
                      <a:pt x="42" y="197"/>
                      <a:pt x="90" y="257"/>
                      <a:pt x="161" y="269"/>
                    </a:cubicBezTo>
                    <a:cubicBezTo>
                      <a:pt x="172" y="273"/>
                      <a:pt x="182" y="275"/>
                      <a:pt x="191" y="275"/>
                    </a:cubicBezTo>
                    <a:cubicBezTo>
                      <a:pt x="232" y="275"/>
                      <a:pt x="256" y="234"/>
                      <a:pt x="256" y="185"/>
                    </a:cubicBezTo>
                    <a:cubicBezTo>
                      <a:pt x="256" y="162"/>
                      <a:pt x="244" y="138"/>
                      <a:pt x="244" y="126"/>
                    </a:cubicBezTo>
                    <a:cubicBezTo>
                      <a:pt x="262" y="42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4" name="Google Shape;13054;p44"/>
              <p:cNvSpPr/>
              <p:nvPr/>
            </p:nvSpPr>
            <p:spPr>
              <a:xfrm>
                <a:off x="3735300" y="2583175"/>
                <a:ext cx="184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738" h="658" extrusionOk="0">
                    <a:moveTo>
                      <a:pt x="726" y="1"/>
                    </a:moveTo>
                    <a:cubicBezTo>
                      <a:pt x="595" y="49"/>
                      <a:pt x="476" y="144"/>
                      <a:pt x="357" y="239"/>
                    </a:cubicBezTo>
                    <a:cubicBezTo>
                      <a:pt x="238" y="346"/>
                      <a:pt x="83" y="430"/>
                      <a:pt x="11" y="596"/>
                    </a:cubicBezTo>
                    <a:cubicBezTo>
                      <a:pt x="1" y="617"/>
                      <a:pt x="19" y="658"/>
                      <a:pt x="48" y="658"/>
                    </a:cubicBezTo>
                    <a:cubicBezTo>
                      <a:pt x="51" y="658"/>
                      <a:pt x="55" y="657"/>
                      <a:pt x="59" y="656"/>
                    </a:cubicBezTo>
                    <a:cubicBezTo>
                      <a:pt x="202" y="596"/>
                      <a:pt x="297" y="477"/>
                      <a:pt x="416" y="370"/>
                    </a:cubicBezTo>
                    <a:cubicBezTo>
                      <a:pt x="523" y="287"/>
                      <a:pt x="654" y="168"/>
                      <a:pt x="726" y="25"/>
                    </a:cubicBezTo>
                    <a:cubicBezTo>
                      <a:pt x="738" y="13"/>
                      <a:pt x="726" y="1"/>
                      <a:pt x="7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5" name="Google Shape;13055;p44"/>
              <p:cNvSpPr/>
              <p:nvPr/>
            </p:nvSpPr>
            <p:spPr>
              <a:xfrm>
                <a:off x="3699925" y="2607125"/>
                <a:ext cx="2627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43" extrusionOk="0">
                    <a:moveTo>
                      <a:pt x="947" y="0"/>
                    </a:moveTo>
                    <a:cubicBezTo>
                      <a:pt x="931" y="0"/>
                      <a:pt x="916" y="6"/>
                      <a:pt x="903" y="19"/>
                    </a:cubicBezTo>
                    <a:cubicBezTo>
                      <a:pt x="772" y="162"/>
                      <a:pt x="629" y="281"/>
                      <a:pt x="474" y="400"/>
                    </a:cubicBezTo>
                    <a:cubicBezTo>
                      <a:pt x="331" y="519"/>
                      <a:pt x="152" y="603"/>
                      <a:pt x="33" y="757"/>
                    </a:cubicBezTo>
                    <a:cubicBezTo>
                      <a:pt x="0" y="779"/>
                      <a:pt x="28" y="842"/>
                      <a:pt x="61" y="842"/>
                    </a:cubicBezTo>
                    <a:cubicBezTo>
                      <a:pt x="64" y="842"/>
                      <a:pt x="66" y="842"/>
                      <a:pt x="69" y="841"/>
                    </a:cubicBezTo>
                    <a:cubicBezTo>
                      <a:pt x="236" y="781"/>
                      <a:pt x="391" y="650"/>
                      <a:pt x="522" y="543"/>
                    </a:cubicBezTo>
                    <a:cubicBezTo>
                      <a:pt x="688" y="412"/>
                      <a:pt x="831" y="257"/>
                      <a:pt x="986" y="114"/>
                    </a:cubicBezTo>
                    <a:cubicBezTo>
                      <a:pt x="1051" y="68"/>
                      <a:pt x="1000" y="0"/>
                      <a:pt x="9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6" name="Google Shape;13056;p44"/>
              <p:cNvSpPr/>
              <p:nvPr/>
            </p:nvSpPr>
            <p:spPr>
              <a:xfrm>
                <a:off x="3691100" y="2604250"/>
                <a:ext cx="33675" cy="2020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808" extrusionOk="0">
                    <a:moveTo>
                      <a:pt x="1311" y="0"/>
                    </a:moveTo>
                    <a:cubicBezTo>
                      <a:pt x="1308" y="0"/>
                      <a:pt x="1305" y="1"/>
                      <a:pt x="1303" y="3"/>
                    </a:cubicBezTo>
                    <a:cubicBezTo>
                      <a:pt x="922" y="277"/>
                      <a:pt x="327" y="372"/>
                      <a:pt x="29" y="753"/>
                    </a:cubicBezTo>
                    <a:cubicBezTo>
                      <a:pt x="0" y="773"/>
                      <a:pt x="18" y="807"/>
                      <a:pt x="45" y="807"/>
                    </a:cubicBezTo>
                    <a:cubicBezTo>
                      <a:pt x="51" y="807"/>
                      <a:pt x="58" y="806"/>
                      <a:pt x="65" y="801"/>
                    </a:cubicBezTo>
                    <a:cubicBezTo>
                      <a:pt x="303" y="682"/>
                      <a:pt x="517" y="539"/>
                      <a:pt x="732" y="420"/>
                    </a:cubicBezTo>
                    <a:cubicBezTo>
                      <a:pt x="946" y="313"/>
                      <a:pt x="1137" y="194"/>
                      <a:pt x="1327" y="51"/>
                    </a:cubicBezTo>
                    <a:cubicBezTo>
                      <a:pt x="1347" y="21"/>
                      <a:pt x="1326" y="0"/>
                      <a:pt x="13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7" name="Google Shape;13057;p44"/>
              <p:cNvSpPr/>
              <p:nvPr/>
            </p:nvSpPr>
            <p:spPr>
              <a:xfrm>
                <a:off x="3677000" y="2623925"/>
                <a:ext cx="10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280" extrusionOk="0">
                    <a:moveTo>
                      <a:pt x="335" y="0"/>
                    </a:moveTo>
                    <a:cubicBezTo>
                      <a:pt x="330" y="0"/>
                      <a:pt x="325" y="1"/>
                      <a:pt x="319" y="2"/>
                    </a:cubicBezTo>
                    <a:cubicBezTo>
                      <a:pt x="212" y="62"/>
                      <a:pt x="81" y="121"/>
                      <a:pt x="10" y="228"/>
                    </a:cubicBezTo>
                    <a:cubicBezTo>
                      <a:pt x="0" y="258"/>
                      <a:pt x="14" y="279"/>
                      <a:pt x="33" y="279"/>
                    </a:cubicBezTo>
                    <a:cubicBezTo>
                      <a:pt x="37" y="279"/>
                      <a:pt x="41" y="278"/>
                      <a:pt x="46" y="276"/>
                    </a:cubicBezTo>
                    <a:cubicBezTo>
                      <a:pt x="188" y="240"/>
                      <a:pt x="272" y="145"/>
                      <a:pt x="367" y="50"/>
                    </a:cubicBezTo>
                    <a:cubicBezTo>
                      <a:pt x="409" y="39"/>
                      <a:pt x="376" y="0"/>
                      <a:pt x="3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8" name="Google Shape;13058;p44"/>
              <p:cNvSpPr/>
              <p:nvPr/>
            </p:nvSpPr>
            <p:spPr>
              <a:xfrm>
                <a:off x="3651925" y="2631050"/>
                <a:ext cx="22650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906" h="247" extrusionOk="0">
                    <a:moveTo>
                      <a:pt x="182" y="1"/>
                    </a:moveTo>
                    <a:cubicBezTo>
                      <a:pt x="129" y="1"/>
                      <a:pt x="77" y="3"/>
                      <a:pt x="25" y="3"/>
                    </a:cubicBezTo>
                    <a:cubicBezTo>
                      <a:pt x="1" y="3"/>
                      <a:pt x="1" y="27"/>
                      <a:pt x="1" y="50"/>
                    </a:cubicBezTo>
                    <a:cubicBezTo>
                      <a:pt x="59" y="196"/>
                      <a:pt x="175" y="247"/>
                      <a:pt x="309" y="247"/>
                    </a:cubicBezTo>
                    <a:cubicBezTo>
                      <a:pt x="504" y="247"/>
                      <a:pt x="739" y="140"/>
                      <a:pt x="894" y="62"/>
                    </a:cubicBezTo>
                    <a:cubicBezTo>
                      <a:pt x="906" y="62"/>
                      <a:pt x="894" y="50"/>
                      <a:pt x="894" y="50"/>
                    </a:cubicBezTo>
                    <a:cubicBezTo>
                      <a:pt x="810" y="62"/>
                      <a:pt x="733" y="74"/>
                      <a:pt x="656" y="74"/>
                    </a:cubicBezTo>
                    <a:cubicBezTo>
                      <a:pt x="578" y="74"/>
                      <a:pt x="501" y="62"/>
                      <a:pt x="418" y="27"/>
                    </a:cubicBezTo>
                    <a:cubicBezTo>
                      <a:pt x="339" y="5"/>
                      <a:pt x="260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9" name="Google Shape;13059;p44"/>
              <p:cNvSpPr/>
              <p:nvPr/>
            </p:nvSpPr>
            <p:spPr>
              <a:xfrm>
                <a:off x="3637650" y="2607325"/>
                <a:ext cx="10150" cy="1990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796" extrusionOk="0">
                    <a:moveTo>
                      <a:pt x="223" y="1"/>
                    </a:moveTo>
                    <a:cubicBezTo>
                      <a:pt x="195" y="1"/>
                      <a:pt x="167" y="11"/>
                      <a:pt x="143" y="35"/>
                    </a:cubicBezTo>
                    <a:cubicBezTo>
                      <a:pt x="0" y="190"/>
                      <a:pt x="36" y="487"/>
                      <a:pt x="96" y="690"/>
                    </a:cubicBezTo>
                    <a:cubicBezTo>
                      <a:pt x="107" y="726"/>
                      <a:pt x="143" y="773"/>
                      <a:pt x="203" y="785"/>
                    </a:cubicBezTo>
                    <a:cubicBezTo>
                      <a:pt x="211" y="785"/>
                      <a:pt x="234" y="796"/>
                      <a:pt x="242" y="796"/>
                    </a:cubicBezTo>
                    <a:cubicBezTo>
                      <a:pt x="246" y="796"/>
                      <a:pt x="246" y="793"/>
                      <a:pt x="238" y="785"/>
                    </a:cubicBezTo>
                    <a:lnTo>
                      <a:pt x="238" y="785"/>
                    </a:lnTo>
                    <a:cubicBezTo>
                      <a:pt x="249" y="790"/>
                      <a:pt x="260" y="793"/>
                      <a:pt x="271" y="793"/>
                    </a:cubicBezTo>
                    <a:cubicBezTo>
                      <a:pt x="313" y="793"/>
                      <a:pt x="357" y="761"/>
                      <a:pt x="357" y="714"/>
                    </a:cubicBezTo>
                    <a:cubicBezTo>
                      <a:pt x="357" y="723"/>
                      <a:pt x="359" y="727"/>
                      <a:pt x="362" y="727"/>
                    </a:cubicBezTo>
                    <a:cubicBezTo>
                      <a:pt x="368" y="727"/>
                      <a:pt x="381" y="699"/>
                      <a:pt x="381" y="690"/>
                    </a:cubicBezTo>
                    <a:lnTo>
                      <a:pt x="381" y="607"/>
                    </a:lnTo>
                    <a:cubicBezTo>
                      <a:pt x="357" y="547"/>
                      <a:pt x="357" y="487"/>
                      <a:pt x="357" y="428"/>
                    </a:cubicBezTo>
                    <a:cubicBezTo>
                      <a:pt x="357" y="297"/>
                      <a:pt x="405" y="166"/>
                      <a:pt x="334" y="59"/>
                    </a:cubicBezTo>
                    <a:cubicBezTo>
                      <a:pt x="305" y="23"/>
                      <a:pt x="264" y="1"/>
                      <a:pt x="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0" name="Google Shape;13060;p44"/>
              <p:cNvSpPr/>
              <p:nvPr/>
            </p:nvSpPr>
            <p:spPr>
              <a:xfrm>
                <a:off x="3630200" y="2586175"/>
                <a:ext cx="1640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722" extrusionOk="0">
                    <a:moveTo>
                      <a:pt x="195" y="1"/>
                    </a:moveTo>
                    <a:cubicBezTo>
                      <a:pt x="178" y="1"/>
                      <a:pt x="161" y="4"/>
                      <a:pt x="144" y="12"/>
                    </a:cubicBezTo>
                    <a:cubicBezTo>
                      <a:pt x="1" y="71"/>
                      <a:pt x="155" y="202"/>
                      <a:pt x="215" y="250"/>
                    </a:cubicBezTo>
                    <a:cubicBezTo>
                      <a:pt x="346" y="357"/>
                      <a:pt x="465" y="476"/>
                      <a:pt x="501" y="655"/>
                    </a:cubicBezTo>
                    <a:cubicBezTo>
                      <a:pt x="511" y="702"/>
                      <a:pt x="542" y="721"/>
                      <a:pt x="574" y="721"/>
                    </a:cubicBezTo>
                    <a:cubicBezTo>
                      <a:pt x="614" y="721"/>
                      <a:pt x="655" y="690"/>
                      <a:pt x="655" y="643"/>
                    </a:cubicBezTo>
                    <a:cubicBezTo>
                      <a:pt x="644" y="488"/>
                      <a:pt x="584" y="357"/>
                      <a:pt x="501" y="238"/>
                    </a:cubicBezTo>
                    <a:cubicBezTo>
                      <a:pt x="428" y="155"/>
                      <a:pt x="311" y="1"/>
                      <a:pt x="1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1" name="Google Shape;13061;p44"/>
              <p:cNvSpPr/>
              <p:nvPr/>
            </p:nvSpPr>
            <p:spPr>
              <a:xfrm>
                <a:off x="3615100" y="2573750"/>
                <a:ext cx="18625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745" h="606" extrusionOk="0">
                    <a:moveTo>
                      <a:pt x="33" y="1"/>
                    </a:moveTo>
                    <a:cubicBezTo>
                      <a:pt x="19" y="1"/>
                      <a:pt x="0" y="24"/>
                      <a:pt x="9" y="33"/>
                    </a:cubicBezTo>
                    <a:cubicBezTo>
                      <a:pt x="93" y="330"/>
                      <a:pt x="402" y="557"/>
                      <a:pt x="700" y="604"/>
                    </a:cubicBezTo>
                    <a:cubicBezTo>
                      <a:pt x="702" y="605"/>
                      <a:pt x="704" y="606"/>
                      <a:pt x="706" y="606"/>
                    </a:cubicBezTo>
                    <a:cubicBezTo>
                      <a:pt x="728" y="606"/>
                      <a:pt x="744" y="555"/>
                      <a:pt x="712" y="545"/>
                    </a:cubicBezTo>
                    <a:cubicBezTo>
                      <a:pt x="414" y="449"/>
                      <a:pt x="283" y="187"/>
                      <a:pt x="45" y="9"/>
                    </a:cubicBezTo>
                    <a:cubicBezTo>
                      <a:pt x="42" y="3"/>
                      <a:pt x="38" y="1"/>
                      <a:pt x="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2" name="Google Shape;13062;p44"/>
              <p:cNvSpPr/>
              <p:nvPr/>
            </p:nvSpPr>
            <p:spPr>
              <a:xfrm>
                <a:off x="3613525" y="2545825"/>
                <a:ext cx="77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722" extrusionOk="0">
                    <a:moveTo>
                      <a:pt x="156" y="1"/>
                    </a:moveTo>
                    <a:cubicBezTo>
                      <a:pt x="141" y="1"/>
                      <a:pt x="126" y="7"/>
                      <a:pt x="120" y="19"/>
                    </a:cubicBezTo>
                    <a:cubicBezTo>
                      <a:pt x="1" y="221"/>
                      <a:pt x="37" y="447"/>
                      <a:pt x="37" y="685"/>
                    </a:cubicBezTo>
                    <a:cubicBezTo>
                      <a:pt x="21" y="708"/>
                      <a:pt x="31" y="721"/>
                      <a:pt x="43" y="721"/>
                    </a:cubicBezTo>
                    <a:cubicBezTo>
                      <a:pt x="49" y="721"/>
                      <a:pt x="56" y="718"/>
                      <a:pt x="60" y="709"/>
                    </a:cubicBezTo>
                    <a:cubicBezTo>
                      <a:pt x="179" y="495"/>
                      <a:pt x="310" y="269"/>
                      <a:pt x="191" y="19"/>
                    </a:cubicBezTo>
                    <a:cubicBezTo>
                      <a:pt x="185" y="7"/>
                      <a:pt x="171" y="1"/>
                      <a:pt x="1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3" name="Google Shape;13063;p44"/>
              <p:cNvSpPr/>
              <p:nvPr/>
            </p:nvSpPr>
            <p:spPr>
              <a:xfrm>
                <a:off x="3617700" y="2528000"/>
                <a:ext cx="1425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57" h="134" extrusionOk="0">
                    <a:moveTo>
                      <a:pt x="42" y="0"/>
                    </a:moveTo>
                    <a:cubicBezTo>
                      <a:pt x="37" y="0"/>
                      <a:pt x="31" y="2"/>
                      <a:pt x="24" y="5"/>
                    </a:cubicBezTo>
                    <a:cubicBezTo>
                      <a:pt x="1" y="29"/>
                      <a:pt x="1" y="77"/>
                      <a:pt x="1" y="124"/>
                    </a:cubicBezTo>
                    <a:cubicBezTo>
                      <a:pt x="1" y="130"/>
                      <a:pt x="4" y="133"/>
                      <a:pt x="7" y="133"/>
                    </a:cubicBezTo>
                    <a:cubicBezTo>
                      <a:pt x="10" y="133"/>
                      <a:pt x="12" y="130"/>
                      <a:pt x="12" y="124"/>
                    </a:cubicBezTo>
                    <a:cubicBezTo>
                      <a:pt x="12" y="89"/>
                      <a:pt x="12" y="53"/>
                      <a:pt x="48" y="17"/>
                    </a:cubicBezTo>
                    <a:cubicBezTo>
                      <a:pt x="57" y="9"/>
                      <a:pt x="53" y="0"/>
                      <a:pt x="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4" name="Google Shape;13064;p44"/>
              <p:cNvSpPr/>
              <p:nvPr/>
            </p:nvSpPr>
            <p:spPr>
              <a:xfrm>
                <a:off x="3618425" y="2505675"/>
                <a:ext cx="2575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316" extrusionOk="0">
                    <a:moveTo>
                      <a:pt x="74" y="0"/>
                    </a:moveTo>
                    <a:cubicBezTo>
                      <a:pt x="70" y="0"/>
                      <a:pt x="67" y="2"/>
                      <a:pt x="67" y="5"/>
                    </a:cubicBezTo>
                    <a:cubicBezTo>
                      <a:pt x="43" y="89"/>
                      <a:pt x="7" y="184"/>
                      <a:pt x="7" y="267"/>
                    </a:cubicBezTo>
                    <a:cubicBezTo>
                      <a:pt x="1" y="301"/>
                      <a:pt x="17" y="315"/>
                      <a:pt x="32" y="315"/>
                    </a:cubicBezTo>
                    <a:cubicBezTo>
                      <a:pt x="44" y="315"/>
                      <a:pt x="55" y="307"/>
                      <a:pt x="55" y="291"/>
                    </a:cubicBezTo>
                    <a:cubicBezTo>
                      <a:pt x="55" y="196"/>
                      <a:pt x="79" y="112"/>
                      <a:pt x="103" y="17"/>
                    </a:cubicBezTo>
                    <a:cubicBezTo>
                      <a:pt x="103" y="9"/>
                      <a:pt x="85" y="0"/>
                      <a:pt x="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5" name="Google Shape;13065;p44"/>
              <p:cNvSpPr/>
              <p:nvPr/>
            </p:nvSpPr>
            <p:spPr>
              <a:xfrm>
                <a:off x="3625950" y="2480775"/>
                <a:ext cx="4175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167" h="318" extrusionOk="0">
                    <a:moveTo>
                      <a:pt x="150" y="1"/>
                    </a:moveTo>
                    <a:cubicBezTo>
                      <a:pt x="145" y="1"/>
                      <a:pt x="139" y="5"/>
                      <a:pt x="135" y="13"/>
                    </a:cubicBezTo>
                    <a:cubicBezTo>
                      <a:pt x="75" y="108"/>
                      <a:pt x="52" y="192"/>
                      <a:pt x="16" y="287"/>
                    </a:cubicBezTo>
                    <a:cubicBezTo>
                      <a:pt x="1" y="302"/>
                      <a:pt x="14" y="317"/>
                      <a:pt x="29" y="317"/>
                    </a:cubicBezTo>
                    <a:cubicBezTo>
                      <a:pt x="38" y="317"/>
                      <a:pt x="47" y="312"/>
                      <a:pt x="52" y="299"/>
                    </a:cubicBezTo>
                    <a:cubicBezTo>
                      <a:pt x="87" y="215"/>
                      <a:pt x="99" y="120"/>
                      <a:pt x="159" y="37"/>
                    </a:cubicBezTo>
                    <a:cubicBezTo>
                      <a:pt x="166" y="14"/>
                      <a:pt x="159" y="1"/>
                      <a:pt x="1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6" name="Google Shape;13066;p44"/>
              <p:cNvSpPr/>
              <p:nvPr/>
            </p:nvSpPr>
            <p:spPr>
              <a:xfrm>
                <a:off x="3639325" y="2459950"/>
                <a:ext cx="817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309" extrusionOk="0">
                    <a:moveTo>
                      <a:pt x="279" y="1"/>
                    </a:moveTo>
                    <a:cubicBezTo>
                      <a:pt x="148" y="25"/>
                      <a:pt x="76" y="120"/>
                      <a:pt x="17" y="239"/>
                    </a:cubicBezTo>
                    <a:cubicBezTo>
                      <a:pt x="1" y="279"/>
                      <a:pt x="23" y="309"/>
                      <a:pt x="50" y="309"/>
                    </a:cubicBezTo>
                    <a:cubicBezTo>
                      <a:pt x="63" y="309"/>
                      <a:pt x="77" y="302"/>
                      <a:pt x="88" y="286"/>
                    </a:cubicBezTo>
                    <a:cubicBezTo>
                      <a:pt x="148" y="179"/>
                      <a:pt x="231" y="120"/>
                      <a:pt x="314" y="48"/>
                    </a:cubicBezTo>
                    <a:cubicBezTo>
                      <a:pt x="326" y="25"/>
                      <a:pt x="314" y="1"/>
                      <a:pt x="2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7" name="Google Shape;13067;p44"/>
              <p:cNvSpPr/>
              <p:nvPr/>
            </p:nvSpPr>
            <p:spPr>
              <a:xfrm>
                <a:off x="3667125" y="2452800"/>
                <a:ext cx="15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75" extrusionOk="0">
                    <a:moveTo>
                      <a:pt x="36" y="1"/>
                    </a:moveTo>
                    <a:cubicBezTo>
                      <a:pt x="12" y="25"/>
                      <a:pt x="0" y="61"/>
                      <a:pt x="36" y="61"/>
                    </a:cubicBezTo>
                    <a:cubicBezTo>
                      <a:pt x="143" y="84"/>
                      <a:pt x="250" y="144"/>
                      <a:pt x="357" y="180"/>
                    </a:cubicBezTo>
                    <a:cubicBezTo>
                      <a:pt x="429" y="227"/>
                      <a:pt x="524" y="275"/>
                      <a:pt x="595" y="275"/>
                    </a:cubicBezTo>
                    <a:cubicBezTo>
                      <a:pt x="607" y="275"/>
                      <a:pt x="631" y="239"/>
                      <a:pt x="607" y="227"/>
                    </a:cubicBezTo>
                    <a:cubicBezTo>
                      <a:pt x="536" y="168"/>
                      <a:pt x="417" y="144"/>
                      <a:pt x="333" y="96"/>
                    </a:cubicBezTo>
                    <a:cubicBezTo>
                      <a:pt x="238" y="49"/>
                      <a:pt x="131" y="25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8" name="Google Shape;13068;p44"/>
              <p:cNvSpPr/>
              <p:nvPr/>
            </p:nvSpPr>
            <p:spPr>
              <a:xfrm>
                <a:off x="3697850" y="2466150"/>
                <a:ext cx="62275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817" extrusionOk="0">
                    <a:moveTo>
                      <a:pt x="24" y="0"/>
                    </a:moveTo>
                    <a:cubicBezTo>
                      <a:pt x="7" y="0"/>
                      <a:pt x="1" y="28"/>
                      <a:pt x="21" y="38"/>
                    </a:cubicBezTo>
                    <a:cubicBezTo>
                      <a:pt x="390" y="181"/>
                      <a:pt x="747" y="348"/>
                      <a:pt x="1140" y="443"/>
                    </a:cubicBezTo>
                    <a:cubicBezTo>
                      <a:pt x="1557" y="527"/>
                      <a:pt x="2021" y="598"/>
                      <a:pt x="2402" y="812"/>
                    </a:cubicBezTo>
                    <a:cubicBezTo>
                      <a:pt x="2410" y="815"/>
                      <a:pt x="2417" y="817"/>
                      <a:pt x="2423" y="817"/>
                    </a:cubicBezTo>
                    <a:cubicBezTo>
                      <a:pt x="2469" y="817"/>
                      <a:pt x="2490" y="751"/>
                      <a:pt x="2438" y="741"/>
                    </a:cubicBezTo>
                    <a:cubicBezTo>
                      <a:pt x="2021" y="598"/>
                      <a:pt x="1676" y="443"/>
                      <a:pt x="1259" y="348"/>
                    </a:cubicBezTo>
                    <a:cubicBezTo>
                      <a:pt x="843" y="253"/>
                      <a:pt x="450" y="74"/>
                      <a:pt x="33" y="3"/>
                    </a:cubicBezTo>
                    <a:cubicBezTo>
                      <a:pt x="30" y="1"/>
                      <a:pt x="27" y="0"/>
                      <a:pt x="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9" name="Google Shape;13069;p44"/>
              <p:cNvSpPr/>
              <p:nvPr/>
            </p:nvSpPr>
            <p:spPr>
              <a:xfrm>
                <a:off x="3745025" y="2484475"/>
                <a:ext cx="13800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605" extrusionOk="0">
                    <a:moveTo>
                      <a:pt x="50" y="0"/>
                    </a:moveTo>
                    <a:cubicBezTo>
                      <a:pt x="10" y="0"/>
                      <a:pt x="1" y="71"/>
                      <a:pt x="51" y="91"/>
                    </a:cubicBezTo>
                    <a:cubicBezTo>
                      <a:pt x="265" y="163"/>
                      <a:pt x="325" y="401"/>
                      <a:pt x="432" y="579"/>
                    </a:cubicBezTo>
                    <a:cubicBezTo>
                      <a:pt x="438" y="596"/>
                      <a:pt x="456" y="605"/>
                      <a:pt x="474" y="605"/>
                    </a:cubicBezTo>
                    <a:cubicBezTo>
                      <a:pt x="495" y="605"/>
                      <a:pt x="515" y="593"/>
                      <a:pt x="515" y="568"/>
                    </a:cubicBezTo>
                    <a:cubicBezTo>
                      <a:pt x="551" y="437"/>
                      <a:pt x="504" y="306"/>
                      <a:pt x="396" y="210"/>
                    </a:cubicBezTo>
                    <a:cubicBezTo>
                      <a:pt x="313" y="127"/>
                      <a:pt x="206" y="32"/>
                      <a:pt x="75" y="8"/>
                    </a:cubicBezTo>
                    <a:cubicBezTo>
                      <a:pt x="66" y="2"/>
                      <a:pt x="57" y="0"/>
                      <a:pt x="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0" name="Google Shape;13070;p44"/>
              <p:cNvSpPr/>
              <p:nvPr/>
            </p:nvSpPr>
            <p:spPr>
              <a:xfrm>
                <a:off x="3747775" y="2511425"/>
                <a:ext cx="104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871" extrusionOk="0">
                    <a:moveTo>
                      <a:pt x="304" y="1"/>
                    </a:moveTo>
                    <a:cubicBezTo>
                      <a:pt x="289" y="1"/>
                      <a:pt x="273" y="8"/>
                      <a:pt x="263" y="25"/>
                    </a:cubicBezTo>
                    <a:cubicBezTo>
                      <a:pt x="155" y="180"/>
                      <a:pt x="1" y="371"/>
                      <a:pt x="24" y="561"/>
                    </a:cubicBezTo>
                    <a:cubicBezTo>
                      <a:pt x="36" y="740"/>
                      <a:pt x="203" y="871"/>
                      <a:pt x="358" y="871"/>
                    </a:cubicBezTo>
                    <a:cubicBezTo>
                      <a:pt x="405" y="871"/>
                      <a:pt x="417" y="835"/>
                      <a:pt x="394" y="799"/>
                    </a:cubicBezTo>
                    <a:cubicBezTo>
                      <a:pt x="274" y="692"/>
                      <a:pt x="120" y="668"/>
                      <a:pt x="167" y="478"/>
                    </a:cubicBezTo>
                    <a:cubicBezTo>
                      <a:pt x="203" y="335"/>
                      <a:pt x="286" y="204"/>
                      <a:pt x="346" y="85"/>
                    </a:cubicBezTo>
                    <a:cubicBezTo>
                      <a:pt x="380" y="43"/>
                      <a:pt x="342" y="1"/>
                      <a:pt x="3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1" name="Google Shape;13071;p44"/>
              <p:cNvSpPr/>
              <p:nvPr/>
            </p:nvSpPr>
            <p:spPr>
              <a:xfrm>
                <a:off x="3758200" y="2531400"/>
                <a:ext cx="113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577" extrusionOk="0">
                    <a:moveTo>
                      <a:pt x="36" y="0"/>
                    </a:moveTo>
                    <a:cubicBezTo>
                      <a:pt x="24" y="0"/>
                      <a:pt x="0" y="0"/>
                      <a:pt x="24" y="12"/>
                    </a:cubicBezTo>
                    <a:cubicBezTo>
                      <a:pt x="48" y="72"/>
                      <a:pt x="60" y="131"/>
                      <a:pt x="96" y="191"/>
                    </a:cubicBezTo>
                    <a:cubicBezTo>
                      <a:pt x="119" y="238"/>
                      <a:pt x="155" y="286"/>
                      <a:pt x="179" y="310"/>
                    </a:cubicBezTo>
                    <a:cubicBezTo>
                      <a:pt x="262" y="405"/>
                      <a:pt x="346" y="476"/>
                      <a:pt x="417" y="572"/>
                    </a:cubicBezTo>
                    <a:cubicBezTo>
                      <a:pt x="423" y="575"/>
                      <a:pt x="429" y="576"/>
                      <a:pt x="434" y="576"/>
                    </a:cubicBezTo>
                    <a:cubicBezTo>
                      <a:pt x="446" y="576"/>
                      <a:pt x="453" y="565"/>
                      <a:pt x="453" y="548"/>
                    </a:cubicBezTo>
                    <a:cubicBezTo>
                      <a:pt x="441" y="429"/>
                      <a:pt x="417" y="310"/>
                      <a:pt x="346" y="226"/>
                    </a:cubicBezTo>
                    <a:cubicBezTo>
                      <a:pt x="322" y="179"/>
                      <a:pt x="274" y="119"/>
                      <a:pt x="227" y="95"/>
                    </a:cubicBezTo>
                    <a:cubicBezTo>
                      <a:pt x="167" y="60"/>
                      <a:pt x="96" y="36"/>
                      <a:pt x="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2" name="Google Shape;13072;p44"/>
              <p:cNvSpPr/>
              <p:nvPr/>
            </p:nvSpPr>
            <p:spPr>
              <a:xfrm>
                <a:off x="3759800" y="2551475"/>
                <a:ext cx="15375" cy="2612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045" extrusionOk="0">
                    <a:moveTo>
                      <a:pt x="472" y="1"/>
                    </a:moveTo>
                    <a:cubicBezTo>
                      <a:pt x="432" y="1"/>
                      <a:pt x="394" y="28"/>
                      <a:pt x="401" y="78"/>
                    </a:cubicBezTo>
                    <a:cubicBezTo>
                      <a:pt x="436" y="447"/>
                      <a:pt x="198" y="662"/>
                      <a:pt x="32" y="971"/>
                    </a:cubicBezTo>
                    <a:cubicBezTo>
                      <a:pt x="1" y="1013"/>
                      <a:pt x="41" y="1045"/>
                      <a:pt x="84" y="1045"/>
                    </a:cubicBezTo>
                    <a:cubicBezTo>
                      <a:pt x="90" y="1045"/>
                      <a:pt x="97" y="1044"/>
                      <a:pt x="103" y="1043"/>
                    </a:cubicBezTo>
                    <a:cubicBezTo>
                      <a:pt x="448" y="900"/>
                      <a:pt x="615" y="435"/>
                      <a:pt x="555" y="66"/>
                    </a:cubicBezTo>
                    <a:cubicBezTo>
                      <a:pt x="544" y="22"/>
                      <a:pt x="507" y="1"/>
                      <a:pt x="4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3" name="Google Shape;13073;p44"/>
              <p:cNvSpPr/>
              <p:nvPr/>
            </p:nvSpPr>
            <p:spPr>
              <a:xfrm>
                <a:off x="3756175" y="2560275"/>
                <a:ext cx="23775" cy="36400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456" extrusionOk="0">
                    <a:moveTo>
                      <a:pt x="878" y="0"/>
                    </a:moveTo>
                    <a:cubicBezTo>
                      <a:pt x="861" y="0"/>
                      <a:pt x="843" y="12"/>
                      <a:pt x="843" y="36"/>
                    </a:cubicBezTo>
                    <a:cubicBezTo>
                      <a:pt x="879" y="607"/>
                      <a:pt x="439" y="1107"/>
                      <a:pt x="10" y="1417"/>
                    </a:cubicBezTo>
                    <a:cubicBezTo>
                      <a:pt x="0" y="1436"/>
                      <a:pt x="6" y="1456"/>
                      <a:pt x="15" y="1456"/>
                    </a:cubicBezTo>
                    <a:cubicBezTo>
                      <a:pt x="17" y="1456"/>
                      <a:pt x="20" y="1455"/>
                      <a:pt x="22" y="1453"/>
                    </a:cubicBezTo>
                    <a:cubicBezTo>
                      <a:pt x="522" y="1167"/>
                      <a:pt x="950" y="631"/>
                      <a:pt x="903" y="36"/>
                    </a:cubicBezTo>
                    <a:cubicBezTo>
                      <a:pt x="909" y="12"/>
                      <a:pt x="894" y="0"/>
                      <a:pt x="8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4" name="Google Shape;13074;p44"/>
              <p:cNvSpPr/>
              <p:nvPr/>
            </p:nvSpPr>
            <p:spPr>
              <a:xfrm>
                <a:off x="3740450" y="2606075"/>
                <a:ext cx="63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2" extrusionOk="0">
                    <a:moveTo>
                      <a:pt x="187" y="0"/>
                    </a:moveTo>
                    <a:cubicBezTo>
                      <a:pt x="183" y="0"/>
                      <a:pt x="179" y="1"/>
                      <a:pt x="175" y="2"/>
                    </a:cubicBezTo>
                    <a:cubicBezTo>
                      <a:pt x="115" y="37"/>
                      <a:pt x="55" y="61"/>
                      <a:pt x="20" y="121"/>
                    </a:cubicBezTo>
                    <a:cubicBezTo>
                      <a:pt x="0" y="150"/>
                      <a:pt x="13" y="171"/>
                      <a:pt x="31" y="171"/>
                    </a:cubicBezTo>
                    <a:cubicBezTo>
                      <a:pt x="35" y="171"/>
                      <a:pt x="39" y="170"/>
                      <a:pt x="44" y="168"/>
                    </a:cubicBezTo>
                    <a:cubicBezTo>
                      <a:pt x="103" y="121"/>
                      <a:pt x="151" y="97"/>
                      <a:pt x="210" y="61"/>
                    </a:cubicBezTo>
                    <a:cubicBezTo>
                      <a:pt x="254" y="50"/>
                      <a:pt x="228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5" name="Google Shape;13075;p44"/>
              <p:cNvSpPr/>
              <p:nvPr/>
            </p:nvSpPr>
            <p:spPr>
              <a:xfrm>
                <a:off x="3737050" y="2599300"/>
                <a:ext cx="8775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68" extrusionOk="0">
                    <a:moveTo>
                      <a:pt x="306" y="0"/>
                    </a:moveTo>
                    <a:cubicBezTo>
                      <a:pt x="295" y="0"/>
                      <a:pt x="283" y="7"/>
                      <a:pt x="275" y="23"/>
                    </a:cubicBezTo>
                    <a:cubicBezTo>
                      <a:pt x="215" y="142"/>
                      <a:pt x="108" y="213"/>
                      <a:pt x="13" y="320"/>
                    </a:cubicBezTo>
                    <a:cubicBezTo>
                      <a:pt x="1" y="332"/>
                      <a:pt x="13" y="368"/>
                      <a:pt x="49" y="368"/>
                    </a:cubicBezTo>
                    <a:cubicBezTo>
                      <a:pt x="180" y="308"/>
                      <a:pt x="287" y="201"/>
                      <a:pt x="334" y="58"/>
                    </a:cubicBezTo>
                    <a:cubicBezTo>
                      <a:pt x="350" y="27"/>
                      <a:pt x="329" y="0"/>
                      <a:pt x="3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6" name="Google Shape;13076;p44"/>
              <p:cNvSpPr/>
              <p:nvPr/>
            </p:nvSpPr>
            <p:spPr>
              <a:xfrm>
                <a:off x="3668000" y="2638550"/>
                <a:ext cx="2472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395" extrusionOk="0">
                    <a:moveTo>
                      <a:pt x="965" y="0"/>
                    </a:moveTo>
                    <a:cubicBezTo>
                      <a:pt x="810" y="48"/>
                      <a:pt x="679" y="108"/>
                      <a:pt x="548" y="179"/>
                    </a:cubicBezTo>
                    <a:cubicBezTo>
                      <a:pt x="370" y="274"/>
                      <a:pt x="215" y="310"/>
                      <a:pt x="25" y="346"/>
                    </a:cubicBezTo>
                    <a:cubicBezTo>
                      <a:pt x="1" y="346"/>
                      <a:pt x="13" y="393"/>
                      <a:pt x="25" y="393"/>
                    </a:cubicBezTo>
                    <a:cubicBezTo>
                      <a:pt x="37" y="394"/>
                      <a:pt x="50" y="395"/>
                      <a:pt x="63" y="395"/>
                    </a:cubicBezTo>
                    <a:cubicBezTo>
                      <a:pt x="382" y="395"/>
                      <a:pt x="679" y="116"/>
                      <a:pt x="965" y="36"/>
                    </a:cubicBezTo>
                    <a:cubicBezTo>
                      <a:pt x="989" y="36"/>
                      <a:pt x="989" y="0"/>
                      <a:pt x="9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7" name="Google Shape;13077;p44"/>
              <p:cNvSpPr/>
              <p:nvPr/>
            </p:nvSpPr>
            <p:spPr>
              <a:xfrm>
                <a:off x="3613825" y="2546725"/>
                <a:ext cx="510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204" h="672" extrusionOk="0">
                    <a:moveTo>
                      <a:pt x="38" y="0"/>
                    </a:moveTo>
                    <a:cubicBezTo>
                      <a:pt x="31" y="0"/>
                      <a:pt x="25" y="6"/>
                      <a:pt x="25" y="18"/>
                    </a:cubicBezTo>
                    <a:cubicBezTo>
                      <a:pt x="1" y="221"/>
                      <a:pt x="108" y="435"/>
                      <a:pt x="108" y="625"/>
                    </a:cubicBezTo>
                    <a:cubicBezTo>
                      <a:pt x="114" y="657"/>
                      <a:pt x="140" y="672"/>
                      <a:pt x="164" y="672"/>
                    </a:cubicBezTo>
                    <a:cubicBezTo>
                      <a:pt x="185" y="672"/>
                      <a:pt x="203" y="660"/>
                      <a:pt x="203" y="637"/>
                    </a:cubicBezTo>
                    <a:cubicBezTo>
                      <a:pt x="203" y="435"/>
                      <a:pt x="144" y="209"/>
                      <a:pt x="60" y="18"/>
                    </a:cubicBezTo>
                    <a:cubicBezTo>
                      <a:pt x="54" y="6"/>
                      <a:pt x="45" y="0"/>
                      <a:pt x="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8" name="Google Shape;13078;p44"/>
              <p:cNvSpPr/>
              <p:nvPr/>
            </p:nvSpPr>
            <p:spPr>
              <a:xfrm>
                <a:off x="3619775" y="2463525"/>
                <a:ext cx="26000" cy="618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2474" extrusionOk="0">
                    <a:moveTo>
                      <a:pt x="987" y="0"/>
                    </a:moveTo>
                    <a:cubicBezTo>
                      <a:pt x="977" y="0"/>
                      <a:pt x="965" y="4"/>
                      <a:pt x="953" y="13"/>
                    </a:cubicBezTo>
                    <a:cubicBezTo>
                      <a:pt x="656" y="251"/>
                      <a:pt x="596" y="608"/>
                      <a:pt x="501" y="941"/>
                    </a:cubicBezTo>
                    <a:cubicBezTo>
                      <a:pt x="346" y="1453"/>
                      <a:pt x="120" y="1929"/>
                      <a:pt x="1" y="2453"/>
                    </a:cubicBezTo>
                    <a:cubicBezTo>
                      <a:pt x="15" y="2467"/>
                      <a:pt x="25" y="2473"/>
                      <a:pt x="31" y="2473"/>
                    </a:cubicBezTo>
                    <a:cubicBezTo>
                      <a:pt x="35" y="2473"/>
                      <a:pt x="37" y="2470"/>
                      <a:pt x="37" y="2465"/>
                    </a:cubicBezTo>
                    <a:cubicBezTo>
                      <a:pt x="156" y="2060"/>
                      <a:pt x="334" y="1679"/>
                      <a:pt x="501" y="1286"/>
                    </a:cubicBezTo>
                    <a:cubicBezTo>
                      <a:pt x="656" y="858"/>
                      <a:pt x="715" y="441"/>
                      <a:pt x="1013" y="72"/>
                    </a:cubicBezTo>
                    <a:cubicBezTo>
                      <a:pt x="1040" y="36"/>
                      <a:pt x="1019" y="0"/>
                      <a:pt x="9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9" name="Google Shape;13079;p44"/>
              <p:cNvSpPr/>
              <p:nvPr/>
            </p:nvSpPr>
            <p:spPr>
              <a:xfrm>
                <a:off x="3657625" y="2459875"/>
                <a:ext cx="3500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102" extrusionOk="0">
                    <a:moveTo>
                      <a:pt x="124" y="1"/>
                    </a:moveTo>
                    <a:cubicBezTo>
                      <a:pt x="122" y="1"/>
                      <a:pt x="120" y="2"/>
                      <a:pt x="118" y="4"/>
                    </a:cubicBezTo>
                    <a:cubicBezTo>
                      <a:pt x="82" y="39"/>
                      <a:pt x="35" y="39"/>
                      <a:pt x="11" y="63"/>
                    </a:cubicBezTo>
                    <a:cubicBezTo>
                      <a:pt x="1" y="74"/>
                      <a:pt x="8" y="101"/>
                      <a:pt x="18" y="101"/>
                    </a:cubicBezTo>
                    <a:cubicBezTo>
                      <a:pt x="19" y="101"/>
                      <a:pt x="21" y="101"/>
                      <a:pt x="23" y="99"/>
                    </a:cubicBezTo>
                    <a:cubicBezTo>
                      <a:pt x="59" y="63"/>
                      <a:pt x="94" y="63"/>
                      <a:pt x="130" y="39"/>
                    </a:cubicBezTo>
                    <a:cubicBezTo>
                      <a:pt x="140" y="20"/>
                      <a:pt x="134" y="1"/>
                      <a:pt x="1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0" name="Google Shape;13080;p44"/>
              <p:cNvSpPr/>
              <p:nvPr/>
            </p:nvSpPr>
            <p:spPr>
              <a:xfrm>
                <a:off x="3671625" y="2452425"/>
                <a:ext cx="3850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154" h="16" extrusionOk="0">
                    <a:moveTo>
                      <a:pt x="17" y="1"/>
                    </a:moveTo>
                    <a:cubicBezTo>
                      <a:pt x="0" y="1"/>
                      <a:pt x="6" y="16"/>
                      <a:pt x="34" y="16"/>
                    </a:cubicBezTo>
                    <a:lnTo>
                      <a:pt x="130" y="16"/>
                    </a:lnTo>
                    <a:cubicBezTo>
                      <a:pt x="153" y="16"/>
                      <a:pt x="153" y="4"/>
                      <a:pt x="130" y="4"/>
                    </a:cubicBezTo>
                    <a:lnTo>
                      <a:pt x="34" y="4"/>
                    </a:lnTo>
                    <a:cubicBezTo>
                      <a:pt x="27" y="2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1" name="Google Shape;13081;p44"/>
              <p:cNvSpPr/>
              <p:nvPr/>
            </p:nvSpPr>
            <p:spPr>
              <a:xfrm>
                <a:off x="3705325" y="2458150"/>
                <a:ext cx="186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747" h="252" extrusionOk="0">
                    <a:moveTo>
                      <a:pt x="67" y="0"/>
                    </a:moveTo>
                    <a:cubicBezTo>
                      <a:pt x="7" y="0"/>
                      <a:pt x="0" y="85"/>
                      <a:pt x="67" y="85"/>
                    </a:cubicBezTo>
                    <a:cubicBezTo>
                      <a:pt x="187" y="108"/>
                      <a:pt x="294" y="120"/>
                      <a:pt x="401" y="144"/>
                    </a:cubicBezTo>
                    <a:cubicBezTo>
                      <a:pt x="508" y="180"/>
                      <a:pt x="603" y="228"/>
                      <a:pt x="698" y="251"/>
                    </a:cubicBezTo>
                    <a:cubicBezTo>
                      <a:pt x="734" y="251"/>
                      <a:pt x="746" y="228"/>
                      <a:pt x="722" y="204"/>
                    </a:cubicBezTo>
                    <a:cubicBezTo>
                      <a:pt x="532" y="97"/>
                      <a:pt x="294" y="25"/>
                      <a:pt x="79" y="1"/>
                    </a:cubicBezTo>
                    <a:cubicBezTo>
                      <a:pt x="75" y="1"/>
                      <a:pt x="71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2" name="Google Shape;13082;p44"/>
              <p:cNvSpPr/>
              <p:nvPr/>
            </p:nvSpPr>
            <p:spPr>
              <a:xfrm>
                <a:off x="3761275" y="2475125"/>
                <a:ext cx="97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390" h="280" extrusionOk="0">
                    <a:moveTo>
                      <a:pt x="94" y="0"/>
                    </a:moveTo>
                    <a:cubicBezTo>
                      <a:pt x="29" y="0"/>
                      <a:pt x="0" y="109"/>
                      <a:pt x="80" y="120"/>
                    </a:cubicBezTo>
                    <a:cubicBezTo>
                      <a:pt x="175" y="156"/>
                      <a:pt x="270" y="203"/>
                      <a:pt x="342" y="275"/>
                    </a:cubicBezTo>
                    <a:cubicBezTo>
                      <a:pt x="345" y="278"/>
                      <a:pt x="349" y="279"/>
                      <a:pt x="354" y="279"/>
                    </a:cubicBezTo>
                    <a:cubicBezTo>
                      <a:pt x="369" y="279"/>
                      <a:pt x="389" y="266"/>
                      <a:pt x="389" y="239"/>
                    </a:cubicBezTo>
                    <a:cubicBezTo>
                      <a:pt x="342" y="108"/>
                      <a:pt x="235" y="49"/>
                      <a:pt x="104" y="1"/>
                    </a:cubicBezTo>
                    <a:cubicBezTo>
                      <a:pt x="100" y="0"/>
                      <a:pt x="97" y="0"/>
                      <a:pt x="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3" name="Google Shape;13083;p44"/>
              <p:cNvSpPr/>
              <p:nvPr/>
            </p:nvSpPr>
            <p:spPr>
              <a:xfrm>
                <a:off x="3773975" y="2518600"/>
                <a:ext cx="1800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72" h="221" extrusionOk="0">
                    <a:moveTo>
                      <a:pt x="36" y="0"/>
                    </a:moveTo>
                    <a:cubicBezTo>
                      <a:pt x="18" y="0"/>
                      <a:pt x="0" y="12"/>
                      <a:pt x="0" y="36"/>
                    </a:cubicBezTo>
                    <a:cubicBezTo>
                      <a:pt x="0" y="96"/>
                      <a:pt x="0" y="155"/>
                      <a:pt x="12" y="203"/>
                    </a:cubicBezTo>
                    <a:cubicBezTo>
                      <a:pt x="12" y="215"/>
                      <a:pt x="24" y="221"/>
                      <a:pt x="36" y="221"/>
                    </a:cubicBezTo>
                    <a:cubicBezTo>
                      <a:pt x="48" y="221"/>
                      <a:pt x="60" y="215"/>
                      <a:pt x="60" y="203"/>
                    </a:cubicBezTo>
                    <a:cubicBezTo>
                      <a:pt x="72" y="143"/>
                      <a:pt x="72" y="84"/>
                      <a:pt x="72" y="36"/>
                    </a:cubicBezTo>
                    <a:cubicBezTo>
                      <a:pt x="72" y="12"/>
                      <a:pt x="54" y="0"/>
                      <a:pt x="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4" name="Google Shape;13084;p44"/>
              <p:cNvSpPr/>
              <p:nvPr/>
            </p:nvSpPr>
            <p:spPr>
              <a:xfrm>
                <a:off x="3786225" y="2539575"/>
                <a:ext cx="68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537" extrusionOk="0">
                    <a:moveTo>
                      <a:pt x="90" y="1"/>
                    </a:moveTo>
                    <a:cubicBezTo>
                      <a:pt x="49" y="1"/>
                      <a:pt x="1" y="48"/>
                      <a:pt x="34" y="90"/>
                    </a:cubicBezTo>
                    <a:cubicBezTo>
                      <a:pt x="118" y="221"/>
                      <a:pt x="165" y="376"/>
                      <a:pt x="189" y="519"/>
                    </a:cubicBezTo>
                    <a:cubicBezTo>
                      <a:pt x="189" y="530"/>
                      <a:pt x="198" y="536"/>
                      <a:pt x="208" y="536"/>
                    </a:cubicBezTo>
                    <a:cubicBezTo>
                      <a:pt x="219" y="536"/>
                      <a:pt x="231" y="530"/>
                      <a:pt x="237" y="519"/>
                    </a:cubicBezTo>
                    <a:cubicBezTo>
                      <a:pt x="272" y="340"/>
                      <a:pt x="225" y="185"/>
                      <a:pt x="129" y="30"/>
                    </a:cubicBezTo>
                    <a:cubicBezTo>
                      <a:pt x="122" y="9"/>
                      <a:pt x="107" y="1"/>
                      <a:pt x="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5" name="Google Shape;13085;p44"/>
              <p:cNvSpPr/>
              <p:nvPr/>
            </p:nvSpPr>
            <p:spPr>
              <a:xfrm>
                <a:off x="3780275" y="2575725"/>
                <a:ext cx="11475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459" h="1064" extrusionOk="0">
                    <a:moveTo>
                      <a:pt x="430" y="0"/>
                    </a:moveTo>
                    <a:cubicBezTo>
                      <a:pt x="422" y="0"/>
                      <a:pt x="415" y="4"/>
                      <a:pt x="415" y="13"/>
                    </a:cubicBezTo>
                    <a:cubicBezTo>
                      <a:pt x="308" y="370"/>
                      <a:pt x="165" y="704"/>
                      <a:pt x="10" y="1025"/>
                    </a:cubicBezTo>
                    <a:cubicBezTo>
                      <a:pt x="0" y="1035"/>
                      <a:pt x="25" y="1063"/>
                      <a:pt x="40" y="1063"/>
                    </a:cubicBezTo>
                    <a:cubicBezTo>
                      <a:pt x="42" y="1063"/>
                      <a:pt x="44" y="1063"/>
                      <a:pt x="46" y="1061"/>
                    </a:cubicBezTo>
                    <a:cubicBezTo>
                      <a:pt x="272" y="775"/>
                      <a:pt x="367" y="370"/>
                      <a:pt x="451" y="25"/>
                    </a:cubicBezTo>
                    <a:cubicBezTo>
                      <a:pt x="458" y="10"/>
                      <a:pt x="443" y="0"/>
                      <a:pt x="4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6" name="Google Shape;13086;p44"/>
              <p:cNvSpPr/>
              <p:nvPr/>
            </p:nvSpPr>
            <p:spPr>
              <a:xfrm>
                <a:off x="3731575" y="2626450"/>
                <a:ext cx="15350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14" h="488" extrusionOk="0">
                    <a:moveTo>
                      <a:pt x="583" y="0"/>
                    </a:moveTo>
                    <a:cubicBezTo>
                      <a:pt x="577" y="0"/>
                      <a:pt x="571" y="3"/>
                      <a:pt x="565" y="8"/>
                    </a:cubicBezTo>
                    <a:cubicBezTo>
                      <a:pt x="387" y="139"/>
                      <a:pt x="160" y="246"/>
                      <a:pt x="29" y="437"/>
                    </a:cubicBezTo>
                    <a:cubicBezTo>
                      <a:pt x="0" y="466"/>
                      <a:pt x="27" y="488"/>
                      <a:pt x="58" y="488"/>
                    </a:cubicBezTo>
                    <a:cubicBezTo>
                      <a:pt x="64" y="488"/>
                      <a:pt x="71" y="487"/>
                      <a:pt x="77" y="484"/>
                    </a:cubicBezTo>
                    <a:cubicBezTo>
                      <a:pt x="280" y="389"/>
                      <a:pt x="434" y="199"/>
                      <a:pt x="577" y="44"/>
                    </a:cubicBezTo>
                    <a:cubicBezTo>
                      <a:pt x="614" y="26"/>
                      <a:pt x="601" y="0"/>
                      <a:pt x="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7" name="Google Shape;13087;p44"/>
              <p:cNvSpPr/>
              <p:nvPr/>
            </p:nvSpPr>
            <p:spPr>
              <a:xfrm>
                <a:off x="3691825" y="2663225"/>
                <a:ext cx="967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387" h="239" extrusionOk="0">
                    <a:moveTo>
                      <a:pt x="329" y="1"/>
                    </a:moveTo>
                    <a:cubicBezTo>
                      <a:pt x="320" y="1"/>
                      <a:pt x="309" y="5"/>
                      <a:pt x="298" y="14"/>
                    </a:cubicBezTo>
                    <a:cubicBezTo>
                      <a:pt x="238" y="37"/>
                      <a:pt x="179" y="26"/>
                      <a:pt x="119" y="61"/>
                    </a:cubicBezTo>
                    <a:cubicBezTo>
                      <a:pt x="72" y="73"/>
                      <a:pt x="36" y="97"/>
                      <a:pt x="12" y="145"/>
                    </a:cubicBezTo>
                    <a:cubicBezTo>
                      <a:pt x="0" y="180"/>
                      <a:pt x="12" y="204"/>
                      <a:pt x="36" y="216"/>
                    </a:cubicBezTo>
                    <a:cubicBezTo>
                      <a:pt x="69" y="229"/>
                      <a:pt x="98" y="239"/>
                      <a:pt x="127" y="239"/>
                    </a:cubicBezTo>
                    <a:cubicBezTo>
                      <a:pt x="151" y="239"/>
                      <a:pt x="176" y="232"/>
                      <a:pt x="203" y="216"/>
                    </a:cubicBezTo>
                    <a:cubicBezTo>
                      <a:pt x="250" y="192"/>
                      <a:pt x="310" y="145"/>
                      <a:pt x="357" y="121"/>
                    </a:cubicBezTo>
                    <a:cubicBezTo>
                      <a:pt x="386" y="72"/>
                      <a:pt x="368" y="1"/>
                      <a:pt x="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8" name="Google Shape;13088;p44"/>
              <p:cNvSpPr/>
              <p:nvPr/>
            </p:nvSpPr>
            <p:spPr>
              <a:xfrm>
                <a:off x="3626925" y="2637650"/>
                <a:ext cx="118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475" h="414" extrusionOk="0">
                    <a:moveTo>
                      <a:pt x="113" y="1"/>
                    </a:moveTo>
                    <a:cubicBezTo>
                      <a:pt x="94" y="1"/>
                      <a:pt x="73" y="4"/>
                      <a:pt x="48" y="13"/>
                    </a:cubicBezTo>
                    <a:cubicBezTo>
                      <a:pt x="13" y="25"/>
                      <a:pt x="1" y="48"/>
                      <a:pt x="1" y="84"/>
                    </a:cubicBezTo>
                    <a:cubicBezTo>
                      <a:pt x="1" y="108"/>
                      <a:pt x="13" y="156"/>
                      <a:pt x="48" y="191"/>
                    </a:cubicBezTo>
                    <a:cubicBezTo>
                      <a:pt x="72" y="215"/>
                      <a:pt x="120" y="227"/>
                      <a:pt x="155" y="239"/>
                    </a:cubicBezTo>
                    <a:cubicBezTo>
                      <a:pt x="215" y="287"/>
                      <a:pt x="251" y="334"/>
                      <a:pt x="298" y="394"/>
                    </a:cubicBezTo>
                    <a:cubicBezTo>
                      <a:pt x="312" y="408"/>
                      <a:pt x="330" y="414"/>
                      <a:pt x="349" y="414"/>
                    </a:cubicBezTo>
                    <a:cubicBezTo>
                      <a:pt x="409" y="414"/>
                      <a:pt x="475" y="350"/>
                      <a:pt x="429" y="287"/>
                    </a:cubicBezTo>
                    <a:cubicBezTo>
                      <a:pt x="394" y="215"/>
                      <a:pt x="334" y="156"/>
                      <a:pt x="275" y="96"/>
                    </a:cubicBezTo>
                    <a:cubicBezTo>
                      <a:pt x="211" y="41"/>
                      <a:pt x="175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9" name="Google Shape;13089;p44"/>
              <p:cNvSpPr/>
              <p:nvPr/>
            </p:nvSpPr>
            <p:spPr>
              <a:xfrm>
                <a:off x="3615025" y="2606325"/>
                <a:ext cx="43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01" extrusionOk="0">
                    <a:moveTo>
                      <a:pt x="90" y="1"/>
                    </a:moveTo>
                    <a:cubicBezTo>
                      <a:pt x="72" y="1"/>
                      <a:pt x="54" y="10"/>
                      <a:pt x="48" y="27"/>
                    </a:cubicBezTo>
                    <a:cubicBezTo>
                      <a:pt x="36" y="51"/>
                      <a:pt x="36" y="87"/>
                      <a:pt x="12" y="111"/>
                    </a:cubicBezTo>
                    <a:cubicBezTo>
                      <a:pt x="0" y="170"/>
                      <a:pt x="42" y="200"/>
                      <a:pt x="85" y="200"/>
                    </a:cubicBezTo>
                    <a:cubicBezTo>
                      <a:pt x="128" y="200"/>
                      <a:pt x="173" y="170"/>
                      <a:pt x="167" y="111"/>
                    </a:cubicBezTo>
                    <a:cubicBezTo>
                      <a:pt x="167" y="87"/>
                      <a:pt x="155" y="51"/>
                      <a:pt x="131" y="27"/>
                    </a:cubicBezTo>
                    <a:cubicBezTo>
                      <a:pt x="125" y="10"/>
                      <a:pt x="108" y="1"/>
                      <a:pt x="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0" name="Google Shape;13090;p44"/>
              <p:cNvSpPr/>
              <p:nvPr/>
            </p:nvSpPr>
            <p:spPr>
              <a:xfrm>
                <a:off x="3589800" y="2586950"/>
                <a:ext cx="14525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581" h="398" extrusionOk="0">
                    <a:moveTo>
                      <a:pt x="43" y="0"/>
                    </a:moveTo>
                    <a:cubicBezTo>
                      <a:pt x="25" y="0"/>
                      <a:pt x="0" y="14"/>
                      <a:pt x="9" y="40"/>
                    </a:cubicBezTo>
                    <a:cubicBezTo>
                      <a:pt x="152" y="219"/>
                      <a:pt x="390" y="326"/>
                      <a:pt x="581" y="398"/>
                    </a:cubicBezTo>
                    <a:cubicBezTo>
                      <a:pt x="366" y="302"/>
                      <a:pt x="224" y="159"/>
                      <a:pt x="57" y="5"/>
                    </a:cubicBezTo>
                    <a:cubicBezTo>
                      <a:pt x="54" y="2"/>
                      <a:pt x="49" y="0"/>
                      <a:pt x="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1" name="Google Shape;13091;p44"/>
              <p:cNvSpPr/>
              <p:nvPr/>
            </p:nvSpPr>
            <p:spPr>
              <a:xfrm>
                <a:off x="3584775" y="2520775"/>
                <a:ext cx="12125" cy="2772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109" extrusionOk="0">
                    <a:moveTo>
                      <a:pt x="376" y="0"/>
                    </a:moveTo>
                    <a:cubicBezTo>
                      <a:pt x="359" y="0"/>
                      <a:pt x="343" y="7"/>
                      <a:pt x="329" y="20"/>
                    </a:cubicBezTo>
                    <a:cubicBezTo>
                      <a:pt x="127" y="318"/>
                      <a:pt x="79" y="651"/>
                      <a:pt x="8" y="1009"/>
                    </a:cubicBezTo>
                    <a:cubicBezTo>
                      <a:pt x="0" y="1064"/>
                      <a:pt x="49" y="1108"/>
                      <a:pt x="94" y="1108"/>
                    </a:cubicBezTo>
                    <a:cubicBezTo>
                      <a:pt x="117" y="1108"/>
                      <a:pt x="139" y="1096"/>
                      <a:pt x="151" y="1068"/>
                    </a:cubicBezTo>
                    <a:cubicBezTo>
                      <a:pt x="317" y="735"/>
                      <a:pt x="484" y="437"/>
                      <a:pt x="437" y="56"/>
                    </a:cubicBezTo>
                    <a:cubicBezTo>
                      <a:pt x="429" y="19"/>
                      <a:pt x="403" y="0"/>
                      <a:pt x="3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2" name="Google Shape;13092;p44"/>
              <p:cNvSpPr/>
              <p:nvPr/>
            </p:nvSpPr>
            <p:spPr>
              <a:xfrm>
                <a:off x="3620425" y="2441775"/>
                <a:ext cx="18425" cy="15300"/>
              </a:xfrm>
              <a:custGeom>
                <a:avLst/>
                <a:gdLst/>
                <a:ahLst/>
                <a:cxnLst/>
                <a:rect l="l" t="t" r="r" b="b"/>
                <a:pathLst>
                  <a:path w="737" h="612" extrusionOk="0">
                    <a:moveTo>
                      <a:pt x="637" y="1"/>
                    </a:moveTo>
                    <a:cubicBezTo>
                      <a:pt x="504" y="1"/>
                      <a:pt x="425" y="136"/>
                      <a:pt x="356" y="228"/>
                    </a:cubicBezTo>
                    <a:cubicBezTo>
                      <a:pt x="249" y="347"/>
                      <a:pt x="130" y="466"/>
                      <a:pt x="11" y="561"/>
                    </a:cubicBezTo>
                    <a:cubicBezTo>
                      <a:pt x="1" y="590"/>
                      <a:pt x="15" y="612"/>
                      <a:pt x="27" y="612"/>
                    </a:cubicBezTo>
                    <a:cubicBezTo>
                      <a:pt x="30" y="612"/>
                      <a:pt x="32" y="611"/>
                      <a:pt x="34" y="609"/>
                    </a:cubicBezTo>
                    <a:cubicBezTo>
                      <a:pt x="177" y="525"/>
                      <a:pt x="296" y="430"/>
                      <a:pt x="427" y="347"/>
                    </a:cubicBezTo>
                    <a:cubicBezTo>
                      <a:pt x="535" y="287"/>
                      <a:pt x="689" y="240"/>
                      <a:pt x="725" y="85"/>
                    </a:cubicBezTo>
                    <a:cubicBezTo>
                      <a:pt x="737" y="49"/>
                      <a:pt x="713" y="1"/>
                      <a:pt x="654" y="1"/>
                    </a:cubicBezTo>
                    <a:cubicBezTo>
                      <a:pt x="648" y="1"/>
                      <a:pt x="642" y="1"/>
                      <a:pt x="6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3" name="Google Shape;13093;p44"/>
              <p:cNvSpPr/>
              <p:nvPr/>
            </p:nvSpPr>
            <p:spPr>
              <a:xfrm>
                <a:off x="3654975" y="2434550"/>
                <a:ext cx="234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210" extrusionOk="0">
                    <a:moveTo>
                      <a:pt x="644" y="1"/>
                    </a:moveTo>
                    <a:cubicBezTo>
                      <a:pt x="585" y="1"/>
                      <a:pt x="526" y="5"/>
                      <a:pt x="474" y="5"/>
                    </a:cubicBezTo>
                    <a:cubicBezTo>
                      <a:pt x="319" y="5"/>
                      <a:pt x="176" y="17"/>
                      <a:pt x="57" y="100"/>
                    </a:cubicBezTo>
                    <a:cubicBezTo>
                      <a:pt x="1" y="147"/>
                      <a:pt x="26" y="209"/>
                      <a:pt x="69" y="209"/>
                    </a:cubicBezTo>
                    <a:cubicBezTo>
                      <a:pt x="80" y="209"/>
                      <a:pt x="93" y="205"/>
                      <a:pt x="105" y="195"/>
                    </a:cubicBezTo>
                    <a:cubicBezTo>
                      <a:pt x="176" y="154"/>
                      <a:pt x="257" y="139"/>
                      <a:pt x="340" y="139"/>
                    </a:cubicBezTo>
                    <a:cubicBezTo>
                      <a:pt x="424" y="139"/>
                      <a:pt x="510" y="154"/>
                      <a:pt x="593" y="171"/>
                    </a:cubicBezTo>
                    <a:cubicBezTo>
                      <a:pt x="647" y="177"/>
                      <a:pt x="703" y="189"/>
                      <a:pt x="757" y="189"/>
                    </a:cubicBezTo>
                    <a:cubicBezTo>
                      <a:pt x="810" y="189"/>
                      <a:pt x="861" y="177"/>
                      <a:pt x="903" y="136"/>
                    </a:cubicBezTo>
                    <a:cubicBezTo>
                      <a:pt x="938" y="124"/>
                      <a:pt x="938" y="76"/>
                      <a:pt x="903" y="52"/>
                    </a:cubicBezTo>
                    <a:cubicBezTo>
                      <a:pt x="824" y="9"/>
                      <a:pt x="733" y="1"/>
                      <a:pt x="6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4" name="Google Shape;13094;p44"/>
              <p:cNvSpPr/>
              <p:nvPr/>
            </p:nvSpPr>
            <p:spPr>
              <a:xfrm>
                <a:off x="3705600" y="2439525"/>
                <a:ext cx="10350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414" h="105" extrusionOk="0">
                    <a:moveTo>
                      <a:pt x="216" y="1"/>
                    </a:moveTo>
                    <a:cubicBezTo>
                      <a:pt x="161" y="1"/>
                      <a:pt x="106" y="9"/>
                      <a:pt x="56" y="20"/>
                    </a:cubicBezTo>
                    <a:cubicBezTo>
                      <a:pt x="1" y="31"/>
                      <a:pt x="8" y="105"/>
                      <a:pt x="57" y="105"/>
                    </a:cubicBezTo>
                    <a:cubicBezTo>
                      <a:pt x="61" y="105"/>
                      <a:pt x="64" y="104"/>
                      <a:pt x="68" y="103"/>
                    </a:cubicBezTo>
                    <a:cubicBezTo>
                      <a:pt x="122" y="91"/>
                      <a:pt x="176" y="88"/>
                      <a:pt x="228" y="88"/>
                    </a:cubicBezTo>
                    <a:cubicBezTo>
                      <a:pt x="280" y="88"/>
                      <a:pt x="330" y="91"/>
                      <a:pt x="378" y="91"/>
                    </a:cubicBezTo>
                    <a:cubicBezTo>
                      <a:pt x="414" y="91"/>
                      <a:pt x="414" y="56"/>
                      <a:pt x="402" y="44"/>
                    </a:cubicBezTo>
                    <a:cubicBezTo>
                      <a:pt x="344" y="12"/>
                      <a:pt x="280" y="1"/>
                      <a:pt x="2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5" name="Google Shape;13095;p44"/>
              <p:cNvSpPr/>
              <p:nvPr/>
            </p:nvSpPr>
            <p:spPr>
              <a:xfrm>
                <a:off x="3848675" y="2921625"/>
                <a:ext cx="12825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20" extrusionOk="0">
                    <a:moveTo>
                      <a:pt x="96" y="0"/>
                    </a:moveTo>
                    <a:cubicBezTo>
                      <a:pt x="1" y="0"/>
                      <a:pt x="1" y="119"/>
                      <a:pt x="96" y="119"/>
                    </a:cubicBezTo>
                    <a:cubicBezTo>
                      <a:pt x="227" y="119"/>
                      <a:pt x="346" y="119"/>
                      <a:pt x="477" y="96"/>
                    </a:cubicBezTo>
                    <a:cubicBezTo>
                      <a:pt x="513" y="96"/>
                      <a:pt x="513" y="36"/>
                      <a:pt x="477" y="36"/>
                    </a:cubicBezTo>
                    <a:cubicBezTo>
                      <a:pt x="346" y="12"/>
                      <a:pt x="227" y="12"/>
                      <a:pt x="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6" name="Google Shape;13096;p44"/>
              <p:cNvSpPr/>
              <p:nvPr/>
            </p:nvSpPr>
            <p:spPr>
              <a:xfrm>
                <a:off x="3881875" y="2925425"/>
                <a:ext cx="222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888" h="122" extrusionOk="0">
                    <a:moveTo>
                      <a:pt x="40" y="1"/>
                    </a:moveTo>
                    <a:cubicBezTo>
                      <a:pt x="13" y="1"/>
                      <a:pt x="1" y="30"/>
                      <a:pt x="42" y="51"/>
                    </a:cubicBezTo>
                    <a:cubicBezTo>
                      <a:pt x="238" y="79"/>
                      <a:pt x="477" y="121"/>
                      <a:pt x="692" y="121"/>
                    </a:cubicBezTo>
                    <a:cubicBezTo>
                      <a:pt x="752" y="121"/>
                      <a:pt x="809" y="118"/>
                      <a:pt x="864" y="110"/>
                    </a:cubicBezTo>
                    <a:cubicBezTo>
                      <a:pt x="887" y="110"/>
                      <a:pt x="887" y="63"/>
                      <a:pt x="864" y="63"/>
                    </a:cubicBezTo>
                    <a:cubicBezTo>
                      <a:pt x="590" y="15"/>
                      <a:pt x="328" y="51"/>
                      <a:pt x="54" y="3"/>
                    </a:cubicBezTo>
                    <a:cubicBezTo>
                      <a:pt x="49" y="1"/>
                      <a:pt x="44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7" name="Google Shape;13097;p44"/>
              <p:cNvSpPr/>
              <p:nvPr/>
            </p:nvSpPr>
            <p:spPr>
              <a:xfrm>
                <a:off x="3889750" y="2998425"/>
                <a:ext cx="39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2" extrusionOk="0">
                    <a:moveTo>
                      <a:pt x="1" y="0"/>
                    </a:moveTo>
                    <a:lnTo>
                      <a:pt x="1" y="12"/>
                    </a:lnTo>
                    <a:cubicBezTo>
                      <a:pt x="60" y="0"/>
                      <a:pt x="96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8" name="Google Shape;13098;p44"/>
              <p:cNvSpPr/>
              <p:nvPr/>
            </p:nvSpPr>
            <p:spPr>
              <a:xfrm>
                <a:off x="3720825" y="3139800"/>
                <a:ext cx="46025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841" h="431" extrusionOk="0">
                    <a:moveTo>
                      <a:pt x="657" y="1"/>
                    </a:moveTo>
                    <a:cubicBezTo>
                      <a:pt x="590" y="1"/>
                      <a:pt x="525" y="7"/>
                      <a:pt x="459" y="24"/>
                    </a:cubicBezTo>
                    <a:cubicBezTo>
                      <a:pt x="293" y="84"/>
                      <a:pt x="174" y="239"/>
                      <a:pt x="31" y="322"/>
                    </a:cubicBezTo>
                    <a:cubicBezTo>
                      <a:pt x="1" y="342"/>
                      <a:pt x="4" y="387"/>
                      <a:pt x="34" y="387"/>
                    </a:cubicBezTo>
                    <a:cubicBezTo>
                      <a:pt x="40" y="387"/>
                      <a:pt x="47" y="385"/>
                      <a:pt x="55" y="382"/>
                    </a:cubicBezTo>
                    <a:cubicBezTo>
                      <a:pt x="118" y="362"/>
                      <a:pt x="179" y="355"/>
                      <a:pt x="239" y="355"/>
                    </a:cubicBezTo>
                    <a:cubicBezTo>
                      <a:pt x="359" y="355"/>
                      <a:pt x="475" y="382"/>
                      <a:pt x="602" y="382"/>
                    </a:cubicBezTo>
                    <a:cubicBezTo>
                      <a:pt x="745" y="382"/>
                      <a:pt x="888" y="382"/>
                      <a:pt x="1019" y="405"/>
                    </a:cubicBezTo>
                    <a:cubicBezTo>
                      <a:pt x="1143" y="412"/>
                      <a:pt x="1290" y="431"/>
                      <a:pt x="1433" y="431"/>
                    </a:cubicBezTo>
                    <a:cubicBezTo>
                      <a:pt x="1564" y="431"/>
                      <a:pt x="1691" y="415"/>
                      <a:pt x="1793" y="358"/>
                    </a:cubicBezTo>
                    <a:cubicBezTo>
                      <a:pt x="1841" y="322"/>
                      <a:pt x="1841" y="262"/>
                      <a:pt x="1793" y="251"/>
                    </a:cubicBezTo>
                    <a:cubicBezTo>
                      <a:pt x="1650" y="167"/>
                      <a:pt x="1519" y="179"/>
                      <a:pt x="1352" y="132"/>
                    </a:cubicBezTo>
                    <a:cubicBezTo>
                      <a:pt x="1186" y="84"/>
                      <a:pt x="1043" y="48"/>
                      <a:pt x="864" y="12"/>
                    </a:cubicBezTo>
                    <a:cubicBezTo>
                      <a:pt x="793" y="7"/>
                      <a:pt x="724" y="1"/>
                      <a:pt x="6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9" name="Google Shape;13099;p44"/>
              <p:cNvSpPr/>
              <p:nvPr/>
            </p:nvSpPr>
            <p:spPr>
              <a:xfrm>
                <a:off x="3775750" y="3144300"/>
                <a:ext cx="1165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197" extrusionOk="0">
                    <a:moveTo>
                      <a:pt x="91" y="0"/>
                    </a:moveTo>
                    <a:cubicBezTo>
                      <a:pt x="41" y="0"/>
                      <a:pt x="0" y="90"/>
                      <a:pt x="60" y="130"/>
                    </a:cubicBezTo>
                    <a:cubicBezTo>
                      <a:pt x="136" y="168"/>
                      <a:pt x="227" y="196"/>
                      <a:pt x="307" y="196"/>
                    </a:cubicBezTo>
                    <a:cubicBezTo>
                      <a:pt x="353" y="196"/>
                      <a:pt x="395" y="187"/>
                      <a:pt x="429" y="166"/>
                    </a:cubicBezTo>
                    <a:cubicBezTo>
                      <a:pt x="465" y="142"/>
                      <a:pt x="465" y="106"/>
                      <a:pt x="429" y="82"/>
                    </a:cubicBezTo>
                    <a:cubicBezTo>
                      <a:pt x="334" y="47"/>
                      <a:pt x="227" y="59"/>
                      <a:pt x="120" y="11"/>
                    </a:cubicBezTo>
                    <a:cubicBezTo>
                      <a:pt x="110" y="3"/>
                      <a:pt x="100" y="0"/>
                      <a:pt x="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0" name="Google Shape;13100;p44"/>
              <p:cNvSpPr/>
              <p:nvPr/>
            </p:nvSpPr>
            <p:spPr>
              <a:xfrm>
                <a:off x="3809400" y="3146050"/>
                <a:ext cx="202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80" extrusionOk="0">
                    <a:moveTo>
                      <a:pt x="738" y="1"/>
                    </a:moveTo>
                    <a:cubicBezTo>
                      <a:pt x="536" y="1"/>
                      <a:pt x="310" y="36"/>
                      <a:pt x="95" y="36"/>
                    </a:cubicBezTo>
                    <a:cubicBezTo>
                      <a:pt x="0" y="36"/>
                      <a:pt x="0" y="179"/>
                      <a:pt x="95" y="179"/>
                    </a:cubicBezTo>
                    <a:cubicBezTo>
                      <a:pt x="143" y="179"/>
                      <a:pt x="190" y="180"/>
                      <a:pt x="236" y="180"/>
                    </a:cubicBezTo>
                    <a:cubicBezTo>
                      <a:pt x="420" y="180"/>
                      <a:pt x="593" y="172"/>
                      <a:pt x="774" y="96"/>
                    </a:cubicBezTo>
                    <a:cubicBezTo>
                      <a:pt x="810" y="72"/>
                      <a:pt x="786" y="1"/>
                      <a:pt x="7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1" name="Google Shape;13101;p44"/>
              <p:cNvSpPr/>
              <p:nvPr/>
            </p:nvSpPr>
            <p:spPr>
              <a:xfrm>
                <a:off x="3847200" y="3141650"/>
                <a:ext cx="92000" cy="7675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07" extrusionOk="0">
                    <a:moveTo>
                      <a:pt x="1449" y="0"/>
                    </a:moveTo>
                    <a:cubicBezTo>
                      <a:pt x="1018" y="0"/>
                      <a:pt x="586" y="17"/>
                      <a:pt x="155" y="58"/>
                    </a:cubicBezTo>
                    <a:cubicBezTo>
                      <a:pt x="4" y="69"/>
                      <a:pt x="0" y="284"/>
                      <a:pt x="143" y="284"/>
                    </a:cubicBezTo>
                    <a:cubicBezTo>
                      <a:pt x="147" y="284"/>
                      <a:pt x="151" y="284"/>
                      <a:pt x="155" y="284"/>
                    </a:cubicBezTo>
                    <a:cubicBezTo>
                      <a:pt x="350" y="272"/>
                      <a:pt x="546" y="267"/>
                      <a:pt x="742" y="267"/>
                    </a:cubicBezTo>
                    <a:cubicBezTo>
                      <a:pt x="1320" y="267"/>
                      <a:pt x="1901" y="307"/>
                      <a:pt x="2483" y="307"/>
                    </a:cubicBezTo>
                    <a:cubicBezTo>
                      <a:pt x="2858" y="307"/>
                      <a:pt x="3233" y="290"/>
                      <a:pt x="3608" y="236"/>
                    </a:cubicBezTo>
                    <a:cubicBezTo>
                      <a:pt x="3679" y="224"/>
                      <a:pt x="3667" y="105"/>
                      <a:pt x="3584" y="105"/>
                    </a:cubicBezTo>
                    <a:cubicBezTo>
                      <a:pt x="2872" y="46"/>
                      <a:pt x="2161" y="0"/>
                      <a:pt x="14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2" name="Google Shape;13102;p44"/>
              <p:cNvSpPr/>
              <p:nvPr/>
            </p:nvSpPr>
            <p:spPr>
              <a:xfrm>
                <a:off x="3862375" y="3220175"/>
                <a:ext cx="40800" cy="53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13" extrusionOk="0">
                    <a:moveTo>
                      <a:pt x="1584" y="0"/>
                    </a:moveTo>
                    <a:cubicBezTo>
                      <a:pt x="1334" y="12"/>
                      <a:pt x="1096" y="72"/>
                      <a:pt x="822" y="72"/>
                    </a:cubicBezTo>
                    <a:cubicBezTo>
                      <a:pt x="572" y="72"/>
                      <a:pt x="322" y="36"/>
                      <a:pt x="60" y="36"/>
                    </a:cubicBezTo>
                    <a:cubicBezTo>
                      <a:pt x="1" y="48"/>
                      <a:pt x="1" y="143"/>
                      <a:pt x="84" y="143"/>
                    </a:cubicBezTo>
                    <a:cubicBezTo>
                      <a:pt x="340" y="157"/>
                      <a:pt x="658" y="212"/>
                      <a:pt x="962" y="212"/>
                    </a:cubicBezTo>
                    <a:cubicBezTo>
                      <a:pt x="1193" y="212"/>
                      <a:pt x="1416" y="180"/>
                      <a:pt x="1596" y="72"/>
                    </a:cubicBezTo>
                    <a:cubicBezTo>
                      <a:pt x="1632" y="60"/>
                      <a:pt x="1608" y="0"/>
                      <a:pt x="15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3" name="Google Shape;13103;p44"/>
              <p:cNvSpPr/>
              <p:nvPr/>
            </p:nvSpPr>
            <p:spPr>
              <a:xfrm>
                <a:off x="3783425" y="3337650"/>
                <a:ext cx="19150" cy="8750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50" extrusionOk="0">
                    <a:moveTo>
                      <a:pt x="150" y="0"/>
                    </a:moveTo>
                    <a:cubicBezTo>
                      <a:pt x="32" y="0"/>
                      <a:pt x="0" y="177"/>
                      <a:pt x="99" y="242"/>
                    </a:cubicBezTo>
                    <a:cubicBezTo>
                      <a:pt x="206" y="302"/>
                      <a:pt x="301" y="349"/>
                      <a:pt x="420" y="349"/>
                    </a:cubicBezTo>
                    <a:cubicBezTo>
                      <a:pt x="480" y="349"/>
                      <a:pt x="539" y="326"/>
                      <a:pt x="599" y="314"/>
                    </a:cubicBezTo>
                    <a:cubicBezTo>
                      <a:pt x="646" y="290"/>
                      <a:pt x="682" y="242"/>
                      <a:pt x="718" y="195"/>
                    </a:cubicBezTo>
                    <a:cubicBezTo>
                      <a:pt x="765" y="147"/>
                      <a:pt x="753" y="76"/>
                      <a:pt x="694" y="64"/>
                    </a:cubicBezTo>
                    <a:cubicBezTo>
                      <a:pt x="685" y="64"/>
                      <a:pt x="663" y="57"/>
                      <a:pt x="648" y="54"/>
                    </a:cubicBezTo>
                    <a:lnTo>
                      <a:pt x="648" y="54"/>
                    </a:lnTo>
                    <a:cubicBezTo>
                      <a:pt x="644" y="49"/>
                      <a:pt x="635" y="41"/>
                      <a:pt x="622" y="28"/>
                    </a:cubicBezTo>
                    <a:cubicBezTo>
                      <a:pt x="575" y="4"/>
                      <a:pt x="515" y="16"/>
                      <a:pt x="468" y="4"/>
                    </a:cubicBezTo>
                    <a:lnTo>
                      <a:pt x="182" y="4"/>
                    </a:lnTo>
                    <a:cubicBezTo>
                      <a:pt x="171" y="1"/>
                      <a:pt x="160" y="0"/>
                      <a:pt x="1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4" name="Google Shape;13104;p44"/>
              <p:cNvSpPr/>
              <p:nvPr/>
            </p:nvSpPr>
            <p:spPr>
              <a:xfrm>
                <a:off x="5112225" y="3154325"/>
                <a:ext cx="30825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97" extrusionOk="0">
                    <a:moveTo>
                      <a:pt x="1125" y="0"/>
                    </a:moveTo>
                    <a:cubicBezTo>
                      <a:pt x="1120" y="0"/>
                      <a:pt x="1114" y="1"/>
                      <a:pt x="1108" y="3"/>
                    </a:cubicBezTo>
                    <a:cubicBezTo>
                      <a:pt x="763" y="74"/>
                      <a:pt x="406" y="74"/>
                      <a:pt x="48" y="122"/>
                    </a:cubicBezTo>
                    <a:cubicBezTo>
                      <a:pt x="1" y="122"/>
                      <a:pt x="1" y="182"/>
                      <a:pt x="48" y="182"/>
                    </a:cubicBezTo>
                    <a:cubicBezTo>
                      <a:pt x="191" y="191"/>
                      <a:pt x="333" y="196"/>
                      <a:pt x="473" y="196"/>
                    </a:cubicBezTo>
                    <a:cubicBezTo>
                      <a:pt x="696" y="196"/>
                      <a:pt x="918" y="182"/>
                      <a:pt x="1144" y="146"/>
                    </a:cubicBezTo>
                    <a:cubicBezTo>
                      <a:pt x="1232" y="135"/>
                      <a:pt x="1198" y="0"/>
                      <a:pt x="1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5" name="Google Shape;13105;p44"/>
              <p:cNvSpPr/>
              <p:nvPr/>
            </p:nvSpPr>
            <p:spPr>
              <a:xfrm>
                <a:off x="5035150" y="3153775"/>
                <a:ext cx="23825" cy="54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216" extrusionOk="0">
                    <a:moveTo>
                      <a:pt x="843" y="1"/>
                    </a:moveTo>
                    <a:cubicBezTo>
                      <a:pt x="840" y="1"/>
                      <a:pt x="837" y="1"/>
                      <a:pt x="834" y="1"/>
                    </a:cubicBezTo>
                    <a:cubicBezTo>
                      <a:pt x="572" y="25"/>
                      <a:pt x="322" y="49"/>
                      <a:pt x="48" y="84"/>
                    </a:cubicBezTo>
                    <a:cubicBezTo>
                      <a:pt x="0" y="84"/>
                      <a:pt x="0" y="144"/>
                      <a:pt x="48" y="144"/>
                    </a:cubicBezTo>
                    <a:cubicBezTo>
                      <a:pt x="322" y="168"/>
                      <a:pt x="572" y="180"/>
                      <a:pt x="834" y="215"/>
                    </a:cubicBezTo>
                    <a:cubicBezTo>
                      <a:pt x="949" y="204"/>
                      <a:pt x="953" y="1"/>
                      <a:pt x="8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6" name="Google Shape;13106;p44"/>
              <p:cNvSpPr/>
              <p:nvPr/>
            </p:nvSpPr>
            <p:spPr>
              <a:xfrm>
                <a:off x="5013700" y="2981425"/>
                <a:ext cx="18425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49" extrusionOk="0">
                    <a:moveTo>
                      <a:pt x="689" y="0"/>
                    </a:moveTo>
                    <a:cubicBezTo>
                      <a:pt x="686" y="0"/>
                      <a:pt x="683" y="1"/>
                      <a:pt x="680" y="1"/>
                    </a:cubicBezTo>
                    <a:cubicBezTo>
                      <a:pt x="477" y="85"/>
                      <a:pt x="263" y="61"/>
                      <a:pt x="49" y="85"/>
                    </a:cubicBezTo>
                    <a:cubicBezTo>
                      <a:pt x="1" y="85"/>
                      <a:pt x="1" y="144"/>
                      <a:pt x="49" y="144"/>
                    </a:cubicBezTo>
                    <a:cubicBezTo>
                      <a:pt x="97" y="147"/>
                      <a:pt x="145" y="148"/>
                      <a:pt x="195" y="148"/>
                    </a:cubicBezTo>
                    <a:cubicBezTo>
                      <a:pt x="364" y="148"/>
                      <a:pt x="537" y="131"/>
                      <a:pt x="703" y="85"/>
                    </a:cubicBezTo>
                    <a:cubicBezTo>
                      <a:pt x="737" y="74"/>
                      <a:pt x="729" y="0"/>
                      <a:pt x="6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7" name="Google Shape;13107;p44"/>
              <p:cNvSpPr/>
              <p:nvPr/>
            </p:nvSpPr>
            <p:spPr>
              <a:xfrm>
                <a:off x="4899700" y="2929200"/>
                <a:ext cx="300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10" extrusionOk="0">
                    <a:moveTo>
                      <a:pt x="1027" y="1"/>
                    </a:moveTo>
                    <a:cubicBezTo>
                      <a:pt x="1015" y="1"/>
                      <a:pt x="1002" y="3"/>
                      <a:pt x="989" y="7"/>
                    </a:cubicBezTo>
                    <a:cubicBezTo>
                      <a:pt x="834" y="54"/>
                      <a:pt x="691" y="90"/>
                      <a:pt x="537" y="90"/>
                    </a:cubicBezTo>
                    <a:cubicBezTo>
                      <a:pt x="394" y="102"/>
                      <a:pt x="215" y="90"/>
                      <a:pt x="60" y="150"/>
                    </a:cubicBezTo>
                    <a:cubicBezTo>
                      <a:pt x="1" y="174"/>
                      <a:pt x="1" y="233"/>
                      <a:pt x="60" y="269"/>
                    </a:cubicBezTo>
                    <a:cubicBezTo>
                      <a:pt x="153" y="302"/>
                      <a:pt x="253" y="309"/>
                      <a:pt x="354" y="309"/>
                    </a:cubicBezTo>
                    <a:cubicBezTo>
                      <a:pt x="435" y="309"/>
                      <a:pt x="517" y="305"/>
                      <a:pt x="596" y="305"/>
                    </a:cubicBezTo>
                    <a:cubicBezTo>
                      <a:pt x="751" y="305"/>
                      <a:pt x="894" y="293"/>
                      <a:pt x="1049" y="269"/>
                    </a:cubicBezTo>
                    <a:cubicBezTo>
                      <a:pt x="1201" y="214"/>
                      <a:pt x="1154" y="1"/>
                      <a:pt x="10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8" name="Google Shape;13108;p44"/>
              <p:cNvSpPr/>
              <p:nvPr/>
            </p:nvSpPr>
            <p:spPr>
              <a:xfrm>
                <a:off x="4910125" y="2800575"/>
                <a:ext cx="17000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10" extrusionOk="0">
                    <a:moveTo>
                      <a:pt x="277" y="1"/>
                    </a:moveTo>
                    <a:cubicBezTo>
                      <a:pt x="194" y="1"/>
                      <a:pt x="113" y="5"/>
                      <a:pt x="36" y="20"/>
                    </a:cubicBezTo>
                    <a:cubicBezTo>
                      <a:pt x="1" y="44"/>
                      <a:pt x="1" y="80"/>
                      <a:pt x="36" y="80"/>
                    </a:cubicBezTo>
                    <a:cubicBezTo>
                      <a:pt x="131" y="104"/>
                      <a:pt x="227" y="110"/>
                      <a:pt x="323" y="110"/>
                    </a:cubicBezTo>
                    <a:cubicBezTo>
                      <a:pt x="420" y="110"/>
                      <a:pt x="518" y="104"/>
                      <a:pt x="620" y="104"/>
                    </a:cubicBezTo>
                    <a:cubicBezTo>
                      <a:pt x="679" y="92"/>
                      <a:pt x="679" y="8"/>
                      <a:pt x="620" y="8"/>
                    </a:cubicBezTo>
                    <a:cubicBezTo>
                      <a:pt x="504" y="8"/>
                      <a:pt x="388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9" name="Google Shape;13109;p44"/>
              <p:cNvSpPr/>
              <p:nvPr/>
            </p:nvSpPr>
            <p:spPr>
              <a:xfrm>
                <a:off x="3406150" y="2342975"/>
                <a:ext cx="1512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192" extrusionOk="0">
                    <a:moveTo>
                      <a:pt x="107" y="0"/>
                    </a:moveTo>
                    <a:cubicBezTo>
                      <a:pt x="0" y="0"/>
                      <a:pt x="0" y="192"/>
                      <a:pt x="107" y="192"/>
                    </a:cubicBezTo>
                    <a:cubicBezTo>
                      <a:pt x="110" y="192"/>
                      <a:pt x="113" y="191"/>
                      <a:pt x="116" y="191"/>
                    </a:cubicBezTo>
                    <a:cubicBezTo>
                      <a:pt x="259" y="167"/>
                      <a:pt x="426" y="191"/>
                      <a:pt x="557" y="143"/>
                    </a:cubicBezTo>
                    <a:cubicBezTo>
                      <a:pt x="604" y="120"/>
                      <a:pt x="604" y="72"/>
                      <a:pt x="557" y="48"/>
                    </a:cubicBezTo>
                    <a:cubicBezTo>
                      <a:pt x="426" y="1"/>
                      <a:pt x="259" y="1"/>
                      <a:pt x="116" y="1"/>
                    </a:cubicBezTo>
                    <a:cubicBezTo>
                      <a:pt x="113" y="0"/>
                      <a:pt x="110" y="0"/>
                      <a:pt x="1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0" name="Google Shape;13110;p44"/>
              <p:cNvSpPr/>
              <p:nvPr/>
            </p:nvSpPr>
            <p:spPr>
              <a:xfrm>
                <a:off x="3343550" y="2230475"/>
                <a:ext cx="25325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311" extrusionOk="0">
                    <a:moveTo>
                      <a:pt x="191" y="0"/>
                    </a:moveTo>
                    <a:cubicBezTo>
                      <a:pt x="1" y="0"/>
                      <a:pt x="1" y="310"/>
                      <a:pt x="191" y="310"/>
                    </a:cubicBezTo>
                    <a:lnTo>
                      <a:pt x="596" y="310"/>
                    </a:lnTo>
                    <a:cubicBezTo>
                      <a:pt x="628" y="310"/>
                      <a:pt x="657" y="310"/>
                      <a:pt x="685" y="310"/>
                    </a:cubicBezTo>
                    <a:cubicBezTo>
                      <a:pt x="783" y="310"/>
                      <a:pt x="861" y="303"/>
                      <a:pt x="953" y="238"/>
                    </a:cubicBezTo>
                    <a:cubicBezTo>
                      <a:pt x="1013" y="191"/>
                      <a:pt x="1013" y="119"/>
                      <a:pt x="953" y="71"/>
                    </a:cubicBezTo>
                    <a:cubicBezTo>
                      <a:pt x="834" y="0"/>
                      <a:pt x="727" y="0"/>
                      <a:pt x="5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1" name="Google Shape;13111;p44"/>
              <p:cNvSpPr/>
              <p:nvPr/>
            </p:nvSpPr>
            <p:spPr>
              <a:xfrm>
                <a:off x="4651750" y="2220350"/>
                <a:ext cx="22650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906" h="227" extrusionOk="0">
                    <a:moveTo>
                      <a:pt x="132" y="0"/>
                    </a:moveTo>
                    <a:cubicBezTo>
                      <a:pt x="5" y="35"/>
                      <a:pt x="1" y="227"/>
                      <a:pt x="121" y="227"/>
                    </a:cubicBezTo>
                    <a:cubicBezTo>
                      <a:pt x="124" y="227"/>
                      <a:pt x="128" y="227"/>
                      <a:pt x="132" y="226"/>
                    </a:cubicBezTo>
                    <a:cubicBezTo>
                      <a:pt x="382" y="226"/>
                      <a:pt x="608" y="215"/>
                      <a:pt x="858" y="167"/>
                    </a:cubicBezTo>
                    <a:cubicBezTo>
                      <a:pt x="906" y="167"/>
                      <a:pt x="906" y="72"/>
                      <a:pt x="858" y="60"/>
                    </a:cubicBezTo>
                    <a:cubicBezTo>
                      <a:pt x="608" y="36"/>
                      <a:pt x="382" y="12"/>
                      <a:pt x="1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2" name="Google Shape;13112;p44"/>
              <p:cNvSpPr/>
              <p:nvPr/>
            </p:nvSpPr>
            <p:spPr>
              <a:xfrm>
                <a:off x="4694025" y="2306375"/>
                <a:ext cx="193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251" extrusionOk="0">
                    <a:moveTo>
                      <a:pt x="143" y="0"/>
                    </a:moveTo>
                    <a:cubicBezTo>
                      <a:pt x="1" y="0"/>
                      <a:pt x="1" y="250"/>
                      <a:pt x="143" y="250"/>
                    </a:cubicBezTo>
                    <a:cubicBezTo>
                      <a:pt x="346" y="238"/>
                      <a:pt x="536" y="226"/>
                      <a:pt x="727" y="179"/>
                    </a:cubicBezTo>
                    <a:cubicBezTo>
                      <a:pt x="774" y="167"/>
                      <a:pt x="774" y="83"/>
                      <a:pt x="727" y="72"/>
                    </a:cubicBezTo>
                    <a:cubicBezTo>
                      <a:pt x="536" y="24"/>
                      <a:pt x="346" y="12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3" name="Google Shape;13113;p44"/>
              <p:cNvSpPr/>
              <p:nvPr/>
            </p:nvSpPr>
            <p:spPr>
              <a:xfrm>
                <a:off x="4844125" y="2489100"/>
                <a:ext cx="17200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252" extrusionOk="0">
                    <a:moveTo>
                      <a:pt x="155" y="0"/>
                    </a:moveTo>
                    <a:cubicBezTo>
                      <a:pt x="1" y="0"/>
                      <a:pt x="4" y="252"/>
                      <a:pt x="165" y="252"/>
                    </a:cubicBezTo>
                    <a:cubicBezTo>
                      <a:pt x="169" y="252"/>
                      <a:pt x="172" y="252"/>
                      <a:pt x="176" y="252"/>
                    </a:cubicBezTo>
                    <a:cubicBezTo>
                      <a:pt x="319" y="240"/>
                      <a:pt x="474" y="240"/>
                      <a:pt x="616" y="192"/>
                    </a:cubicBezTo>
                    <a:cubicBezTo>
                      <a:pt x="688" y="180"/>
                      <a:pt x="688" y="73"/>
                      <a:pt x="616" y="61"/>
                    </a:cubicBezTo>
                    <a:cubicBezTo>
                      <a:pt x="474" y="13"/>
                      <a:pt x="319" y="13"/>
                      <a:pt x="176" y="2"/>
                    </a:cubicBezTo>
                    <a:cubicBezTo>
                      <a:pt x="169" y="1"/>
                      <a:pt x="162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4" name="Google Shape;13114;p44"/>
              <p:cNvSpPr/>
              <p:nvPr/>
            </p:nvSpPr>
            <p:spPr>
              <a:xfrm>
                <a:off x="3695400" y="2919700"/>
                <a:ext cx="32450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464" extrusionOk="0">
                    <a:moveTo>
                      <a:pt x="807" y="1"/>
                    </a:moveTo>
                    <a:cubicBezTo>
                      <a:pt x="630" y="1"/>
                      <a:pt x="453" y="6"/>
                      <a:pt x="286" y="6"/>
                    </a:cubicBezTo>
                    <a:cubicBezTo>
                      <a:pt x="0" y="6"/>
                      <a:pt x="0" y="434"/>
                      <a:pt x="286" y="458"/>
                    </a:cubicBezTo>
                    <a:cubicBezTo>
                      <a:pt x="460" y="458"/>
                      <a:pt x="640" y="464"/>
                      <a:pt x="815" y="464"/>
                    </a:cubicBezTo>
                    <a:cubicBezTo>
                      <a:pt x="902" y="464"/>
                      <a:pt x="988" y="462"/>
                      <a:pt x="1072" y="458"/>
                    </a:cubicBezTo>
                    <a:cubicBezTo>
                      <a:pt x="1167" y="458"/>
                      <a:pt x="1250" y="399"/>
                      <a:pt x="1286" y="292"/>
                    </a:cubicBezTo>
                    <a:cubicBezTo>
                      <a:pt x="1298" y="244"/>
                      <a:pt x="1298" y="220"/>
                      <a:pt x="1286" y="173"/>
                    </a:cubicBezTo>
                    <a:cubicBezTo>
                      <a:pt x="1250" y="65"/>
                      <a:pt x="1167" y="18"/>
                      <a:pt x="1072" y="6"/>
                    </a:cubicBezTo>
                    <a:cubicBezTo>
                      <a:pt x="984" y="2"/>
                      <a:pt x="896" y="1"/>
                      <a:pt x="8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0BAD5E0-8626-BA81-9CAF-43FF22C45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0" b="99250" l="461" r="990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231" y="1519818"/>
            <a:ext cx="1705017" cy="3142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3" name="Google Shape;13303;p4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4883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Чапан</a:t>
            </a:r>
            <a:endParaRPr dirty="0"/>
          </a:p>
        </p:txBody>
      </p:sp>
      <p:sp>
        <p:nvSpPr>
          <p:cNvPr id="13304" name="Google Shape;13304;p46"/>
          <p:cNvSpPr txBox="1"/>
          <p:nvPr/>
        </p:nvSpPr>
        <p:spPr>
          <a:xfrm>
            <a:off x="205455" y="1449829"/>
            <a:ext cx="6083893" cy="3232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UA" sz="1800" dirty="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Д</a:t>
            </a:r>
            <a:r>
              <a:rPr lang="uk-UA" sz="1800" dirty="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овгий і широкий стьобаний халат, який не має ґудзиків і коміра. Рукава настільки довгі, що закривають руки, тим самим дозволяючи зігріти руки взимку. Його вирізають особливим чином, щоб один поверх перекривав інший. Це запобігає розгойдування халата при ходьбі. У бічних швах є досить глибокі надрізи, які полегшують пересування і дозволяють сісти на підлогу. Яскравий квадратний шарф з бавовняної або шовкової тканини, складений під кутом, який зав'язується навколо талії, завершує наряд.</a:t>
            </a:r>
          </a:p>
        </p:txBody>
      </p:sp>
      <p:sp>
        <p:nvSpPr>
          <p:cNvPr id="13487" name="Google Shape;13487;p46"/>
          <p:cNvSpPr/>
          <p:nvPr/>
        </p:nvSpPr>
        <p:spPr>
          <a:xfrm rot="-1312032">
            <a:off x="7581162" y="1566051"/>
            <a:ext cx="2167818" cy="2754626"/>
          </a:xfrm>
          <a:custGeom>
            <a:avLst/>
            <a:gdLst/>
            <a:ahLst/>
            <a:cxnLst/>
            <a:rect l="l" t="t" r="r" b="b"/>
            <a:pathLst>
              <a:path w="51062" h="64884" extrusionOk="0">
                <a:moveTo>
                  <a:pt x="47949" y="3049"/>
                </a:moveTo>
                <a:lnTo>
                  <a:pt x="47949" y="3049"/>
                </a:lnTo>
                <a:cubicBezTo>
                  <a:pt x="46163" y="5133"/>
                  <a:pt x="44413" y="7240"/>
                  <a:pt x="42663" y="9335"/>
                </a:cubicBezTo>
                <a:lnTo>
                  <a:pt x="42710" y="8716"/>
                </a:lnTo>
                <a:cubicBezTo>
                  <a:pt x="42782" y="7907"/>
                  <a:pt x="42937" y="7097"/>
                  <a:pt x="42889" y="6287"/>
                </a:cubicBezTo>
                <a:cubicBezTo>
                  <a:pt x="43020" y="6204"/>
                  <a:pt x="43151" y="6121"/>
                  <a:pt x="43306" y="6037"/>
                </a:cubicBezTo>
                <a:lnTo>
                  <a:pt x="43306" y="6037"/>
                </a:lnTo>
                <a:cubicBezTo>
                  <a:pt x="43151" y="6895"/>
                  <a:pt x="42949" y="7752"/>
                  <a:pt x="42758" y="8609"/>
                </a:cubicBezTo>
                <a:cubicBezTo>
                  <a:pt x="42715" y="8737"/>
                  <a:pt x="42804" y="8810"/>
                  <a:pt x="42898" y="8810"/>
                </a:cubicBezTo>
                <a:cubicBezTo>
                  <a:pt x="42961" y="8810"/>
                  <a:pt x="43027" y="8776"/>
                  <a:pt x="43056" y="8704"/>
                </a:cubicBezTo>
                <a:cubicBezTo>
                  <a:pt x="43425" y="7776"/>
                  <a:pt x="43603" y="6776"/>
                  <a:pt x="43699" y="5787"/>
                </a:cubicBezTo>
                <a:cubicBezTo>
                  <a:pt x="45139" y="4906"/>
                  <a:pt x="46568" y="4001"/>
                  <a:pt x="47949" y="3049"/>
                </a:cubicBezTo>
                <a:close/>
                <a:moveTo>
                  <a:pt x="50045" y="1513"/>
                </a:moveTo>
                <a:lnTo>
                  <a:pt x="50045" y="1513"/>
                </a:lnTo>
                <a:cubicBezTo>
                  <a:pt x="49902" y="1942"/>
                  <a:pt x="49140" y="3609"/>
                  <a:pt x="48961" y="4275"/>
                </a:cubicBezTo>
                <a:cubicBezTo>
                  <a:pt x="48533" y="5883"/>
                  <a:pt x="48223" y="7609"/>
                  <a:pt x="47818" y="9312"/>
                </a:cubicBezTo>
                <a:lnTo>
                  <a:pt x="47771" y="9312"/>
                </a:lnTo>
                <a:cubicBezTo>
                  <a:pt x="46092" y="9716"/>
                  <a:pt x="44270" y="10252"/>
                  <a:pt x="42603" y="11026"/>
                </a:cubicBezTo>
                <a:cubicBezTo>
                  <a:pt x="43353" y="10074"/>
                  <a:pt x="44115" y="9133"/>
                  <a:pt x="44854" y="8181"/>
                </a:cubicBezTo>
                <a:cubicBezTo>
                  <a:pt x="46342" y="6287"/>
                  <a:pt x="48294" y="4359"/>
                  <a:pt x="49497" y="2287"/>
                </a:cubicBezTo>
                <a:cubicBezTo>
                  <a:pt x="49664" y="1989"/>
                  <a:pt x="49795" y="1775"/>
                  <a:pt x="49878" y="1644"/>
                </a:cubicBezTo>
                <a:cubicBezTo>
                  <a:pt x="49949" y="1596"/>
                  <a:pt x="49997" y="1561"/>
                  <a:pt x="50045" y="1513"/>
                </a:cubicBezTo>
                <a:close/>
                <a:moveTo>
                  <a:pt x="42603" y="6454"/>
                </a:moveTo>
                <a:cubicBezTo>
                  <a:pt x="42389" y="7049"/>
                  <a:pt x="42306" y="7704"/>
                  <a:pt x="42234" y="8359"/>
                </a:cubicBezTo>
                <a:cubicBezTo>
                  <a:pt x="42175" y="8895"/>
                  <a:pt x="42115" y="9443"/>
                  <a:pt x="42115" y="9990"/>
                </a:cubicBezTo>
                <a:cubicBezTo>
                  <a:pt x="41817" y="10371"/>
                  <a:pt x="41508" y="10717"/>
                  <a:pt x="41210" y="11098"/>
                </a:cubicBezTo>
                <a:cubicBezTo>
                  <a:pt x="41532" y="9740"/>
                  <a:pt x="41770" y="8312"/>
                  <a:pt x="41817" y="6930"/>
                </a:cubicBezTo>
                <a:cubicBezTo>
                  <a:pt x="42091" y="6764"/>
                  <a:pt x="42341" y="6609"/>
                  <a:pt x="42603" y="6454"/>
                </a:cubicBezTo>
                <a:close/>
                <a:moveTo>
                  <a:pt x="41377" y="7192"/>
                </a:moveTo>
                <a:lnTo>
                  <a:pt x="41377" y="7192"/>
                </a:lnTo>
                <a:cubicBezTo>
                  <a:pt x="41032" y="8597"/>
                  <a:pt x="40865" y="10086"/>
                  <a:pt x="40805" y="11514"/>
                </a:cubicBezTo>
                <a:cubicBezTo>
                  <a:pt x="40805" y="11526"/>
                  <a:pt x="40817" y="11538"/>
                  <a:pt x="40817" y="11562"/>
                </a:cubicBezTo>
                <a:cubicBezTo>
                  <a:pt x="40698" y="11705"/>
                  <a:pt x="40567" y="11860"/>
                  <a:pt x="40448" y="12002"/>
                </a:cubicBezTo>
                <a:cubicBezTo>
                  <a:pt x="40567" y="11300"/>
                  <a:pt x="40627" y="10586"/>
                  <a:pt x="40674" y="9871"/>
                </a:cubicBezTo>
                <a:cubicBezTo>
                  <a:pt x="40722" y="9181"/>
                  <a:pt x="40817" y="8323"/>
                  <a:pt x="40746" y="7561"/>
                </a:cubicBezTo>
                <a:cubicBezTo>
                  <a:pt x="40948" y="7454"/>
                  <a:pt x="41163" y="7311"/>
                  <a:pt x="41377" y="7192"/>
                </a:cubicBezTo>
                <a:close/>
                <a:moveTo>
                  <a:pt x="40210" y="7895"/>
                </a:moveTo>
                <a:cubicBezTo>
                  <a:pt x="40186" y="8383"/>
                  <a:pt x="40198" y="8883"/>
                  <a:pt x="40151" y="9324"/>
                </a:cubicBezTo>
                <a:cubicBezTo>
                  <a:pt x="40067" y="10455"/>
                  <a:pt x="39912" y="11574"/>
                  <a:pt x="39805" y="12693"/>
                </a:cubicBezTo>
                <a:cubicBezTo>
                  <a:pt x="39662" y="12812"/>
                  <a:pt x="39496" y="12931"/>
                  <a:pt x="39365" y="13062"/>
                </a:cubicBezTo>
                <a:cubicBezTo>
                  <a:pt x="39627" y="11479"/>
                  <a:pt x="39710" y="9847"/>
                  <a:pt x="39603" y="8264"/>
                </a:cubicBezTo>
                <a:cubicBezTo>
                  <a:pt x="39805" y="8145"/>
                  <a:pt x="40008" y="8014"/>
                  <a:pt x="40210" y="7895"/>
                </a:cubicBezTo>
                <a:close/>
                <a:moveTo>
                  <a:pt x="11076" y="46590"/>
                </a:moveTo>
                <a:cubicBezTo>
                  <a:pt x="10849" y="46959"/>
                  <a:pt x="10623" y="47340"/>
                  <a:pt x="10397" y="47685"/>
                </a:cubicBezTo>
                <a:cubicBezTo>
                  <a:pt x="10325" y="47721"/>
                  <a:pt x="10278" y="47733"/>
                  <a:pt x="10218" y="47757"/>
                </a:cubicBezTo>
                <a:lnTo>
                  <a:pt x="11076" y="46590"/>
                </a:lnTo>
                <a:close/>
                <a:moveTo>
                  <a:pt x="9766" y="48674"/>
                </a:moveTo>
                <a:cubicBezTo>
                  <a:pt x="9528" y="49019"/>
                  <a:pt x="9290" y="49376"/>
                  <a:pt x="9016" y="49733"/>
                </a:cubicBezTo>
                <a:cubicBezTo>
                  <a:pt x="8980" y="49706"/>
                  <a:pt x="8958" y="49693"/>
                  <a:pt x="8924" y="49693"/>
                </a:cubicBezTo>
                <a:cubicBezTo>
                  <a:pt x="8912" y="49693"/>
                  <a:pt x="8900" y="49695"/>
                  <a:pt x="8885" y="49698"/>
                </a:cubicBezTo>
                <a:cubicBezTo>
                  <a:pt x="9111" y="49364"/>
                  <a:pt x="9325" y="49019"/>
                  <a:pt x="9563" y="48686"/>
                </a:cubicBezTo>
                <a:cubicBezTo>
                  <a:pt x="9623" y="48686"/>
                  <a:pt x="9706" y="48674"/>
                  <a:pt x="9766" y="48674"/>
                </a:cubicBezTo>
                <a:close/>
                <a:moveTo>
                  <a:pt x="39329" y="8454"/>
                </a:moveTo>
                <a:lnTo>
                  <a:pt x="39329" y="8454"/>
                </a:lnTo>
                <a:cubicBezTo>
                  <a:pt x="39198" y="10395"/>
                  <a:pt x="38936" y="12300"/>
                  <a:pt x="38650" y="14205"/>
                </a:cubicBezTo>
                <a:cubicBezTo>
                  <a:pt x="38377" y="14538"/>
                  <a:pt x="38103" y="14860"/>
                  <a:pt x="37829" y="15193"/>
                </a:cubicBezTo>
                <a:cubicBezTo>
                  <a:pt x="37960" y="14598"/>
                  <a:pt x="38007" y="13943"/>
                  <a:pt x="38019" y="13372"/>
                </a:cubicBezTo>
                <a:cubicBezTo>
                  <a:pt x="38019" y="13282"/>
                  <a:pt x="37954" y="13238"/>
                  <a:pt x="37888" y="13238"/>
                </a:cubicBezTo>
                <a:cubicBezTo>
                  <a:pt x="37823" y="13238"/>
                  <a:pt x="37757" y="13282"/>
                  <a:pt x="37757" y="13372"/>
                </a:cubicBezTo>
                <a:cubicBezTo>
                  <a:pt x="37710" y="14265"/>
                  <a:pt x="37424" y="15050"/>
                  <a:pt x="37245" y="15884"/>
                </a:cubicBezTo>
                <a:cubicBezTo>
                  <a:pt x="37210" y="15932"/>
                  <a:pt x="37174" y="15979"/>
                  <a:pt x="37126" y="16027"/>
                </a:cubicBezTo>
                <a:cubicBezTo>
                  <a:pt x="37341" y="15086"/>
                  <a:pt x="37531" y="14146"/>
                  <a:pt x="37769" y="13205"/>
                </a:cubicBezTo>
                <a:cubicBezTo>
                  <a:pt x="37806" y="13075"/>
                  <a:pt x="37687" y="12984"/>
                  <a:pt x="37576" y="12984"/>
                </a:cubicBezTo>
                <a:cubicBezTo>
                  <a:pt x="37504" y="12984"/>
                  <a:pt x="37435" y="13021"/>
                  <a:pt x="37412" y="13110"/>
                </a:cubicBezTo>
                <a:cubicBezTo>
                  <a:pt x="37126" y="14277"/>
                  <a:pt x="36817" y="15467"/>
                  <a:pt x="36591" y="16658"/>
                </a:cubicBezTo>
                <a:cubicBezTo>
                  <a:pt x="36460" y="16824"/>
                  <a:pt x="36305" y="16991"/>
                  <a:pt x="36174" y="17158"/>
                </a:cubicBezTo>
                <a:cubicBezTo>
                  <a:pt x="36352" y="16146"/>
                  <a:pt x="36472" y="15134"/>
                  <a:pt x="36555" y="14098"/>
                </a:cubicBezTo>
                <a:cubicBezTo>
                  <a:pt x="36561" y="14023"/>
                  <a:pt x="36506" y="13988"/>
                  <a:pt x="36446" y="13988"/>
                </a:cubicBezTo>
                <a:cubicBezTo>
                  <a:pt x="36392" y="13988"/>
                  <a:pt x="36334" y="14017"/>
                  <a:pt x="36317" y="14074"/>
                </a:cubicBezTo>
                <a:cubicBezTo>
                  <a:pt x="36281" y="14157"/>
                  <a:pt x="36233" y="14241"/>
                  <a:pt x="36210" y="14324"/>
                </a:cubicBezTo>
                <a:cubicBezTo>
                  <a:pt x="36174" y="14384"/>
                  <a:pt x="36222" y="14431"/>
                  <a:pt x="36269" y="14455"/>
                </a:cubicBezTo>
                <a:cubicBezTo>
                  <a:pt x="36150" y="15515"/>
                  <a:pt x="35983" y="16574"/>
                  <a:pt x="35793" y="17634"/>
                </a:cubicBezTo>
                <a:cubicBezTo>
                  <a:pt x="35579" y="17872"/>
                  <a:pt x="35376" y="18122"/>
                  <a:pt x="35162" y="18360"/>
                </a:cubicBezTo>
                <a:cubicBezTo>
                  <a:pt x="35567" y="16074"/>
                  <a:pt x="35936" y="13800"/>
                  <a:pt x="36388" y="11526"/>
                </a:cubicBezTo>
                <a:cubicBezTo>
                  <a:pt x="36403" y="11455"/>
                  <a:pt x="36344" y="11404"/>
                  <a:pt x="36287" y="11404"/>
                </a:cubicBezTo>
                <a:cubicBezTo>
                  <a:pt x="36249" y="11404"/>
                  <a:pt x="36212" y="11426"/>
                  <a:pt x="36198" y="11479"/>
                </a:cubicBezTo>
                <a:cubicBezTo>
                  <a:pt x="35495" y="13884"/>
                  <a:pt x="34948" y="16396"/>
                  <a:pt x="34686" y="18896"/>
                </a:cubicBezTo>
                <a:cubicBezTo>
                  <a:pt x="33900" y="19813"/>
                  <a:pt x="33114" y="20742"/>
                  <a:pt x="32304" y="21646"/>
                </a:cubicBezTo>
                <a:cubicBezTo>
                  <a:pt x="32935" y="18860"/>
                  <a:pt x="33590" y="15812"/>
                  <a:pt x="33543" y="12991"/>
                </a:cubicBezTo>
                <a:cubicBezTo>
                  <a:pt x="33543" y="12919"/>
                  <a:pt x="33492" y="12884"/>
                  <a:pt x="33441" y="12884"/>
                </a:cubicBezTo>
                <a:cubicBezTo>
                  <a:pt x="33391" y="12884"/>
                  <a:pt x="33340" y="12919"/>
                  <a:pt x="33340" y="12991"/>
                </a:cubicBezTo>
                <a:cubicBezTo>
                  <a:pt x="33340" y="13145"/>
                  <a:pt x="33340" y="13324"/>
                  <a:pt x="33316" y="13491"/>
                </a:cubicBezTo>
                <a:cubicBezTo>
                  <a:pt x="33316" y="13515"/>
                  <a:pt x="33340" y="13515"/>
                  <a:pt x="33352" y="13538"/>
                </a:cubicBezTo>
                <a:cubicBezTo>
                  <a:pt x="33043" y="13646"/>
                  <a:pt x="32923" y="13896"/>
                  <a:pt x="33043" y="14324"/>
                </a:cubicBezTo>
                <a:cubicBezTo>
                  <a:pt x="32995" y="14574"/>
                  <a:pt x="32959" y="14836"/>
                  <a:pt x="32935" y="15086"/>
                </a:cubicBezTo>
                <a:cubicBezTo>
                  <a:pt x="32804" y="15991"/>
                  <a:pt x="32697" y="16896"/>
                  <a:pt x="32566" y="17813"/>
                </a:cubicBezTo>
                <a:cubicBezTo>
                  <a:pt x="32364" y="19194"/>
                  <a:pt x="32161" y="20587"/>
                  <a:pt x="31995" y="21992"/>
                </a:cubicBezTo>
                <a:cubicBezTo>
                  <a:pt x="31804" y="22194"/>
                  <a:pt x="31614" y="22420"/>
                  <a:pt x="31435" y="22635"/>
                </a:cubicBezTo>
                <a:cubicBezTo>
                  <a:pt x="31638" y="20789"/>
                  <a:pt x="31554" y="18908"/>
                  <a:pt x="31221" y="17063"/>
                </a:cubicBezTo>
                <a:cubicBezTo>
                  <a:pt x="31216" y="17012"/>
                  <a:pt x="31172" y="16989"/>
                  <a:pt x="31124" y="16989"/>
                </a:cubicBezTo>
                <a:cubicBezTo>
                  <a:pt x="31059" y="16989"/>
                  <a:pt x="30988" y="17030"/>
                  <a:pt x="30995" y="17098"/>
                </a:cubicBezTo>
                <a:cubicBezTo>
                  <a:pt x="31233" y="19158"/>
                  <a:pt x="31197" y="21146"/>
                  <a:pt x="30959" y="23170"/>
                </a:cubicBezTo>
                <a:cubicBezTo>
                  <a:pt x="30757" y="23385"/>
                  <a:pt x="30566" y="23611"/>
                  <a:pt x="30376" y="23825"/>
                </a:cubicBezTo>
                <a:cubicBezTo>
                  <a:pt x="30483" y="22420"/>
                  <a:pt x="30376" y="20968"/>
                  <a:pt x="30256" y="19622"/>
                </a:cubicBezTo>
                <a:cubicBezTo>
                  <a:pt x="30256" y="19585"/>
                  <a:pt x="30224" y="19564"/>
                  <a:pt x="30194" y="19564"/>
                </a:cubicBezTo>
                <a:cubicBezTo>
                  <a:pt x="30165" y="19564"/>
                  <a:pt x="30137" y="19582"/>
                  <a:pt x="30137" y="19622"/>
                </a:cubicBezTo>
                <a:cubicBezTo>
                  <a:pt x="30078" y="21230"/>
                  <a:pt x="29840" y="22873"/>
                  <a:pt x="29768" y="24480"/>
                </a:cubicBezTo>
                <a:cubicBezTo>
                  <a:pt x="29602" y="24659"/>
                  <a:pt x="29423" y="24837"/>
                  <a:pt x="29256" y="25028"/>
                </a:cubicBezTo>
                <a:cubicBezTo>
                  <a:pt x="29375" y="23849"/>
                  <a:pt x="29364" y="22647"/>
                  <a:pt x="29328" y="21480"/>
                </a:cubicBezTo>
                <a:cubicBezTo>
                  <a:pt x="29328" y="21385"/>
                  <a:pt x="29253" y="21337"/>
                  <a:pt x="29179" y="21337"/>
                </a:cubicBezTo>
                <a:cubicBezTo>
                  <a:pt x="29105" y="21337"/>
                  <a:pt x="29030" y="21385"/>
                  <a:pt x="29030" y="21480"/>
                </a:cubicBezTo>
                <a:cubicBezTo>
                  <a:pt x="29066" y="22849"/>
                  <a:pt x="28935" y="24194"/>
                  <a:pt x="28780" y="25552"/>
                </a:cubicBezTo>
                <a:cubicBezTo>
                  <a:pt x="28649" y="25695"/>
                  <a:pt x="28518" y="25826"/>
                  <a:pt x="28375" y="25980"/>
                </a:cubicBezTo>
                <a:cubicBezTo>
                  <a:pt x="28459" y="25206"/>
                  <a:pt x="28411" y="24397"/>
                  <a:pt x="28363" y="23682"/>
                </a:cubicBezTo>
                <a:cubicBezTo>
                  <a:pt x="28357" y="23563"/>
                  <a:pt x="28262" y="23504"/>
                  <a:pt x="28170" y="23504"/>
                </a:cubicBezTo>
                <a:cubicBezTo>
                  <a:pt x="28078" y="23504"/>
                  <a:pt x="27988" y="23563"/>
                  <a:pt x="27994" y="23682"/>
                </a:cubicBezTo>
                <a:cubicBezTo>
                  <a:pt x="28054" y="24683"/>
                  <a:pt x="27935" y="25623"/>
                  <a:pt x="27828" y="26588"/>
                </a:cubicBezTo>
                <a:cubicBezTo>
                  <a:pt x="27685" y="26742"/>
                  <a:pt x="27542" y="26897"/>
                  <a:pt x="27411" y="27052"/>
                </a:cubicBezTo>
                <a:cubicBezTo>
                  <a:pt x="27006" y="27481"/>
                  <a:pt x="26589" y="27909"/>
                  <a:pt x="26196" y="28350"/>
                </a:cubicBezTo>
                <a:cubicBezTo>
                  <a:pt x="26411" y="26838"/>
                  <a:pt x="26458" y="25278"/>
                  <a:pt x="26470" y="23802"/>
                </a:cubicBezTo>
                <a:cubicBezTo>
                  <a:pt x="26470" y="23706"/>
                  <a:pt x="26396" y="23659"/>
                  <a:pt x="26321" y="23659"/>
                </a:cubicBezTo>
                <a:cubicBezTo>
                  <a:pt x="26247" y="23659"/>
                  <a:pt x="26173" y="23706"/>
                  <a:pt x="26173" y="23802"/>
                </a:cubicBezTo>
                <a:cubicBezTo>
                  <a:pt x="26149" y="25516"/>
                  <a:pt x="25923" y="27183"/>
                  <a:pt x="25696" y="28850"/>
                </a:cubicBezTo>
                <a:cubicBezTo>
                  <a:pt x="25042" y="29552"/>
                  <a:pt x="24375" y="30255"/>
                  <a:pt x="23720" y="30933"/>
                </a:cubicBezTo>
                <a:cubicBezTo>
                  <a:pt x="24018" y="29124"/>
                  <a:pt x="24184" y="27254"/>
                  <a:pt x="24327" y="25445"/>
                </a:cubicBezTo>
                <a:cubicBezTo>
                  <a:pt x="24339" y="25337"/>
                  <a:pt x="24262" y="25284"/>
                  <a:pt x="24180" y="25284"/>
                </a:cubicBezTo>
                <a:cubicBezTo>
                  <a:pt x="24098" y="25284"/>
                  <a:pt x="24012" y="25337"/>
                  <a:pt x="24006" y="25445"/>
                </a:cubicBezTo>
                <a:cubicBezTo>
                  <a:pt x="23815" y="27492"/>
                  <a:pt x="23482" y="29505"/>
                  <a:pt x="23160" y="31529"/>
                </a:cubicBezTo>
                <a:cubicBezTo>
                  <a:pt x="22708" y="31993"/>
                  <a:pt x="22267" y="32469"/>
                  <a:pt x="21815" y="32945"/>
                </a:cubicBezTo>
                <a:cubicBezTo>
                  <a:pt x="21946" y="31041"/>
                  <a:pt x="21732" y="29076"/>
                  <a:pt x="21922" y="27183"/>
                </a:cubicBezTo>
                <a:cubicBezTo>
                  <a:pt x="21929" y="27104"/>
                  <a:pt x="21856" y="27058"/>
                  <a:pt x="21787" y="27058"/>
                </a:cubicBezTo>
                <a:cubicBezTo>
                  <a:pt x="21731" y="27058"/>
                  <a:pt x="21677" y="27089"/>
                  <a:pt x="21672" y="27159"/>
                </a:cubicBezTo>
                <a:cubicBezTo>
                  <a:pt x="21351" y="29255"/>
                  <a:pt x="21315" y="31422"/>
                  <a:pt x="21232" y="33553"/>
                </a:cubicBezTo>
                <a:cubicBezTo>
                  <a:pt x="21017" y="33791"/>
                  <a:pt x="20791" y="34017"/>
                  <a:pt x="20565" y="34255"/>
                </a:cubicBezTo>
                <a:cubicBezTo>
                  <a:pt x="20565" y="34184"/>
                  <a:pt x="20565" y="34088"/>
                  <a:pt x="20577" y="34017"/>
                </a:cubicBezTo>
                <a:cubicBezTo>
                  <a:pt x="20660" y="33065"/>
                  <a:pt x="20731" y="32112"/>
                  <a:pt x="20803" y="31148"/>
                </a:cubicBezTo>
                <a:cubicBezTo>
                  <a:pt x="20809" y="31064"/>
                  <a:pt x="20749" y="31023"/>
                  <a:pt x="20685" y="31023"/>
                </a:cubicBezTo>
                <a:cubicBezTo>
                  <a:pt x="20621" y="31023"/>
                  <a:pt x="20553" y="31064"/>
                  <a:pt x="20541" y="31148"/>
                </a:cubicBezTo>
                <a:cubicBezTo>
                  <a:pt x="20446" y="31957"/>
                  <a:pt x="20362" y="32779"/>
                  <a:pt x="20255" y="33600"/>
                </a:cubicBezTo>
                <a:cubicBezTo>
                  <a:pt x="20220" y="33827"/>
                  <a:pt x="20220" y="34208"/>
                  <a:pt x="20196" y="34624"/>
                </a:cubicBezTo>
                <a:cubicBezTo>
                  <a:pt x="19981" y="34850"/>
                  <a:pt x="19779" y="35053"/>
                  <a:pt x="19565" y="35279"/>
                </a:cubicBezTo>
                <a:cubicBezTo>
                  <a:pt x="19624" y="34696"/>
                  <a:pt x="19660" y="34100"/>
                  <a:pt x="19731" y="33553"/>
                </a:cubicBezTo>
                <a:cubicBezTo>
                  <a:pt x="19738" y="33459"/>
                  <a:pt x="19650" y="33406"/>
                  <a:pt x="19568" y="33406"/>
                </a:cubicBezTo>
                <a:cubicBezTo>
                  <a:pt x="19504" y="33406"/>
                  <a:pt x="19444" y="33438"/>
                  <a:pt x="19434" y="33505"/>
                </a:cubicBezTo>
                <a:cubicBezTo>
                  <a:pt x="19327" y="34255"/>
                  <a:pt x="19148" y="35041"/>
                  <a:pt x="19041" y="35815"/>
                </a:cubicBezTo>
                <a:cubicBezTo>
                  <a:pt x="18862" y="36005"/>
                  <a:pt x="18684" y="36208"/>
                  <a:pt x="18493" y="36386"/>
                </a:cubicBezTo>
                <a:cubicBezTo>
                  <a:pt x="18553" y="35934"/>
                  <a:pt x="18588" y="35470"/>
                  <a:pt x="18612" y="35089"/>
                </a:cubicBezTo>
                <a:cubicBezTo>
                  <a:pt x="18618" y="34955"/>
                  <a:pt x="18527" y="34892"/>
                  <a:pt x="18430" y="34892"/>
                </a:cubicBezTo>
                <a:cubicBezTo>
                  <a:pt x="18328" y="34892"/>
                  <a:pt x="18220" y="34961"/>
                  <a:pt x="18207" y="35089"/>
                </a:cubicBezTo>
                <a:cubicBezTo>
                  <a:pt x="18172" y="35612"/>
                  <a:pt x="18088" y="36113"/>
                  <a:pt x="17969" y="36625"/>
                </a:cubicBezTo>
                <a:cubicBezTo>
                  <a:pt x="17945" y="36767"/>
                  <a:pt x="17898" y="36898"/>
                  <a:pt x="17850" y="37053"/>
                </a:cubicBezTo>
                <a:cubicBezTo>
                  <a:pt x="17600" y="37315"/>
                  <a:pt x="17338" y="37589"/>
                  <a:pt x="17076" y="37875"/>
                </a:cubicBezTo>
                <a:cubicBezTo>
                  <a:pt x="17172" y="37541"/>
                  <a:pt x="17255" y="37220"/>
                  <a:pt x="17350" y="36898"/>
                </a:cubicBezTo>
                <a:cubicBezTo>
                  <a:pt x="17386" y="36777"/>
                  <a:pt x="17279" y="36693"/>
                  <a:pt x="17181" y="36693"/>
                </a:cubicBezTo>
                <a:cubicBezTo>
                  <a:pt x="17116" y="36693"/>
                  <a:pt x="17055" y="36730"/>
                  <a:pt x="17041" y="36815"/>
                </a:cubicBezTo>
                <a:cubicBezTo>
                  <a:pt x="16886" y="37339"/>
                  <a:pt x="16731" y="37851"/>
                  <a:pt x="16600" y="38375"/>
                </a:cubicBezTo>
                <a:cubicBezTo>
                  <a:pt x="16529" y="38470"/>
                  <a:pt x="16445" y="38541"/>
                  <a:pt x="16362" y="38625"/>
                </a:cubicBezTo>
                <a:lnTo>
                  <a:pt x="16326" y="38672"/>
                </a:lnTo>
                <a:cubicBezTo>
                  <a:pt x="16529" y="37529"/>
                  <a:pt x="16660" y="36363"/>
                  <a:pt x="16874" y="35231"/>
                </a:cubicBezTo>
                <a:cubicBezTo>
                  <a:pt x="16902" y="35098"/>
                  <a:pt x="16794" y="35015"/>
                  <a:pt x="16690" y="35015"/>
                </a:cubicBezTo>
                <a:cubicBezTo>
                  <a:pt x="16618" y="35015"/>
                  <a:pt x="16548" y="35055"/>
                  <a:pt x="16529" y="35148"/>
                </a:cubicBezTo>
                <a:cubicBezTo>
                  <a:pt x="16279" y="36517"/>
                  <a:pt x="15921" y="37922"/>
                  <a:pt x="15731" y="39327"/>
                </a:cubicBezTo>
                <a:cubicBezTo>
                  <a:pt x="15719" y="39339"/>
                  <a:pt x="15719" y="39351"/>
                  <a:pt x="15695" y="39351"/>
                </a:cubicBezTo>
                <a:cubicBezTo>
                  <a:pt x="15576" y="39470"/>
                  <a:pt x="15457" y="39613"/>
                  <a:pt x="15338" y="39744"/>
                </a:cubicBezTo>
                <a:cubicBezTo>
                  <a:pt x="15648" y="38006"/>
                  <a:pt x="15874" y="36220"/>
                  <a:pt x="16124" y="34481"/>
                </a:cubicBezTo>
                <a:cubicBezTo>
                  <a:pt x="16145" y="34361"/>
                  <a:pt x="16052" y="34287"/>
                  <a:pt x="15969" y="34287"/>
                </a:cubicBezTo>
                <a:cubicBezTo>
                  <a:pt x="15912" y="34287"/>
                  <a:pt x="15860" y="34321"/>
                  <a:pt x="15850" y="34398"/>
                </a:cubicBezTo>
                <a:cubicBezTo>
                  <a:pt x="15505" y="36410"/>
                  <a:pt x="15076" y="38410"/>
                  <a:pt x="14731" y="40411"/>
                </a:cubicBezTo>
                <a:cubicBezTo>
                  <a:pt x="14421" y="40756"/>
                  <a:pt x="14100" y="41101"/>
                  <a:pt x="13790" y="41458"/>
                </a:cubicBezTo>
                <a:cubicBezTo>
                  <a:pt x="13969" y="40042"/>
                  <a:pt x="14100" y="38613"/>
                  <a:pt x="14207" y="37196"/>
                </a:cubicBezTo>
                <a:cubicBezTo>
                  <a:pt x="14213" y="37138"/>
                  <a:pt x="14173" y="37111"/>
                  <a:pt x="14130" y="37111"/>
                </a:cubicBezTo>
                <a:cubicBezTo>
                  <a:pt x="14084" y="37111"/>
                  <a:pt x="14034" y="37141"/>
                  <a:pt x="14028" y="37196"/>
                </a:cubicBezTo>
                <a:cubicBezTo>
                  <a:pt x="13850" y="38803"/>
                  <a:pt x="13600" y="40399"/>
                  <a:pt x="13314" y="41994"/>
                </a:cubicBezTo>
                <a:cubicBezTo>
                  <a:pt x="12611" y="42780"/>
                  <a:pt x="11945" y="43602"/>
                  <a:pt x="11290" y="44435"/>
                </a:cubicBezTo>
                <a:cubicBezTo>
                  <a:pt x="11349" y="43006"/>
                  <a:pt x="11349" y="41578"/>
                  <a:pt x="11623" y="40113"/>
                </a:cubicBezTo>
                <a:cubicBezTo>
                  <a:pt x="11645" y="39954"/>
                  <a:pt x="11508" y="39847"/>
                  <a:pt x="11384" y="39847"/>
                </a:cubicBezTo>
                <a:cubicBezTo>
                  <a:pt x="11304" y="39847"/>
                  <a:pt x="11230" y="39891"/>
                  <a:pt x="11206" y="39994"/>
                </a:cubicBezTo>
                <a:cubicBezTo>
                  <a:pt x="10873" y="41613"/>
                  <a:pt x="10552" y="43494"/>
                  <a:pt x="10683" y="45221"/>
                </a:cubicBezTo>
                <a:lnTo>
                  <a:pt x="10325" y="45709"/>
                </a:lnTo>
                <a:cubicBezTo>
                  <a:pt x="10373" y="43935"/>
                  <a:pt x="10254" y="42173"/>
                  <a:pt x="10456" y="40387"/>
                </a:cubicBezTo>
                <a:cubicBezTo>
                  <a:pt x="10476" y="40260"/>
                  <a:pt x="10362" y="40189"/>
                  <a:pt x="10253" y="40189"/>
                </a:cubicBezTo>
                <a:cubicBezTo>
                  <a:pt x="10168" y="40189"/>
                  <a:pt x="10086" y="40233"/>
                  <a:pt x="10075" y="40327"/>
                </a:cubicBezTo>
                <a:cubicBezTo>
                  <a:pt x="9730" y="42232"/>
                  <a:pt x="9421" y="44471"/>
                  <a:pt x="9802" y="46411"/>
                </a:cubicBezTo>
                <a:cubicBezTo>
                  <a:pt x="8944" y="47626"/>
                  <a:pt x="8135" y="48900"/>
                  <a:pt x="7361" y="50162"/>
                </a:cubicBezTo>
                <a:cubicBezTo>
                  <a:pt x="6396" y="47423"/>
                  <a:pt x="8468" y="45018"/>
                  <a:pt x="9182" y="42542"/>
                </a:cubicBezTo>
                <a:cubicBezTo>
                  <a:pt x="9790" y="40435"/>
                  <a:pt x="8968" y="39792"/>
                  <a:pt x="11552" y="39446"/>
                </a:cubicBezTo>
                <a:cubicBezTo>
                  <a:pt x="11766" y="39422"/>
                  <a:pt x="12004" y="39172"/>
                  <a:pt x="11849" y="38946"/>
                </a:cubicBezTo>
                <a:cubicBezTo>
                  <a:pt x="9718" y="35934"/>
                  <a:pt x="15243" y="32231"/>
                  <a:pt x="16921" y="30707"/>
                </a:cubicBezTo>
                <a:cubicBezTo>
                  <a:pt x="18529" y="29255"/>
                  <a:pt x="20184" y="27826"/>
                  <a:pt x="21755" y="26326"/>
                </a:cubicBezTo>
                <a:cubicBezTo>
                  <a:pt x="25161" y="23075"/>
                  <a:pt x="27161" y="18825"/>
                  <a:pt x="30376" y="15408"/>
                </a:cubicBezTo>
                <a:cubicBezTo>
                  <a:pt x="33007" y="12610"/>
                  <a:pt x="36114" y="10467"/>
                  <a:pt x="39329" y="8454"/>
                </a:cubicBezTo>
                <a:close/>
                <a:moveTo>
                  <a:pt x="47663" y="9693"/>
                </a:moveTo>
                <a:lnTo>
                  <a:pt x="47663" y="9693"/>
                </a:lnTo>
                <a:cubicBezTo>
                  <a:pt x="46949" y="12812"/>
                  <a:pt x="45842" y="15789"/>
                  <a:pt x="43103" y="17753"/>
                </a:cubicBezTo>
                <a:cubicBezTo>
                  <a:pt x="42091" y="18479"/>
                  <a:pt x="41032" y="18920"/>
                  <a:pt x="40305" y="19980"/>
                </a:cubicBezTo>
                <a:cubicBezTo>
                  <a:pt x="39183" y="21591"/>
                  <a:pt x="38632" y="26162"/>
                  <a:pt x="36132" y="26162"/>
                </a:cubicBezTo>
                <a:cubicBezTo>
                  <a:pt x="35769" y="26162"/>
                  <a:pt x="35365" y="26065"/>
                  <a:pt x="34912" y="25849"/>
                </a:cubicBezTo>
                <a:cubicBezTo>
                  <a:pt x="34847" y="25818"/>
                  <a:pt x="34782" y="25804"/>
                  <a:pt x="34720" y="25804"/>
                </a:cubicBezTo>
                <a:cubicBezTo>
                  <a:pt x="34448" y="25804"/>
                  <a:pt x="34233" y="26071"/>
                  <a:pt x="34388" y="26361"/>
                </a:cubicBezTo>
                <a:cubicBezTo>
                  <a:pt x="35364" y="28147"/>
                  <a:pt x="34436" y="28469"/>
                  <a:pt x="33078" y="29540"/>
                </a:cubicBezTo>
                <a:cubicBezTo>
                  <a:pt x="31792" y="30552"/>
                  <a:pt x="30566" y="31660"/>
                  <a:pt x="29435" y="32850"/>
                </a:cubicBezTo>
                <a:cubicBezTo>
                  <a:pt x="27506" y="34898"/>
                  <a:pt x="25780" y="37184"/>
                  <a:pt x="24363" y="39625"/>
                </a:cubicBezTo>
                <a:cubicBezTo>
                  <a:pt x="23649" y="40863"/>
                  <a:pt x="23113" y="42197"/>
                  <a:pt x="22303" y="43375"/>
                </a:cubicBezTo>
                <a:cubicBezTo>
                  <a:pt x="21255" y="44935"/>
                  <a:pt x="19791" y="45566"/>
                  <a:pt x="18398" y="46685"/>
                </a:cubicBezTo>
                <a:cubicBezTo>
                  <a:pt x="16314" y="48352"/>
                  <a:pt x="16231" y="49888"/>
                  <a:pt x="13016" y="50448"/>
                </a:cubicBezTo>
                <a:cubicBezTo>
                  <a:pt x="11576" y="50698"/>
                  <a:pt x="10040" y="50686"/>
                  <a:pt x="8551" y="50710"/>
                </a:cubicBezTo>
                <a:cubicBezTo>
                  <a:pt x="8647" y="50626"/>
                  <a:pt x="8730" y="50531"/>
                  <a:pt x="8813" y="50436"/>
                </a:cubicBezTo>
                <a:cubicBezTo>
                  <a:pt x="8894" y="50529"/>
                  <a:pt x="9026" y="50589"/>
                  <a:pt x="9161" y="50589"/>
                </a:cubicBezTo>
                <a:cubicBezTo>
                  <a:pt x="9285" y="50589"/>
                  <a:pt x="9412" y="50538"/>
                  <a:pt x="9504" y="50412"/>
                </a:cubicBezTo>
                <a:cubicBezTo>
                  <a:pt x="9587" y="50329"/>
                  <a:pt x="9659" y="50221"/>
                  <a:pt x="9730" y="50138"/>
                </a:cubicBezTo>
                <a:cubicBezTo>
                  <a:pt x="11349" y="49876"/>
                  <a:pt x="12957" y="49400"/>
                  <a:pt x="14588" y="49138"/>
                </a:cubicBezTo>
                <a:cubicBezTo>
                  <a:pt x="14926" y="49082"/>
                  <a:pt x="14794" y="48598"/>
                  <a:pt x="14486" y="48598"/>
                </a:cubicBezTo>
                <a:cubicBezTo>
                  <a:pt x="14469" y="48598"/>
                  <a:pt x="14451" y="48599"/>
                  <a:pt x="14433" y="48602"/>
                </a:cubicBezTo>
                <a:cubicBezTo>
                  <a:pt x="13076" y="48781"/>
                  <a:pt x="11671" y="48959"/>
                  <a:pt x="10325" y="49352"/>
                </a:cubicBezTo>
                <a:cubicBezTo>
                  <a:pt x="10552" y="49078"/>
                  <a:pt x="10754" y="48781"/>
                  <a:pt x="10968" y="48483"/>
                </a:cubicBezTo>
                <a:cubicBezTo>
                  <a:pt x="13540" y="47983"/>
                  <a:pt x="16088" y="46769"/>
                  <a:pt x="18291" y="45578"/>
                </a:cubicBezTo>
                <a:cubicBezTo>
                  <a:pt x="18548" y="45434"/>
                  <a:pt x="18378" y="45086"/>
                  <a:pt x="18136" y="45086"/>
                </a:cubicBezTo>
                <a:cubicBezTo>
                  <a:pt x="18097" y="45086"/>
                  <a:pt x="18057" y="45094"/>
                  <a:pt x="18017" y="45114"/>
                </a:cubicBezTo>
                <a:cubicBezTo>
                  <a:pt x="15981" y="46078"/>
                  <a:pt x="13897" y="46661"/>
                  <a:pt x="11802" y="47269"/>
                </a:cubicBezTo>
                <a:cubicBezTo>
                  <a:pt x="12123" y="46769"/>
                  <a:pt x="12445" y="46257"/>
                  <a:pt x="12719" y="45721"/>
                </a:cubicBezTo>
                <a:cubicBezTo>
                  <a:pt x="13909" y="45054"/>
                  <a:pt x="15016" y="44149"/>
                  <a:pt x="16159" y="43447"/>
                </a:cubicBezTo>
                <a:cubicBezTo>
                  <a:pt x="17624" y="42554"/>
                  <a:pt x="19112" y="41708"/>
                  <a:pt x="20601" y="40887"/>
                </a:cubicBezTo>
                <a:cubicBezTo>
                  <a:pt x="20708" y="40833"/>
                  <a:pt x="20651" y="40654"/>
                  <a:pt x="20534" y="40654"/>
                </a:cubicBezTo>
                <a:cubicBezTo>
                  <a:pt x="20521" y="40654"/>
                  <a:pt x="20507" y="40656"/>
                  <a:pt x="20493" y="40661"/>
                </a:cubicBezTo>
                <a:cubicBezTo>
                  <a:pt x="18898" y="41316"/>
                  <a:pt x="17338" y="42066"/>
                  <a:pt x="15838" y="42911"/>
                </a:cubicBezTo>
                <a:cubicBezTo>
                  <a:pt x="15076" y="43340"/>
                  <a:pt x="14254" y="43780"/>
                  <a:pt x="13469" y="44268"/>
                </a:cubicBezTo>
                <a:cubicBezTo>
                  <a:pt x="13671" y="43852"/>
                  <a:pt x="13885" y="43447"/>
                  <a:pt x="14112" y="43066"/>
                </a:cubicBezTo>
                <a:cubicBezTo>
                  <a:pt x="17541" y="41304"/>
                  <a:pt x="20672" y="39041"/>
                  <a:pt x="24244" y="37482"/>
                </a:cubicBezTo>
                <a:cubicBezTo>
                  <a:pt x="24372" y="37428"/>
                  <a:pt x="24308" y="37211"/>
                  <a:pt x="24173" y="37211"/>
                </a:cubicBezTo>
                <a:cubicBezTo>
                  <a:pt x="24158" y="37211"/>
                  <a:pt x="24142" y="37214"/>
                  <a:pt x="24125" y="37220"/>
                </a:cubicBezTo>
                <a:cubicBezTo>
                  <a:pt x="21101" y="38327"/>
                  <a:pt x="17719" y="39696"/>
                  <a:pt x="15064" y="41708"/>
                </a:cubicBezTo>
                <a:cubicBezTo>
                  <a:pt x="15386" y="41351"/>
                  <a:pt x="15719" y="40994"/>
                  <a:pt x="16052" y="40649"/>
                </a:cubicBezTo>
                <a:cubicBezTo>
                  <a:pt x="17302" y="39375"/>
                  <a:pt x="18541" y="38101"/>
                  <a:pt x="19791" y="36827"/>
                </a:cubicBezTo>
                <a:cubicBezTo>
                  <a:pt x="21196" y="36327"/>
                  <a:pt x="22482" y="35505"/>
                  <a:pt x="23827" y="34850"/>
                </a:cubicBezTo>
                <a:cubicBezTo>
                  <a:pt x="25327" y="34100"/>
                  <a:pt x="26935" y="33493"/>
                  <a:pt x="28316" y="32541"/>
                </a:cubicBezTo>
                <a:cubicBezTo>
                  <a:pt x="28351" y="32505"/>
                  <a:pt x="28340" y="32469"/>
                  <a:pt x="28292" y="32469"/>
                </a:cubicBezTo>
                <a:cubicBezTo>
                  <a:pt x="26827" y="32767"/>
                  <a:pt x="25446" y="33434"/>
                  <a:pt x="24089" y="34053"/>
                </a:cubicBezTo>
                <a:cubicBezTo>
                  <a:pt x="23077" y="34529"/>
                  <a:pt x="22005" y="34993"/>
                  <a:pt x="21005" y="35565"/>
                </a:cubicBezTo>
                <a:cubicBezTo>
                  <a:pt x="21624" y="34934"/>
                  <a:pt x="22232" y="34291"/>
                  <a:pt x="22839" y="33672"/>
                </a:cubicBezTo>
                <a:cubicBezTo>
                  <a:pt x="25935" y="32195"/>
                  <a:pt x="28852" y="30279"/>
                  <a:pt x="31923" y="28778"/>
                </a:cubicBezTo>
                <a:cubicBezTo>
                  <a:pt x="32139" y="28675"/>
                  <a:pt x="32000" y="28386"/>
                  <a:pt x="31797" y="28386"/>
                </a:cubicBezTo>
                <a:cubicBezTo>
                  <a:pt x="31765" y="28386"/>
                  <a:pt x="31731" y="28393"/>
                  <a:pt x="31697" y="28409"/>
                </a:cubicBezTo>
                <a:cubicBezTo>
                  <a:pt x="29316" y="29540"/>
                  <a:pt x="26768" y="30648"/>
                  <a:pt x="24434" y="32017"/>
                </a:cubicBezTo>
                <a:lnTo>
                  <a:pt x="26220" y="30148"/>
                </a:lnTo>
                <a:cubicBezTo>
                  <a:pt x="26248" y="30161"/>
                  <a:pt x="26279" y="30175"/>
                  <a:pt x="26315" y="30175"/>
                </a:cubicBezTo>
                <a:cubicBezTo>
                  <a:pt x="26341" y="30175"/>
                  <a:pt x="26369" y="30168"/>
                  <a:pt x="26399" y="30148"/>
                </a:cubicBezTo>
                <a:cubicBezTo>
                  <a:pt x="29566" y="28552"/>
                  <a:pt x="32578" y="26540"/>
                  <a:pt x="35686" y="24837"/>
                </a:cubicBezTo>
                <a:cubicBezTo>
                  <a:pt x="35777" y="24787"/>
                  <a:pt x="35721" y="24658"/>
                  <a:pt x="35629" y="24658"/>
                </a:cubicBezTo>
                <a:cubicBezTo>
                  <a:pt x="35613" y="24658"/>
                  <a:pt x="35596" y="24662"/>
                  <a:pt x="35579" y="24671"/>
                </a:cubicBezTo>
                <a:cubicBezTo>
                  <a:pt x="32721" y="25945"/>
                  <a:pt x="29733" y="27350"/>
                  <a:pt x="27149" y="29147"/>
                </a:cubicBezTo>
                <a:cubicBezTo>
                  <a:pt x="28613" y="27564"/>
                  <a:pt x="30090" y="25980"/>
                  <a:pt x="31519" y="24361"/>
                </a:cubicBezTo>
                <a:cubicBezTo>
                  <a:pt x="32959" y="23718"/>
                  <a:pt x="34352" y="22885"/>
                  <a:pt x="35721" y="22158"/>
                </a:cubicBezTo>
                <a:cubicBezTo>
                  <a:pt x="36150" y="21932"/>
                  <a:pt x="38043" y="21313"/>
                  <a:pt x="37841" y="20623"/>
                </a:cubicBezTo>
                <a:cubicBezTo>
                  <a:pt x="37829" y="20575"/>
                  <a:pt x="37781" y="20527"/>
                  <a:pt x="37746" y="20515"/>
                </a:cubicBezTo>
                <a:cubicBezTo>
                  <a:pt x="37710" y="20503"/>
                  <a:pt x="37674" y="20503"/>
                  <a:pt x="37638" y="20492"/>
                </a:cubicBezTo>
                <a:cubicBezTo>
                  <a:pt x="37624" y="20487"/>
                  <a:pt x="37611" y="20485"/>
                  <a:pt x="37598" y="20485"/>
                </a:cubicBezTo>
                <a:cubicBezTo>
                  <a:pt x="37469" y="20485"/>
                  <a:pt x="37393" y="20680"/>
                  <a:pt x="37524" y="20739"/>
                </a:cubicBezTo>
                <a:lnTo>
                  <a:pt x="37524" y="20739"/>
                </a:lnTo>
                <a:cubicBezTo>
                  <a:pt x="37511" y="20734"/>
                  <a:pt x="37495" y="20732"/>
                  <a:pt x="37476" y="20732"/>
                </a:cubicBezTo>
                <a:cubicBezTo>
                  <a:pt x="37113" y="20732"/>
                  <a:pt x="35765" y="21608"/>
                  <a:pt x="35495" y="21754"/>
                </a:cubicBezTo>
                <a:cubicBezTo>
                  <a:pt x="34995" y="22004"/>
                  <a:pt x="34507" y="22254"/>
                  <a:pt x="34031" y="22516"/>
                </a:cubicBezTo>
                <a:cubicBezTo>
                  <a:pt x="33495" y="22789"/>
                  <a:pt x="32947" y="23063"/>
                  <a:pt x="32412" y="23325"/>
                </a:cubicBezTo>
                <a:cubicBezTo>
                  <a:pt x="32638" y="23075"/>
                  <a:pt x="32876" y="22813"/>
                  <a:pt x="33090" y="22551"/>
                </a:cubicBezTo>
                <a:lnTo>
                  <a:pt x="33126" y="22551"/>
                </a:lnTo>
                <a:cubicBezTo>
                  <a:pt x="35269" y="21468"/>
                  <a:pt x="37245" y="20075"/>
                  <a:pt x="39389" y="18968"/>
                </a:cubicBezTo>
                <a:cubicBezTo>
                  <a:pt x="39470" y="18927"/>
                  <a:pt x="39421" y="18826"/>
                  <a:pt x="39354" y="18826"/>
                </a:cubicBezTo>
                <a:cubicBezTo>
                  <a:pt x="39342" y="18826"/>
                  <a:pt x="39330" y="18829"/>
                  <a:pt x="39317" y="18837"/>
                </a:cubicBezTo>
                <a:cubicBezTo>
                  <a:pt x="37495" y="19670"/>
                  <a:pt x="35579" y="20503"/>
                  <a:pt x="33900" y="21623"/>
                </a:cubicBezTo>
                <a:cubicBezTo>
                  <a:pt x="34436" y="20992"/>
                  <a:pt x="34971" y="20373"/>
                  <a:pt x="35507" y="19730"/>
                </a:cubicBezTo>
                <a:cubicBezTo>
                  <a:pt x="38567" y="18122"/>
                  <a:pt x="41603" y="16420"/>
                  <a:pt x="44639" y="14741"/>
                </a:cubicBezTo>
                <a:cubicBezTo>
                  <a:pt x="44712" y="14699"/>
                  <a:pt x="44675" y="14630"/>
                  <a:pt x="44609" y="14630"/>
                </a:cubicBezTo>
                <a:cubicBezTo>
                  <a:pt x="44599" y="14630"/>
                  <a:pt x="44590" y="14631"/>
                  <a:pt x="44580" y="14634"/>
                </a:cubicBezTo>
                <a:cubicBezTo>
                  <a:pt x="41782" y="15824"/>
                  <a:pt x="39008" y="17182"/>
                  <a:pt x="36352" y="18706"/>
                </a:cubicBezTo>
                <a:cubicBezTo>
                  <a:pt x="36936" y="18003"/>
                  <a:pt x="37495" y="17301"/>
                  <a:pt x="38067" y="16598"/>
                </a:cubicBezTo>
                <a:cubicBezTo>
                  <a:pt x="39972" y="15491"/>
                  <a:pt x="41984" y="14598"/>
                  <a:pt x="44080" y="13884"/>
                </a:cubicBezTo>
                <a:cubicBezTo>
                  <a:pt x="44212" y="13829"/>
                  <a:pt x="44171" y="13642"/>
                  <a:pt x="44051" y="13642"/>
                </a:cubicBezTo>
                <a:cubicBezTo>
                  <a:pt x="44041" y="13642"/>
                  <a:pt x="44031" y="13643"/>
                  <a:pt x="44020" y="13646"/>
                </a:cubicBezTo>
                <a:cubicBezTo>
                  <a:pt x="42175" y="13991"/>
                  <a:pt x="40460" y="14658"/>
                  <a:pt x="38900" y="15586"/>
                </a:cubicBezTo>
                <a:cubicBezTo>
                  <a:pt x="39043" y="15408"/>
                  <a:pt x="39198" y="15229"/>
                  <a:pt x="39329" y="15050"/>
                </a:cubicBezTo>
                <a:cubicBezTo>
                  <a:pt x="41294" y="13919"/>
                  <a:pt x="43246" y="12907"/>
                  <a:pt x="45437" y="12252"/>
                </a:cubicBezTo>
                <a:cubicBezTo>
                  <a:pt x="45684" y="12185"/>
                  <a:pt x="45592" y="11832"/>
                  <a:pt x="45361" y="11832"/>
                </a:cubicBezTo>
                <a:cubicBezTo>
                  <a:pt x="45347" y="11832"/>
                  <a:pt x="45333" y="11833"/>
                  <a:pt x="45318" y="11836"/>
                </a:cubicBezTo>
                <a:cubicBezTo>
                  <a:pt x="43615" y="12169"/>
                  <a:pt x="41948" y="12753"/>
                  <a:pt x="40472" y="13646"/>
                </a:cubicBezTo>
                <a:cubicBezTo>
                  <a:pt x="40770" y="13265"/>
                  <a:pt x="41067" y="12895"/>
                  <a:pt x="41353" y="12526"/>
                </a:cubicBezTo>
                <a:cubicBezTo>
                  <a:pt x="43425" y="11514"/>
                  <a:pt x="45413" y="10407"/>
                  <a:pt x="47663" y="9693"/>
                </a:cubicBezTo>
                <a:close/>
                <a:moveTo>
                  <a:pt x="50719" y="1"/>
                </a:moveTo>
                <a:cubicBezTo>
                  <a:pt x="50658" y="1"/>
                  <a:pt x="50597" y="29"/>
                  <a:pt x="50545" y="96"/>
                </a:cubicBezTo>
                <a:cubicBezTo>
                  <a:pt x="50330" y="370"/>
                  <a:pt x="50128" y="632"/>
                  <a:pt x="49914" y="882"/>
                </a:cubicBezTo>
                <a:cubicBezTo>
                  <a:pt x="46901" y="2930"/>
                  <a:pt x="43711" y="4799"/>
                  <a:pt x="40579" y="6752"/>
                </a:cubicBezTo>
                <a:lnTo>
                  <a:pt x="40543" y="6621"/>
                </a:lnTo>
                <a:cubicBezTo>
                  <a:pt x="40528" y="6598"/>
                  <a:pt x="40503" y="6585"/>
                  <a:pt x="40484" y="6585"/>
                </a:cubicBezTo>
                <a:cubicBezTo>
                  <a:pt x="40473" y="6585"/>
                  <a:pt x="40464" y="6589"/>
                  <a:pt x="40460" y="6597"/>
                </a:cubicBezTo>
                <a:cubicBezTo>
                  <a:pt x="40424" y="6692"/>
                  <a:pt x="40389" y="6799"/>
                  <a:pt x="40353" y="6883"/>
                </a:cubicBezTo>
                <a:cubicBezTo>
                  <a:pt x="35281" y="10086"/>
                  <a:pt x="30447" y="13550"/>
                  <a:pt x="26982" y="18527"/>
                </a:cubicBezTo>
                <a:cubicBezTo>
                  <a:pt x="25196" y="21087"/>
                  <a:pt x="23541" y="23647"/>
                  <a:pt x="21243" y="25814"/>
                </a:cubicBezTo>
                <a:cubicBezTo>
                  <a:pt x="19100" y="27838"/>
                  <a:pt x="16886" y="29778"/>
                  <a:pt x="14695" y="31755"/>
                </a:cubicBezTo>
                <a:cubicBezTo>
                  <a:pt x="13266" y="33053"/>
                  <a:pt x="11242" y="34398"/>
                  <a:pt x="10683" y="36351"/>
                </a:cubicBezTo>
                <a:cubicBezTo>
                  <a:pt x="10099" y="38375"/>
                  <a:pt x="11623" y="38732"/>
                  <a:pt x="8920" y="39101"/>
                </a:cubicBezTo>
                <a:cubicBezTo>
                  <a:pt x="8730" y="39137"/>
                  <a:pt x="8659" y="39363"/>
                  <a:pt x="8682" y="39518"/>
                </a:cubicBezTo>
                <a:cubicBezTo>
                  <a:pt x="9397" y="43506"/>
                  <a:pt x="5253" y="46650"/>
                  <a:pt x="6754" y="50626"/>
                </a:cubicBezTo>
                <a:cubicBezTo>
                  <a:pt x="6801" y="50733"/>
                  <a:pt x="6861" y="50805"/>
                  <a:pt x="6944" y="50852"/>
                </a:cubicBezTo>
                <a:cubicBezTo>
                  <a:pt x="4325" y="55270"/>
                  <a:pt x="2134" y="59937"/>
                  <a:pt x="50" y="64640"/>
                </a:cubicBezTo>
                <a:cubicBezTo>
                  <a:pt x="1" y="64764"/>
                  <a:pt x="107" y="64883"/>
                  <a:pt x="212" y="64883"/>
                </a:cubicBezTo>
                <a:cubicBezTo>
                  <a:pt x="258" y="64883"/>
                  <a:pt x="304" y="64861"/>
                  <a:pt x="336" y="64807"/>
                </a:cubicBezTo>
                <a:cubicBezTo>
                  <a:pt x="2670" y="60389"/>
                  <a:pt x="4956" y="55972"/>
                  <a:pt x="7575" y="51769"/>
                </a:cubicBezTo>
                <a:cubicBezTo>
                  <a:pt x="7881" y="51761"/>
                  <a:pt x="8203" y="51758"/>
                  <a:pt x="8536" y="51758"/>
                </a:cubicBezTo>
                <a:cubicBezTo>
                  <a:pt x="8926" y="51758"/>
                  <a:pt x="9332" y="51762"/>
                  <a:pt x="9746" y="51762"/>
                </a:cubicBezTo>
                <a:cubicBezTo>
                  <a:pt x="11964" y="51762"/>
                  <a:pt x="14425" y="51672"/>
                  <a:pt x="16052" y="50531"/>
                </a:cubicBezTo>
                <a:cubicBezTo>
                  <a:pt x="17231" y="49698"/>
                  <a:pt x="17945" y="48364"/>
                  <a:pt x="19065" y="47459"/>
                </a:cubicBezTo>
                <a:cubicBezTo>
                  <a:pt x="20231" y="46507"/>
                  <a:pt x="21529" y="45888"/>
                  <a:pt x="22494" y="44697"/>
                </a:cubicBezTo>
                <a:cubicBezTo>
                  <a:pt x="24315" y="42470"/>
                  <a:pt x="25208" y="39482"/>
                  <a:pt x="26875" y="37101"/>
                </a:cubicBezTo>
                <a:cubicBezTo>
                  <a:pt x="29304" y="33624"/>
                  <a:pt x="32376" y="30683"/>
                  <a:pt x="35912" y="28362"/>
                </a:cubicBezTo>
                <a:cubicBezTo>
                  <a:pt x="36067" y="28254"/>
                  <a:pt x="36126" y="28052"/>
                  <a:pt x="36043" y="27873"/>
                </a:cubicBezTo>
                <a:cubicBezTo>
                  <a:pt x="35852" y="27516"/>
                  <a:pt x="35674" y="27135"/>
                  <a:pt x="35483" y="26778"/>
                </a:cubicBezTo>
                <a:lnTo>
                  <a:pt x="35483" y="26778"/>
                </a:lnTo>
                <a:cubicBezTo>
                  <a:pt x="35636" y="26802"/>
                  <a:pt x="35787" y="26814"/>
                  <a:pt x="35936" y="26814"/>
                </a:cubicBezTo>
                <a:cubicBezTo>
                  <a:pt x="36898" y="26814"/>
                  <a:pt x="37768" y="26323"/>
                  <a:pt x="38531" y="25456"/>
                </a:cubicBezTo>
                <a:cubicBezTo>
                  <a:pt x="39139" y="24754"/>
                  <a:pt x="39448" y="23956"/>
                  <a:pt x="39781" y="23087"/>
                </a:cubicBezTo>
                <a:cubicBezTo>
                  <a:pt x="40198" y="22004"/>
                  <a:pt x="40615" y="20611"/>
                  <a:pt x="41436" y="19741"/>
                </a:cubicBezTo>
                <a:cubicBezTo>
                  <a:pt x="42056" y="19087"/>
                  <a:pt x="42841" y="18801"/>
                  <a:pt x="43520" y="18265"/>
                </a:cubicBezTo>
                <a:cubicBezTo>
                  <a:pt x="48890" y="14038"/>
                  <a:pt x="48342" y="6776"/>
                  <a:pt x="50747" y="930"/>
                </a:cubicBezTo>
                <a:cubicBezTo>
                  <a:pt x="50807" y="882"/>
                  <a:pt x="50854" y="846"/>
                  <a:pt x="50914" y="799"/>
                </a:cubicBezTo>
                <a:cubicBezTo>
                  <a:pt x="51009" y="703"/>
                  <a:pt x="50997" y="584"/>
                  <a:pt x="50938" y="489"/>
                </a:cubicBezTo>
                <a:cubicBezTo>
                  <a:pt x="50961" y="489"/>
                  <a:pt x="50961" y="453"/>
                  <a:pt x="50973" y="430"/>
                </a:cubicBezTo>
                <a:cubicBezTo>
                  <a:pt x="51062" y="235"/>
                  <a:pt x="50894" y="1"/>
                  <a:pt x="507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8" name="Google Shape;13488;p46"/>
          <p:cNvSpPr/>
          <p:nvPr/>
        </p:nvSpPr>
        <p:spPr>
          <a:xfrm rot="-1312032">
            <a:off x="7532002" y="1509359"/>
            <a:ext cx="2167818" cy="2754626"/>
          </a:xfrm>
          <a:custGeom>
            <a:avLst/>
            <a:gdLst/>
            <a:ahLst/>
            <a:cxnLst/>
            <a:rect l="l" t="t" r="r" b="b"/>
            <a:pathLst>
              <a:path w="51062" h="64884" extrusionOk="0">
                <a:moveTo>
                  <a:pt x="47949" y="3049"/>
                </a:moveTo>
                <a:lnTo>
                  <a:pt x="47949" y="3049"/>
                </a:lnTo>
                <a:cubicBezTo>
                  <a:pt x="46163" y="5133"/>
                  <a:pt x="44413" y="7240"/>
                  <a:pt x="42663" y="9335"/>
                </a:cubicBezTo>
                <a:lnTo>
                  <a:pt x="42710" y="8716"/>
                </a:lnTo>
                <a:cubicBezTo>
                  <a:pt x="42782" y="7907"/>
                  <a:pt x="42937" y="7097"/>
                  <a:pt x="42889" y="6287"/>
                </a:cubicBezTo>
                <a:cubicBezTo>
                  <a:pt x="43020" y="6204"/>
                  <a:pt x="43151" y="6121"/>
                  <a:pt x="43306" y="6037"/>
                </a:cubicBezTo>
                <a:lnTo>
                  <a:pt x="43306" y="6037"/>
                </a:lnTo>
                <a:cubicBezTo>
                  <a:pt x="43151" y="6895"/>
                  <a:pt x="42949" y="7752"/>
                  <a:pt x="42758" y="8609"/>
                </a:cubicBezTo>
                <a:cubicBezTo>
                  <a:pt x="42715" y="8737"/>
                  <a:pt x="42804" y="8810"/>
                  <a:pt x="42898" y="8810"/>
                </a:cubicBezTo>
                <a:cubicBezTo>
                  <a:pt x="42961" y="8810"/>
                  <a:pt x="43027" y="8776"/>
                  <a:pt x="43056" y="8704"/>
                </a:cubicBezTo>
                <a:cubicBezTo>
                  <a:pt x="43425" y="7776"/>
                  <a:pt x="43603" y="6776"/>
                  <a:pt x="43699" y="5787"/>
                </a:cubicBezTo>
                <a:cubicBezTo>
                  <a:pt x="45139" y="4906"/>
                  <a:pt x="46568" y="4001"/>
                  <a:pt x="47949" y="3049"/>
                </a:cubicBezTo>
                <a:close/>
                <a:moveTo>
                  <a:pt x="50045" y="1513"/>
                </a:moveTo>
                <a:lnTo>
                  <a:pt x="50045" y="1513"/>
                </a:lnTo>
                <a:cubicBezTo>
                  <a:pt x="49902" y="1942"/>
                  <a:pt x="49140" y="3609"/>
                  <a:pt x="48961" y="4275"/>
                </a:cubicBezTo>
                <a:cubicBezTo>
                  <a:pt x="48533" y="5883"/>
                  <a:pt x="48223" y="7609"/>
                  <a:pt x="47818" y="9312"/>
                </a:cubicBezTo>
                <a:lnTo>
                  <a:pt x="47771" y="9312"/>
                </a:lnTo>
                <a:cubicBezTo>
                  <a:pt x="46092" y="9716"/>
                  <a:pt x="44270" y="10252"/>
                  <a:pt x="42603" y="11026"/>
                </a:cubicBezTo>
                <a:cubicBezTo>
                  <a:pt x="43353" y="10074"/>
                  <a:pt x="44115" y="9133"/>
                  <a:pt x="44854" y="8181"/>
                </a:cubicBezTo>
                <a:cubicBezTo>
                  <a:pt x="46342" y="6287"/>
                  <a:pt x="48294" y="4359"/>
                  <a:pt x="49497" y="2287"/>
                </a:cubicBezTo>
                <a:cubicBezTo>
                  <a:pt x="49664" y="1989"/>
                  <a:pt x="49795" y="1775"/>
                  <a:pt x="49878" y="1644"/>
                </a:cubicBezTo>
                <a:cubicBezTo>
                  <a:pt x="49949" y="1596"/>
                  <a:pt x="49997" y="1561"/>
                  <a:pt x="50045" y="1513"/>
                </a:cubicBezTo>
                <a:close/>
                <a:moveTo>
                  <a:pt x="42603" y="6454"/>
                </a:moveTo>
                <a:cubicBezTo>
                  <a:pt x="42389" y="7049"/>
                  <a:pt x="42306" y="7704"/>
                  <a:pt x="42234" y="8359"/>
                </a:cubicBezTo>
                <a:cubicBezTo>
                  <a:pt x="42175" y="8895"/>
                  <a:pt x="42115" y="9443"/>
                  <a:pt x="42115" y="9990"/>
                </a:cubicBezTo>
                <a:cubicBezTo>
                  <a:pt x="41817" y="10371"/>
                  <a:pt x="41508" y="10717"/>
                  <a:pt x="41210" y="11098"/>
                </a:cubicBezTo>
                <a:cubicBezTo>
                  <a:pt x="41532" y="9740"/>
                  <a:pt x="41770" y="8312"/>
                  <a:pt x="41817" y="6930"/>
                </a:cubicBezTo>
                <a:cubicBezTo>
                  <a:pt x="42091" y="6764"/>
                  <a:pt x="42341" y="6609"/>
                  <a:pt x="42603" y="6454"/>
                </a:cubicBezTo>
                <a:close/>
                <a:moveTo>
                  <a:pt x="41377" y="7192"/>
                </a:moveTo>
                <a:lnTo>
                  <a:pt x="41377" y="7192"/>
                </a:lnTo>
                <a:cubicBezTo>
                  <a:pt x="41032" y="8597"/>
                  <a:pt x="40865" y="10086"/>
                  <a:pt x="40805" y="11514"/>
                </a:cubicBezTo>
                <a:cubicBezTo>
                  <a:pt x="40805" y="11526"/>
                  <a:pt x="40817" y="11538"/>
                  <a:pt x="40817" y="11562"/>
                </a:cubicBezTo>
                <a:cubicBezTo>
                  <a:pt x="40698" y="11705"/>
                  <a:pt x="40567" y="11860"/>
                  <a:pt x="40448" y="12002"/>
                </a:cubicBezTo>
                <a:cubicBezTo>
                  <a:pt x="40567" y="11300"/>
                  <a:pt x="40627" y="10586"/>
                  <a:pt x="40674" y="9871"/>
                </a:cubicBezTo>
                <a:cubicBezTo>
                  <a:pt x="40722" y="9181"/>
                  <a:pt x="40817" y="8323"/>
                  <a:pt x="40746" y="7561"/>
                </a:cubicBezTo>
                <a:cubicBezTo>
                  <a:pt x="40948" y="7454"/>
                  <a:pt x="41163" y="7311"/>
                  <a:pt x="41377" y="7192"/>
                </a:cubicBezTo>
                <a:close/>
                <a:moveTo>
                  <a:pt x="40210" y="7895"/>
                </a:moveTo>
                <a:cubicBezTo>
                  <a:pt x="40186" y="8383"/>
                  <a:pt x="40198" y="8883"/>
                  <a:pt x="40151" y="9324"/>
                </a:cubicBezTo>
                <a:cubicBezTo>
                  <a:pt x="40067" y="10455"/>
                  <a:pt x="39912" y="11574"/>
                  <a:pt x="39805" y="12693"/>
                </a:cubicBezTo>
                <a:cubicBezTo>
                  <a:pt x="39662" y="12812"/>
                  <a:pt x="39496" y="12931"/>
                  <a:pt x="39365" y="13062"/>
                </a:cubicBezTo>
                <a:cubicBezTo>
                  <a:pt x="39627" y="11479"/>
                  <a:pt x="39710" y="9847"/>
                  <a:pt x="39603" y="8264"/>
                </a:cubicBezTo>
                <a:cubicBezTo>
                  <a:pt x="39805" y="8145"/>
                  <a:pt x="40008" y="8014"/>
                  <a:pt x="40210" y="7895"/>
                </a:cubicBezTo>
                <a:close/>
                <a:moveTo>
                  <a:pt x="11076" y="46590"/>
                </a:moveTo>
                <a:cubicBezTo>
                  <a:pt x="10849" y="46959"/>
                  <a:pt x="10623" y="47340"/>
                  <a:pt x="10397" y="47685"/>
                </a:cubicBezTo>
                <a:cubicBezTo>
                  <a:pt x="10325" y="47721"/>
                  <a:pt x="10278" y="47733"/>
                  <a:pt x="10218" y="47757"/>
                </a:cubicBezTo>
                <a:lnTo>
                  <a:pt x="11076" y="46590"/>
                </a:lnTo>
                <a:close/>
                <a:moveTo>
                  <a:pt x="9766" y="48674"/>
                </a:moveTo>
                <a:cubicBezTo>
                  <a:pt x="9528" y="49019"/>
                  <a:pt x="9290" y="49376"/>
                  <a:pt x="9016" y="49733"/>
                </a:cubicBezTo>
                <a:cubicBezTo>
                  <a:pt x="8980" y="49706"/>
                  <a:pt x="8958" y="49693"/>
                  <a:pt x="8924" y="49693"/>
                </a:cubicBezTo>
                <a:cubicBezTo>
                  <a:pt x="8912" y="49693"/>
                  <a:pt x="8900" y="49695"/>
                  <a:pt x="8885" y="49698"/>
                </a:cubicBezTo>
                <a:cubicBezTo>
                  <a:pt x="9111" y="49364"/>
                  <a:pt x="9325" y="49019"/>
                  <a:pt x="9563" y="48686"/>
                </a:cubicBezTo>
                <a:cubicBezTo>
                  <a:pt x="9623" y="48686"/>
                  <a:pt x="9706" y="48674"/>
                  <a:pt x="9766" y="48674"/>
                </a:cubicBezTo>
                <a:close/>
                <a:moveTo>
                  <a:pt x="39329" y="8454"/>
                </a:moveTo>
                <a:lnTo>
                  <a:pt x="39329" y="8454"/>
                </a:lnTo>
                <a:cubicBezTo>
                  <a:pt x="39198" y="10395"/>
                  <a:pt x="38936" y="12300"/>
                  <a:pt x="38650" y="14205"/>
                </a:cubicBezTo>
                <a:cubicBezTo>
                  <a:pt x="38377" y="14538"/>
                  <a:pt x="38103" y="14860"/>
                  <a:pt x="37829" y="15193"/>
                </a:cubicBezTo>
                <a:cubicBezTo>
                  <a:pt x="37960" y="14598"/>
                  <a:pt x="38007" y="13943"/>
                  <a:pt x="38019" y="13372"/>
                </a:cubicBezTo>
                <a:cubicBezTo>
                  <a:pt x="38019" y="13282"/>
                  <a:pt x="37954" y="13238"/>
                  <a:pt x="37888" y="13238"/>
                </a:cubicBezTo>
                <a:cubicBezTo>
                  <a:pt x="37823" y="13238"/>
                  <a:pt x="37757" y="13282"/>
                  <a:pt x="37757" y="13372"/>
                </a:cubicBezTo>
                <a:cubicBezTo>
                  <a:pt x="37710" y="14265"/>
                  <a:pt x="37424" y="15050"/>
                  <a:pt x="37245" y="15884"/>
                </a:cubicBezTo>
                <a:cubicBezTo>
                  <a:pt x="37210" y="15932"/>
                  <a:pt x="37174" y="15979"/>
                  <a:pt x="37126" y="16027"/>
                </a:cubicBezTo>
                <a:cubicBezTo>
                  <a:pt x="37341" y="15086"/>
                  <a:pt x="37531" y="14146"/>
                  <a:pt x="37769" y="13205"/>
                </a:cubicBezTo>
                <a:cubicBezTo>
                  <a:pt x="37806" y="13075"/>
                  <a:pt x="37687" y="12984"/>
                  <a:pt x="37576" y="12984"/>
                </a:cubicBezTo>
                <a:cubicBezTo>
                  <a:pt x="37504" y="12984"/>
                  <a:pt x="37435" y="13021"/>
                  <a:pt x="37412" y="13110"/>
                </a:cubicBezTo>
                <a:cubicBezTo>
                  <a:pt x="37126" y="14277"/>
                  <a:pt x="36817" y="15467"/>
                  <a:pt x="36591" y="16658"/>
                </a:cubicBezTo>
                <a:cubicBezTo>
                  <a:pt x="36460" y="16824"/>
                  <a:pt x="36305" y="16991"/>
                  <a:pt x="36174" y="17158"/>
                </a:cubicBezTo>
                <a:cubicBezTo>
                  <a:pt x="36352" y="16146"/>
                  <a:pt x="36472" y="15134"/>
                  <a:pt x="36555" y="14098"/>
                </a:cubicBezTo>
                <a:cubicBezTo>
                  <a:pt x="36561" y="14023"/>
                  <a:pt x="36506" y="13988"/>
                  <a:pt x="36446" y="13988"/>
                </a:cubicBezTo>
                <a:cubicBezTo>
                  <a:pt x="36392" y="13988"/>
                  <a:pt x="36334" y="14017"/>
                  <a:pt x="36317" y="14074"/>
                </a:cubicBezTo>
                <a:cubicBezTo>
                  <a:pt x="36281" y="14157"/>
                  <a:pt x="36233" y="14241"/>
                  <a:pt x="36210" y="14324"/>
                </a:cubicBezTo>
                <a:cubicBezTo>
                  <a:pt x="36174" y="14384"/>
                  <a:pt x="36222" y="14431"/>
                  <a:pt x="36269" y="14455"/>
                </a:cubicBezTo>
                <a:cubicBezTo>
                  <a:pt x="36150" y="15515"/>
                  <a:pt x="35983" y="16574"/>
                  <a:pt x="35793" y="17634"/>
                </a:cubicBezTo>
                <a:cubicBezTo>
                  <a:pt x="35579" y="17872"/>
                  <a:pt x="35376" y="18122"/>
                  <a:pt x="35162" y="18360"/>
                </a:cubicBezTo>
                <a:cubicBezTo>
                  <a:pt x="35567" y="16074"/>
                  <a:pt x="35936" y="13800"/>
                  <a:pt x="36388" y="11526"/>
                </a:cubicBezTo>
                <a:cubicBezTo>
                  <a:pt x="36403" y="11455"/>
                  <a:pt x="36344" y="11404"/>
                  <a:pt x="36287" y="11404"/>
                </a:cubicBezTo>
                <a:cubicBezTo>
                  <a:pt x="36249" y="11404"/>
                  <a:pt x="36212" y="11426"/>
                  <a:pt x="36198" y="11479"/>
                </a:cubicBezTo>
                <a:cubicBezTo>
                  <a:pt x="35495" y="13884"/>
                  <a:pt x="34948" y="16396"/>
                  <a:pt x="34686" y="18896"/>
                </a:cubicBezTo>
                <a:cubicBezTo>
                  <a:pt x="33900" y="19813"/>
                  <a:pt x="33114" y="20742"/>
                  <a:pt x="32304" y="21646"/>
                </a:cubicBezTo>
                <a:cubicBezTo>
                  <a:pt x="32935" y="18860"/>
                  <a:pt x="33590" y="15812"/>
                  <a:pt x="33543" y="12991"/>
                </a:cubicBezTo>
                <a:cubicBezTo>
                  <a:pt x="33543" y="12919"/>
                  <a:pt x="33492" y="12884"/>
                  <a:pt x="33441" y="12884"/>
                </a:cubicBezTo>
                <a:cubicBezTo>
                  <a:pt x="33391" y="12884"/>
                  <a:pt x="33340" y="12919"/>
                  <a:pt x="33340" y="12991"/>
                </a:cubicBezTo>
                <a:cubicBezTo>
                  <a:pt x="33340" y="13145"/>
                  <a:pt x="33340" y="13324"/>
                  <a:pt x="33316" y="13491"/>
                </a:cubicBezTo>
                <a:cubicBezTo>
                  <a:pt x="33316" y="13515"/>
                  <a:pt x="33340" y="13515"/>
                  <a:pt x="33352" y="13538"/>
                </a:cubicBezTo>
                <a:cubicBezTo>
                  <a:pt x="33043" y="13646"/>
                  <a:pt x="32923" y="13896"/>
                  <a:pt x="33043" y="14324"/>
                </a:cubicBezTo>
                <a:cubicBezTo>
                  <a:pt x="32995" y="14574"/>
                  <a:pt x="32959" y="14836"/>
                  <a:pt x="32935" y="15086"/>
                </a:cubicBezTo>
                <a:cubicBezTo>
                  <a:pt x="32804" y="15991"/>
                  <a:pt x="32697" y="16896"/>
                  <a:pt x="32566" y="17813"/>
                </a:cubicBezTo>
                <a:cubicBezTo>
                  <a:pt x="32364" y="19194"/>
                  <a:pt x="32161" y="20587"/>
                  <a:pt x="31995" y="21992"/>
                </a:cubicBezTo>
                <a:cubicBezTo>
                  <a:pt x="31804" y="22194"/>
                  <a:pt x="31614" y="22420"/>
                  <a:pt x="31435" y="22635"/>
                </a:cubicBezTo>
                <a:cubicBezTo>
                  <a:pt x="31638" y="20789"/>
                  <a:pt x="31554" y="18908"/>
                  <a:pt x="31221" y="17063"/>
                </a:cubicBezTo>
                <a:cubicBezTo>
                  <a:pt x="31216" y="17012"/>
                  <a:pt x="31172" y="16989"/>
                  <a:pt x="31124" y="16989"/>
                </a:cubicBezTo>
                <a:cubicBezTo>
                  <a:pt x="31059" y="16989"/>
                  <a:pt x="30988" y="17030"/>
                  <a:pt x="30995" y="17098"/>
                </a:cubicBezTo>
                <a:cubicBezTo>
                  <a:pt x="31233" y="19158"/>
                  <a:pt x="31197" y="21146"/>
                  <a:pt x="30959" y="23170"/>
                </a:cubicBezTo>
                <a:cubicBezTo>
                  <a:pt x="30757" y="23385"/>
                  <a:pt x="30566" y="23611"/>
                  <a:pt x="30376" y="23825"/>
                </a:cubicBezTo>
                <a:cubicBezTo>
                  <a:pt x="30483" y="22420"/>
                  <a:pt x="30376" y="20968"/>
                  <a:pt x="30256" y="19622"/>
                </a:cubicBezTo>
                <a:cubicBezTo>
                  <a:pt x="30256" y="19585"/>
                  <a:pt x="30224" y="19564"/>
                  <a:pt x="30194" y="19564"/>
                </a:cubicBezTo>
                <a:cubicBezTo>
                  <a:pt x="30165" y="19564"/>
                  <a:pt x="30137" y="19582"/>
                  <a:pt x="30137" y="19622"/>
                </a:cubicBezTo>
                <a:cubicBezTo>
                  <a:pt x="30078" y="21230"/>
                  <a:pt x="29840" y="22873"/>
                  <a:pt x="29768" y="24480"/>
                </a:cubicBezTo>
                <a:cubicBezTo>
                  <a:pt x="29602" y="24659"/>
                  <a:pt x="29423" y="24837"/>
                  <a:pt x="29256" y="25028"/>
                </a:cubicBezTo>
                <a:cubicBezTo>
                  <a:pt x="29375" y="23849"/>
                  <a:pt x="29364" y="22647"/>
                  <a:pt x="29328" y="21480"/>
                </a:cubicBezTo>
                <a:cubicBezTo>
                  <a:pt x="29328" y="21385"/>
                  <a:pt x="29253" y="21337"/>
                  <a:pt x="29179" y="21337"/>
                </a:cubicBezTo>
                <a:cubicBezTo>
                  <a:pt x="29105" y="21337"/>
                  <a:pt x="29030" y="21385"/>
                  <a:pt x="29030" y="21480"/>
                </a:cubicBezTo>
                <a:cubicBezTo>
                  <a:pt x="29066" y="22849"/>
                  <a:pt x="28935" y="24194"/>
                  <a:pt x="28780" y="25552"/>
                </a:cubicBezTo>
                <a:cubicBezTo>
                  <a:pt x="28649" y="25695"/>
                  <a:pt x="28518" y="25826"/>
                  <a:pt x="28375" y="25980"/>
                </a:cubicBezTo>
                <a:cubicBezTo>
                  <a:pt x="28459" y="25206"/>
                  <a:pt x="28411" y="24397"/>
                  <a:pt x="28363" y="23682"/>
                </a:cubicBezTo>
                <a:cubicBezTo>
                  <a:pt x="28357" y="23563"/>
                  <a:pt x="28262" y="23504"/>
                  <a:pt x="28170" y="23504"/>
                </a:cubicBezTo>
                <a:cubicBezTo>
                  <a:pt x="28078" y="23504"/>
                  <a:pt x="27988" y="23563"/>
                  <a:pt x="27994" y="23682"/>
                </a:cubicBezTo>
                <a:cubicBezTo>
                  <a:pt x="28054" y="24683"/>
                  <a:pt x="27935" y="25623"/>
                  <a:pt x="27828" y="26588"/>
                </a:cubicBezTo>
                <a:cubicBezTo>
                  <a:pt x="27685" y="26742"/>
                  <a:pt x="27542" y="26897"/>
                  <a:pt x="27411" y="27052"/>
                </a:cubicBezTo>
                <a:cubicBezTo>
                  <a:pt x="27006" y="27481"/>
                  <a:pt x="26589" y="27909"/>
                  <a:pt x="26196" y="28350"/>
                </a:cubicBezTo>
                <a:cubicBezTo>
                  <a:pt x="26411" y="26838"/>
                  <a:pt x="26458" y="25278"/>
                  <a:pt x="26470" y="23802"/>
                </a:cubicBezTo>
                <a:cubicBezTo>
                  <a:pt x="26470" y="23706"/>
                  <a:pt x="26396" y="23659"/>
                  <a:pt x="26321" y="23659"/>
                </a:cubicBezTo>
                <a:cubicBezTo>
                  <a:pt x="26247" y="23659"/>
                  <a:pt x="26173" y="23706"/>
                  <a:pt x="26173" y="23802"/>
                </a:cubicBezTo>
                <a:cubicBezTo>
                  <a:pt x="26149" y="25516"/>
                  <a:pt x="25923" y="27183"/>
                  <a:pt x="25696" y="28850"/>
                </a:cubicBezTo>
                <a:cubicBezTo>
                  <a:pt x="25042" y="29552"/>
                  <a:pt x="24375" y="30255"/>
                  <a:pt x="23720" y="30933"/>
                </a:cubicBezTo>
                <a:cubicBezTo>
                  <a:pt x="24018" y="29124"/>
                  <a:pt x="24184" y="27254"/>
                  <a:pt x="24327" y="25445"/>
                </a:cubicBezTo>
                <a:cubicBezTo>
                  <a:pt x="24339" y="25337"/>
                  <a:pt x="24262" y="25284"/>
                  <a:pt x="24180" y="25284"/>
                </a:cubicBezTo>
                <a:cubicBezTo>
                  <a:pt x="24098" y="25284"/>
                  <a:pt x="24012" y="25337"/>
                  <a:pt x="24006" y="25445"/>
                </a:cubicBezTo>
                <a:cubicBezTo>
                  <a:pt x="23815" y="27492"/>
                  <a:pt x="23482" y="29505"/>
                  <a:pt x="23160" y="31529"/>
                </a:cubicBezTo>
                <a:cubicBezTo>
                  <a:pt x="22708" y="31993"/>
                  <a:pt x="22267" y="32469"/>
                  <a:pt x="21815" y="32945"/>
                </a:cubicBezTo>
                <a:cubicBezTo>
                  <a:pt x="21946" y="31041"/>
                  <a:pt x="21732" y="29076"/>
                  <a:pt x="21922" y="27183"/>
                </a:cubicBezTo>
                <a:cubicBezTo>
                  <a:pt x="21929" y="27104"/>
                  <a:pt x="21856" y="27058"/>
                  <a:pt x="21787" y="27058"/>
                </a:cubicBezTo>
                <a:cubicBezTo>
                  <a:pt x="21731" y="27058"/>
                  <a:pt x="21677" y="27089"/>
                  <a:pt x="21672" y="27159"/>
                </a:cubicBezTo>
                <a:cubicBezTo>
                  <a:pt x="21351" y="29255"/>
                  <a:pt x="21315" y="31422"/>
                  <a:pt x="21232" y="33553"/>
                </a:cubicBezTo>
                <a:cubicBezTo>
                  <a:pt x="21017" y="33791"/>
                  <a:pt x="20791" y="34017"/>
                  <a:pt x="20565" y="34255"/>
                </a:cubicBezTo>
                <a:cubicBezTo>
                  <a:pt x="20565" y="34184"/>
                  <a:pt x="20565" y="34088"/>
                  <a:pt x="20577" y="34017"/>
                </a:cubicBezTo>
                <a:cubicBezTo>
                  <a:pt x="20660" y="33065"/>
                  <a:pt x="20731" y="32112"/>
                  <a:pt x="20803" y="31148"/>
                </a:cubicBezTo>
                <a:cubicBezTo>
                  <a:pt x="20809" y="31064"/>
                  <a:pt x="20749" y="31023"/>
                  <a:pt x="20685" y="31023"/>
                </a:cubicBezTo>
                <a:cubicBezTo>
                  <a:pt x="20621" y="31023"/>
                  <a:pt x="20553" y="31064"/>
                  <a:pt x="20541" y="31148"/>
                </a:cubicBezTo>
                <a:cubicBezTo>
                  <a:pt x="20446" y="31957"/>
                  <a:pt x="20362" y="32779"/>
                  <a:pt x="20255" y="33600"/>
                </a:cubicBezTo>
                <a:cubicBezTo>
                  <a:pt x="20220" y="33827"/>
                  <a:pt x="20220" y="34208"/>
                  <a:pt x="20196" y="34624"/>
                </a:cubicBezTo>
                <a:cubicBezTo>
                  <a:pt x="19981" y="34850"/>
                  <a:pt x="19779" y="35053"/>
                  <a:pt x="19565" y="35279"/>
                </a:cubicBezTo>
                <a:cubicBezTo>
                  <a:pt x="19624" y="34696"/>
                  <a:pt x="19660" y="34100"/>
                  <a:pt x="19731" y="33553"/>
                </a:cubicBezTo>
                <a:cubicBezTo>
                  <a:pt x="19738" y="33459"/>
                  <a:pt x="19650" y="33406"/>
                  <a:pt x="19568" y="33406"/>
                </a:cubicBezTo>
                <a:cubicBezTo>
                  <a:pt x="19504" y="33406"/>
                  <a:pt x="19444" y="33438"/>
                  <a:pt x="19434" y="33505"/>
                </a:cubicBezTo>
                <a:cubicBezTo>
                  <a:pt x="19327" y="34255"/>
                  <a:pt x="19148" y="35041"/>
                  <a:pt x="19041" y="35815"/>
                </a:cubicBezTo>
                <a:cubicBezTo>
                  <a:pt x="18862" y="36005"/>
                  <a:pt x="18684" y="36208"/>
                  <a:pt x="18493" y="36386"/>
                </a:cubicBezTo>
                <a:cubicBezTo>
                  <a:pt x="18553" y="35934"/>
                  <a:pt x="18588" y="35470"/>
                  <a:pt x="18612" y="35089"/>
                </a:cubicBezTo>
                <a:cubicBezTo>
                  <a:pt x="18618" y="34955"/>
                  <a:pt x="18527" y="34892"/>
                  <a:pt x="18430" y="34892"/>
                </a:cubicBezTo>
                <a:cubicBezTo>
                  <a:pt x="18328" y="34892"/>
                  <a:pt x="18220" y="34961"/>
                  <a:pt x="18207" y="35089"/>
                </a:cubicBezTo>
                <a:cubicBezTo>
                  <a:pt x="18172" y="35612"/>
                  <a:pt x="18088" y="36113"/>
                  <a:pt x="17969" y="36625"/>
                </a:cubicBezTo>
                <a:cubicBezTo>
                  <a:pt x="17945" y="36767"/>
                  <a:pt x="17898" y="36898"/>
                  <a:pt x="17850" y="37053"/>
                </a:cubicBezTo>
                <a:cubicBezTo>
                  <a:pt x="17600" y="37315"/>
                  <a:pt x="17338" y="37589"/>
                  <a:pt x="17076" y="37875"/>
                </a:cubicBezTo>
                <a:cubicBezTo>
                  <a:pt x="17172" y="37541"/>
                  <a:pt x="17255" y="37220"/>
                  <a:pt x="17350" y="36898"/>
                </a:cubicBezTo>
                <a:cubicBezTo>
                  <a:pt x="17386" y="36777"/>
                  <a:pt x="17279" y="36693"/>
                  <a:pt x="17181" y="36693"/>
                </a:cubicBezTo>
                <a:cubicBezTo>
                  <a:pt x="17116" y="36693"/>
                  <a:pt x="17055" y="36730"/>
                  <a:pt x="17041" y="36815"/>
                </a:cubicBezTo>
                <a:cubicBezTo>
                  <a:pt x="16886" y="37339"/>
                  <a:pt x="16731" y="37851"/>
                  <a:pt x="16600" y="38375"/>
                </a:cubicBezTo>
                <a:cubicBezTo>
                  <a:pt x="16529" y="38470"/>
                  <a:pt x="16445" y="38541"/>
                  <a:pt x="16362" y="38625"/>
                </a:cubicBezTo>
                <a:lnTo>
                  <a:pt x="16326" y="38672"/>
                </a:lnTo>
                <a:cubicBezTo>
                  <a:pt x="16529" y="37529"/>
                  <a:pt x="16660" y="36363"/>
                  <a:pt x="16874" y="35231"/>
                </a:cubicBezTo>
                <a:cubicBezTo>
                  <a:pt x="16902" y="35098"/>
                  <a:pt x="16794" y="35015"/>
                  <a:pt x="16690" y="35015"/>
                </a:cubicBezTo>
                <a:cubicBezTo>
                  <a:pt x="16618" y="35015"/>
                  <a:pt x="16548" y="35055"/>
                  <a:pt x="16529" y="35148"/>
                </a:cubicBezTo>
                <a:cubicBezTo>
                  <a:pt x="16279" y="36517"/>
                  <a:pt x="15921" y="37922"/>
                  <a:pt x="15731" y="39327"/>
                </a:cubicBezTo>
                <a:cubicBezTo>
                  <a:pt x="15719" y="39339"/>
                  <a:pt x="15719" y="39351"/>
                  <a:pt x="15695" y="39351"/>
                </a:cubicBezTo>
                <a:cubicBezTo>
                  <a:pt x="15576" y="39470"/>
                  <a:pt x="15457" y="39613"/>
                  <a:pt x="15338" y="39744"/>
                </a:cubicBezTo>
                <a:cubicBezTo>
                  <a:pt x="15648" y="38006"/>
                  <a:pt x="15874" y="36220"/>
                  <a:pt x="16124" y="34481"/>
                </a:cubicBezTo>
                <a:cubicBezTo>
                  <a:pt x="16145" y="34361"/>
                  <a:pt x="16052" y="34287"/>
                  <a:pt x="15969" y="34287"/>
                </a:cubicBezTo>
                <a:cubicBezTo>
                  <a:pt x="15912" y="34287"/>
                  <a:pt x="15860" y="34321"/>
                  <a:pt x="15850" y="34398"/>
                </a:cubicBezTo>
                <a:cubicBezTo>
                  <a:pt x="15505" y="36410"/>
                  <a:pt x="15076" y="38410"/>
                  <a:pt x="14731" y="40411"/>
                </a:cubicBezTo>
                <a:cubicBezTo>
                  <a:pt x="14421" y="40756"/>
                  <a:pt x="14100" y="41101"/>
                  <a:pt x="13790" y="41458"/>
                </a:cubicBezTo>
                <a:cubicBezTo>
                  <a:pt x="13969" y="40042"/>
                  <a:pt x="14100" y="38613"/>
                  <a:pt x="14207" y="37196"/>
                </a:cubicBezTo>
                <a:cubicBezTo>
                  <a:pt x="14213" y="37138"/>
                  <a:pt x="14173" y="37111"/>
                  <a:pt x="14130" y="37111"/>
                </a:cubicBezTo>
                <a:cubicBezTo>
                  <a:pt x="14084" y="37111"/>
                  <a:pt x="14034" y="37141"/>
                  <a:pt x="14028" y="37196"/>
                </a:cubicBezTo>
                <a:cubicBezTo>
                  <a:pt x="13850" y="38803"/>
                  <a:pt x="13600" y="40399"/>
                  <a:pt x="13314" y="41994"/>
                </a:cubicBezTo>
                <a:cubicBezTo>
                  <a:pt x="12611" y="42780"/>
                  <a:pt x="11945" y="43602"/>
                  <a:pt x="11290" y="44435"/>
                </a:cubicBezTo>
                <a:cubicBezTo>
                  <a:pt x="11349" y="43006"/>
                  <a:pt x="11349" y="41578"/>
                  <a:pt x="11623" y="40113"/>
                </a:cubicBezTo>
                <a:cubicBezTo>
                  <a:pt x="11645" y="39954"/>
                  <a:pt x="11508" y="39847"/>
                  <a:pt x="11384" y="39847"/>
                </a:cubicBezTo>
                <a:cubicBezTo>
                  <a:pt x="11304" y="39847"/>
                  <a:pt x="11230" y="39891"/>
                  <a:pt x="11206" y="39994"/>
                </a:cubicBezTo>
                <a:cubicBezTo>
                  <a:pt x="10873" y="41613"/>
                  <a:pt x="10552" y="43494"/>
                  <a:pt x="10683" y="45221"/>
                </a:cubicBezTo>
                <a:lnTo>
                  <a:pt x="10325" y="45709"/>
                </a:lnTo>
                <a:cubicBezTo>
                  <a:pt x="10373" y="43935"/>
                  <a:pt x="10254" y="42173"/>
                  <a:pt x="10456" y="40387"/>
                </a:cubicBezTo>
                <a:cubicBezTo>
                  <a:pt x="10476" y="40260"/>
                  <a:pt x="10362" y="40189"/>
                  <a:pt x="10253" y="40189"/>
                </a:cubicBezTo>
                <a:cubicBezTo>
                  <a:pt x="10168" y="40189"/>
                  <a:pt x="10086" y="40233"/>
                  <a:pt x="10075" y="40327"/>
                </a:cubicBezTo>
                <a:cubicBezTo>
                  <a:pt x="9730" y="42232"/>
                  <a:pt x="9421" y="44471"/>
                  <a:pt x="9802" y="46411"/>
                </a:cubicBezTo>
                <a:cubicBezTo>
                  <a:pt x="8944" y="47626"/>
                  <a:pt x="8135" y="48900"/>
                  <a:pt x="7361" y="50162"/>
                </a:cubicBezTo>
                <a:cubicBezTo>
                  <a:pt x="6396" y="47423"/>
                  <a:pt x="8468" y="45018"/>
                  <a:pt x="9182" y="42542"/>
                </a:cubicBezTo>
                <a:cubicBezTo>
                  <a:pt x="9790" y="40435"/>
                  <a:pt x="8968" y="39792"/>
                  <a:pt x="11552" y="39446"/>
                </a:cubicBezTo>
                <a:cubicBezTo>
                  <a:pt x="11766" y="39422"/>
                  <a:pt x="12004" y="39172"/>
                  <a:pt x="11849" y="38946"/>
                </a:cubicBezTo>
                <a:cubicBezTo>
                  <a:pt x="9718" y="35934"/>
                  <a:pt x="15243" y="32231"/>
                  <a:pt x="16921" y="30707"/>
                </a:cubicBezTo>
                <a:cubicBezTo>
                  <a:pt x="18529" y="29255"/>
                  <a:pt x="20184" y="27826"/>
                  <a:pt x="21755" y="26326"/>
                </a:cubicBezTo>
                <a:cubicBezTo>
                  <a:pt x="25161" y="23075"/>
                  <a:pt x="27161" y="18825"/>
                  <a:pt x="30376" y="15408"/>
                </a:cubicBezTo>
                <a:cubicBezTo>
                  <a:pt x="33007" y="12610"/>
                  <a:pt x="36114" y="10467"/>
                  <a:pt x="39329" y="8454"/>
                </a:cubicBezTo>
                <a:close/>
                <a:moveTo>
                  <a:pt x="47663" y="9693"/>
                </a:moveTo>
                <a:lnTo>
                  <a:pt x="47663" y="9693"/>
                </a:lnTo>
                <a:cubicBezTo>
                  <a:pt x="46949" y="12812"/>
                  <a:pt x="45842" y="15789"/>
                  <a:pt x="43103" y="17753"/>
                </a:cubicBezTo>
                <a:cubicBezTo>
                  <a:pt x="42091" y="18479"/>
                  <a:pt x="41032" y="18920"/>
                  <a:pt x="40305" y="19980"/>
                </a:cubicBezTo>
                <a:cubicBezTo>
                  <a:pt x="39183" y="21591"/>
                  <a:pt x="38632" y="26162"/>
                  <a:pt x="36132" y="26162"/>
                </a:cubicBezTo>
                <a:cubicBezTo>
                  <a:pt x="35769" y="26162"/>
                  <a:pt x="35365" y="26065"/>
                  <a:pt x="34912" y="25849"/>
                </a:cubicBezTo>
                <a:cubicBezTo>
                  <a:pt x="34847" y="25818"/>
                  <a:pt x="34782" y="25804"/>
                  <a:pt x="34720" y="25804"/>
                </a:cubicBezTo>
                <a:cubicBezTo>
                  <a:pt x="34448" y="25804"/>
                  <a:pt x="34233" y="26071"/>
                  <a:pt x="34388" y="26361"/>
                </a:cubicBezTo>
                <a:cubicBezTo>
                  <a:pt x="35364" y="28147"/>
                  <a:pt x="34436" y="28469"/>
                  <a:pt x="33078" y="29540"/>
                </a:cubicBezTo>
                <a:cubicBezTo>
                  <a:pt x="31792" y="30552"/>
                  <a:pt x="30566" y="31660"/>
                  <a:pt x="29435" y="32850"/>
                </a:cubicBezTo>
                <a:cubicBezTo>
                  <a:pt x="27506" y="34898"/>
                  <a:pt x="25780" y="37184"/>
                  <a:pt x="24363" y="39625"/>
                </a:cubicBezTo>
                <a:cubicBezTo>
                  <a:pt x="23649" y="40863"/>
                  <a:pt x="23113" y="42197"/>
                  <a:pt x="22303" y="43375"/>
                </a:cubicBezTo>
                <a:cubicBezTo>
                  <a:pt x="21255" y="44935"/>
                  <a:pt x="19791" y="45566"/>
                  <a:pt x="18398" y="46685"/>
                </a:cubicBezTo>
                <a:cubicBezTo>
                  <a:pt x="16314" y="48352"/>
                  <a:pt x="16231" y="49888"/>
                  <a:pt x="13016" y="50448"/>
                </a:cubicBezTo>
                <a:cubicBezTo>
                  <a:pt x="11576" y="50698"/>
                  <a:pt x="10040" y="50686"/>
                  <a:pt x="8551" y="50710"/>
                </a:cubicBezTo>
                <a:cubicBezTo>
                  <a:pt x="8647" y="50626"/>
                  <a:pt x="8730" y="50531"/>
                  <a:pt x="8813" y="50436"/>
                </a:cubicBezTo>
                <a:cubicBezTo>
                  <a:pt x="8894" y="50529"/>
                  <a:pt x="9026" y="50589"/>
                  <a:pt x="9161" y="50589"/>
                </a:cubicBezTo>
                <a:cubicBezTo>
                  <a:pt x="9285" y="50589"/>
                  <a:pt x="9412" y="50538"/>
                  <a:pt x="9504" y="50412"/>
                </a:cubicBezTo>
                <a:cubicBezTo>
                  <a:pt x="9587" y="50329"/>
                  <a:pt x="9659" y="50221"/>
                  <a:pt x="9730" y="50138"/>
                </a:cubicBezTo>
                <a:cubicBezTo>
                  <a:pt x="11349" y="49876"/>
                  <a:pt x="12957" y="49400"/>
                  <a:pt x="14588" y="49138"/>
                </a:cubicBezTo>
                <a:cubicBezTo>
                  <a:pt x="14926" y="49082"/>
                  <a:pt x="14794" y="48598"/>
                  <a:pt x="14486" y="48598"/>
                </a:cubicBezTo>
                <a:cubicBezTo>
                  <a:pt x="14469" y="48598"/>
                  <a:pt x="14451" y="48599"/>
                  <a:pt x="14433" y="48602"/>
                </a:cubicBezTo>
                <a:cubicBezTo>
                  <a:pt x="13076" y="48781"/>
                  <a:pt x="11671" y="48959"/>
                  <a:pt x="10325" y="49352"/>
                </a:cubicBezTo>
                <a:cubicBezTo>
                  <a:pt x="10552" y="49078"/>
                  <a:pt x="10754" y="48781"/>
                  <a:pt x="10968" y="48483"/>
                </a:cubicBezTo>
                <a:cubicBezTo>
                  <a:pt x="13540" y="47983"/>
                  <a:pt x="16088" y="46769"/>
                  <a:pt x="18291" y="45578"/>
                </a:cubicBezTo>
                <a:cubicBezTo>
                  <a:pt x="18548" y="45434"/>
                  <a:pt x="18378" y="45086"/>
                  <a:pt x="18136" y="45086"/>
                </a:cubicBezTo>
                <a:cubicBezTo>
                  <a:pt x="18097" y="45086"/>
                  <a:pt x="18057" y="45094"/>
                  <a:pt x="18017" y="45114"/>
                </a:cubicBezTo>
                <a:cubicBezTo>
                  <a:pt x="15981" y="46078"/>
                  <a:pt x="13897" y="46661"/>
                  <a:pt x="11802" y="47269"/>
                </a:cubicBezTo>
                <a:cubicBezTo>
                  <a:pt x="12123" y="46769"/>
                  <a:pt x="12445" y="46257"/>
                  <a:pt x="12719" y="45721"/>
                </a:cubicBezTo>
                <a:cubicBezTo>
                  <a:pt x="13909" y="45054"/>
                  <a:pt x="15016" y="44149"/>
                  <a:pt x="16159" y="43447"/>
                </a:cubicBezTo>
                <a:cubicBezTo>
                  <a:pt x="17624" y="42554"/>
                  <a:pt x="19112" y="41708"/>
                  <a:pt x="20601" y="40887"/>
                </a:cubicBezTo>
                <a:cubicBezTo>
                  <a:pt x="20708" y="40833"/>
                  <a:pt x="20651" y="40654"/>
                  <a:pt x="20534" y="40654"/>
                </a:cubicBezTo>
                <a:cubicBezTo>
                  <a:pt x="20521" y="40654"/>
                  <a:pt x="20507" y="40656"/>
                  <a:pt x="20493" y="40661"/>
                </a:cubicBezTo>
                <a:cubicBezTo>
                  <a:pt x="18898" y="41316"/>
                  <a:pt x="17338" y="42066"/>
                  <a:pt x="15838" y="42911"/>
                </a:cubicBezTo>
                <a:cubicBezTo>
                  <a:pt x="15076" y="43340"/>
                  <a:pt x="14254" y="43780"/>
                  <a:pt x="13469" y="44268"/>
                </a:cubicBezTo>
                <a:cubicBezTo>
                  <a:pt x="13671" y="43852"/>
                  <a:pt x="13885" y="43447"/>
                  <a:pt x="14112" y="43066"/>
                </a:cubicBezTo>
                <a:cubicBezTo>
                  <a:pt x="17541" y="41304"/>
                  <a:pt x="20672" y="39041"/>
                  <a:pt x="24244" y="37482"/>
                </a:cubicBezTo>
                <a:cubicBezTo>
                  <a:pt x="24372" y="37428"/>
                  <a:pt x="24308" y="37211"/>
                  <a:pt x="24173" y="37211"/>
                </a:cubicBezTo>
                <a:cubicBezTo>
                  <a:pt x="24158" y="37211"/>
                  <a:pt x="24142" y="37214"/>
                  <a:pt x="24125" y="37220"/>
                </a:cubicBezTo>
                <a:cubicBezTo>
                  <a:pt x="21101" y="38327"/>
                  <a:pt x="17719" y="39696"/>
                  <a:pt x="15064" y="41708"/>
                </a:cubicBezTo>
                <a:cubicBezTo>
                  <a:pt x="15386" y="41351"/>
                  <a:pt x="15719" y="40994"/>
                  <a:pt x="16052" y="40649"/>
                </a:cubicBezTo>
                <a:cubicBezTo>
                  <a:pt x="17302" y="39375"/>
                  <a:pt x="18541" y="38101"/>
                  <a:pt x="19791" y="36827"/>
                </a:cubicBezTo>
                <a:cubicBezTo>
                  <a:pt x="21196" y="36327"/>
                  <a:pt x="22482" y="35505"/>
                  <a:pt x="23827" y="34850"/>
                </a:cubicBezTo>
                <a:cubicBezTo>
                  <a:pt x="25327" y="34100"/>
                  <a:pt x="26935" y="33493"/>
                  <a:pt x="28316" y="32541"/>
                </a:cubicBezTo>
                <a:cubicBezTo>
                  <a:pt x="28351" y="32505"/>
                  <a:pt x="28340" y="32469"/>
                  <a:pt x="28292" y="32469"/>
                </a:cubicBezTo>
                <a:cubicBezTo>
                  <a:pt x="26827" y="32767"/>
                  <a:pt x="25446" y="33434"/>
                  <a:pt x="24089" y="34053"/>
                </a:cubicBezTo>
                <a:cubicBezTo>
                  <a:pt x="23077" y="34529"/>
                  <a:pt x="22005" y="34993"/>
                  <a:pt x="21005" y="35565"/>
                </a:cubicBezTo>
                <a:cubicBezTo>
                  <a:pt x="21624" y="34934"/>
                  <a:pt x="22232" y="34291"/>
                  <a:pt x="22839" y="33672"/>
                </a:cubicBezTo>
                <a:cubicBezTo>
                  <a:pt x="25935" y="32195"/>
                  <a:pt x="28852" y="30279"/>
                  <a:pt x="31923" y="28778"/>
                </a:cubicBezTo>
                <a:cubicBezTo>
                  <a:pt x="32139" y="28675"/>
                  <a:pt x="32000" y="28386"/>
                  <a:pt x="31797" y="28386"/>
                </a:cubicBezTo>
                <a:cubicBezTo>
                  <a:pt x="31765" y="28386"/>
                  <a:pt x="31731" y="28393"/>
                  <a:pt x="31697" y="28409"/>
                </a:cubicBezTo>
                <a:cubicBezTo>
                  <a:pt x="29316" y="29540"/>
                  <a:pt x="26768" y="30648"/>
                  <a:pt x="24434" y="32017"/>
                </a:cubicBezTo>
                <a:lnTo>
                  <a:pt x="26220" y="30148"/>
                </a:lnTo>
                <a:cubicBezTo>
                  <a:pt x="26248" y="30161"/>
                  <a:pt x="26279" y="30175"/>
                  <a:pt x="26315" y="30175"/>
                </a:cubicBezTo>
                <a:cubicBezTo>
                  <a:pt x="26341" y="30175"/>
                  <a:pt x="26369" y="30168"/>
                  <a:pt x="26399" y="30148"/>
                </a:cubicBezTo>
                <a:cubicBezTo>
                  <a:pt x="29566" y="28552"/>
                  <a:pt x="32578" y="26540"/>
                  <a:pt x="35686" y="24837"/>
                </a:cubicBezTo>
                <a:cubicBezTo>
                  <a:pt x="35777" y="24787"/>
                  <a:pt x="35721" y="24658"/>
                  <a:pt x="35629" y="24658"/>
                </a:cubicBezTo>
                <a:cubicBezTo>
                  <a:pt x="35613" y="24658"/>
                  <a:pt x="35596" y="24662"/>
                  <a:pt x="35579" y="24671"/>
                </a:cubicBezTo>
                <a:cubicBezTo>
                  <a:pt x="32721" y="25945"/>
                  <a:pt x="29733" y="27350"/>
                  <a:pt x="27149" y="29147"/>
                </a:cubicBezTo>
                <a:cubicBezTo>
                  <a:pt x="28613" y="27564"/>
                  <a:pt x="30090" y="25980"/>
                  <a:pt x="31519" y="24361"/>
                </a:cubicBezTo>
                <a:cubicBezTo>
                  <a:pt x="32959" y="23718"/>
                  <a:pt x="34352" y="22885"/>
                  <a:pt x="35721" y="22158"/>
                </a:cubicBezTo>
                <a:cubicBezTo>
                  <a:pt x="36150" y="21932"/>
                  <a:pt x="38043" y="21313"/>
                  <a:pt x="37841" y="20623"/>
                </a:cubicBezTo>
                <a:cubicBezTo>
                  <a:pt x="37829" y="20575"/>
                  <a:pt x="37781" y="20527"/>
                  <a:pt x="37746" y="20515"/>
                </a:cubicBezTo>
                <a:cubicBezTo>
                  <a:pt x="37710" y="20503"/>
                  <a:pt x="37674" y="20503"/>
                  <a:pt x="37638" y="20492"/>
                </a:cubicBezTo>
                <a:cubicBezTo>
                  <a:pt x="37624" y="20487"/>
                  <a:pt x="37611" y="20485"/>
                  <a:pt x="37598" y="20485"/>
                </a:cubicBezTo>
                <a:cubicBezTo>
                  <a:pt x="37469" y="20485"/>
                  <a:pt x="37393" y="20680"/>
                  <a:pt x="37524" y="20739"/>
                </a:cubicBezTo>
                <a:lnTo>
                  <a:pt x="37524" y="20739"/>
                </a:lnTo>
                <a:cubicBezTo>
                  <a:pt x="37511" y="20734"/>
                  <a:pt x="37495" y="20732"/>
                  <a:pt x="37476" y="20732"/>
                </a:cubicBezTo>
                <a:cubicBezTo>
                  <a:pt x="37113" y="20732"/>
                  <a:pt x="35765" y="21608"/>
                  <a:pt x="35495" y="21754"/>
                </a:cubicBezTo>
                <a:cubicBezTo>
                  <a:pt x="34995" y="22004"/>
                  <a:pt x="34507" y="22254"/>
                  <a:pt x="34031" y="22516"/>
                </a:cubicBezTo>
                <a:cubicBezTo>
                  <a:pt x="33495" y="22789"/>
                  <a:pt x="32947" y="23063"/>
                  <a:pt x="32412" y="23325"/>
                </a:cubicBezTo>
                <a:cubicBezTo>
                  <a:pt x="32638" y="23075"/>
                  <a:pt x="32876" y="22813"/>
                  <a:pt x="33090" y="22551"/>
                </a:cubicBezTo>
                <a:lnTo>
                  <a:pt x="33126" y="22551"/>
                </a:lnTo>
                <a:cubicBezTo>
                  <a:pt x="35269" y="21468"/>
                  <a:pt x="37245" y="20075"/>
                  <a:pt x="39389" y="18968"/>
                </a:cubicBezTo>
                <a:cubicBezTo>
                  <a:pt x="39470" y="18927"/>
                  <a:pt x="39421" y="18826"/>
                  <a:pt x="39354" y="18826"/>
                </a:cubicBezTo>
                <a:cubicBezTo>
                  <a:pt x="39342" y="18826"/>
                  <a:pt x="39330" y="18829"/>
                  <a:pt x="39317" y="18837"/>
                </a:cubicBezTo>
                <a:cubicBezTo>
                  <a:pt x="37495" y="19670"/>
                  <a:pt x="35579" y="20503"/>
                  <a:pt x="33900" y="21623"/>
                </a:cubicBezTo>
                <a:cubicBezTo>
                  <a:pt x="34436" y="20992"/>
                  <a:pt x="34971" y="20373"/>
                  <a:pt x="35507" y="19730"/>
                </a:cubicBezTo>
                <a:cubicBezTo>
                  <a:pt x="38567" y="18122"/>
                  <a:pt x="41603" y="16420"/>
                  <a:pt x="44639" y="14741"/>
                </a:cubicBezTo>
                <a:cubicBezTo>
                  <a:pt x="44712" y="14699"/>
                  <a:pt x="44675" y="14630"/>
                  <a:pt x="44609" y="14630"/>
                </a:cubicBezTo>
                <a:cubicBezTo>
                  <a:pt x="44599" y="14630"/>
                  <a:pt x="44590" y="14631"/>
                  <a:pt x="44580" y="14634"/>
                </a:cubicBezTo>
                <a:cubicBezTo>
                  <a:pt x="41782" y="15824"/>
                  <a:pt x="39008" y="17182"/>
                  <a:pt x="36352" y="18706"/>
                </a:cubicBezTo>
                <a:cubicBezTo>
                  <a:pt x="36936" y="18003"/>
                  <a:pt x="37495" y="17301"/>
                  <a:pt x="38067" y="16598"/>
                </a:cubicBezTo>
                <a:cubicBezTo>
                  <a:pt x="39972" y="15491"/>
                  <a:pt x="41984" y="14598"/>
                  <a:pt x="44080" y="13884"/>
                </a:cubicBezTo>
                <a:cubicBezTo>
                  <a:pt x="44212" y="13829"/>
                  <a:pt x="44171" y="13642"/>
                  <a:pt x="44051" y="13642"/>
                </a:cubicBezTo>
                <a:cubicBezTo>
                  <a:pt x="44041" y="13642"/>
                  <a:pt x="44031" y="13643"/>
                  <a:pt x="44020" y="13646"/>
                </a:cubicBezTo>
                <a:cubicBezTo>
                  <a:pt x="42175" y="13991"/>
                  <a:pt x="40460" y="14658"/>
                  <a:pt x="38900" y="15586"/>
                </a:cubicBezTo>
                <a:cubicBezTo>
                  <a:pt x="39043" y="15408"/>
                  <a:pt x="39198" y="15229"/>
                  <a:pt x="39329" y="15050"/>
                </a:cubicBezTo>
                <a:cubicBezTo>
                  <a:pt x="41294" y="13919"/>
                  <a:pt x="43246" y="12907"/>
                  <a:pt x="45437" y="12252"/>
                </a:cubicBezTo>
                <a:cubicBezTo>
                  <a:pt x="45684" y="12185"/>
                  <a:pt x="45592" y="11832"/>
                  <a:pt x="45361" y="11832"/>
                </a:cubicBezTo>
                <a:cubicBezTo>
                  <a:pt x="45347" y="11832"/>
                  <a:pt x="45333" y="11833"/>
                  <a:pt x="45318" y="11836"/>
                </a:cubicBezTo>
                <a:cubicBezTo>
                  <a:pt x="43615" y="12169"/>
                  <a:pt x="41948" y="12753"/>
                  <a:pt x="40472" y="13646"/>
                </a:cubicBezTo>
                <a:cubicBezTo>
                  <a:pt x="40770" y="13265"/>
                  <a:pt x="41067" y="12895"/>
                  <a:pt x="41353" y="12526"/>
                </a:cubicBezTo>
                <a:cubicBezTo>
                  <a:pt x="43425" y="11514"/>
                  <a:pt x="45413" y="10407"/>
                  <a:pt x="47663" y="9693"/>
                </a:cubicBezTo>
                <a:close/>
                <a:moveTo>
                  <a:pt x="50719" y="1"/>
                </a:moveTo>
                <a:cubicBezTo>
                  <a:pt x="50658" y="1"/>
                  <a:pt x="50597" y="29"/>
                  <a:pt x="50545" y="96"/>
                </a:cubicBezTo>
                <a:cubicBezTo>
                  <a:pt x="50330" y="370"/>
                  <a:pt x="50128" y="632"/>
                  <a:pt x="49914" y="882"/>
                </a:cubicBezTo>
                <a:cubicBezTo>
                  <a:pt x="46901" y="2930"/>
                  <a:pt x="43711" y="4799"/>
                  <a:pt x="40579" y="6752"/>
                </a:cubicBezTo>
                <a:lnTo>
                  <a:pt x="40543" y="6621"/>
                </a:lnTo>
                <a:cubicBezTo>
                  <a:pt x="40528" y="6598"/>
                  <a:pt x="40503" y="6585"/>
                  <a:pt x="40484" y="6585"/>
                </a:cubicBezTo>
                <a:cubicBezTo>
                  <a:pt x="40473" y="6585"/>
                  <a:pt x="40464" y="6589"/>
                  <a:pt x="40460" y="6597"/>
                </a:cubicBezTo>
                <a:cubicBezTo>
                  <a:pt x="40424" y="6692"/>
                  <a:pt x="40389" y="6799"/>
                  <a:pt x="40353" y="6883"/>
                </a:cubicBezTo>
                <a:cubicBezTo>
                  <a:pt x="35281" y="10086"/>
                  <a:pt x="30447" y="13550"/>
                  <a:pt x="26982" y="18527"/>
                </a:cubicBezTo>
                <a:cubicBezTo>
                  <a:pt x="25196" y="21087"/>
                  <a:pt x="23541" y="23647"/>
                  <a:pt x="21243" y="25814"/>
                </a:cubicBezTo>
                <a:cubicBezTo>
                  <a:pt x="19100" y="27838"/>
                  <a:pt x="16886" y="29778"/>
                  <a:pt x="14695" y="31755"/>
                </a:cubicBezTo>
                <a:cubicBezTo>
                  <a:pt x="13266" y="33053"/>
                  <a:pt x="11242" y="34398"/>
                  <a:pt x="10683" y="36351"/>
                </a:cubicBezTo>
                <a:cubicBezTo>
                  <a:pt x="10099" y="38375"/>
                  <a:pt x="11623" y="38732"/>
                  <a:pt x="8920" y="39101"/>
                </a:cubicBezTo>
                <a:cubicBezTo>
                  <a:pt x="8730" y="39137"/>
                  <a:pt x="8659" y="39363"/>
                  <a:pt x="8682" y="39518"/>
                </a:cubicBezTo>
                <a:cubicBezTo>
                  <a:pt x="9397" y="43506"/>
                  <a:pt x="5253" y="46650"/>
                  <a:pt x="6754" y="50626"/>
                </a:cubicBezTo>
                <a:cubicBezTo>
                  <a:pt x="6801" y="50733"/>
                  <a:pt x="6861" y="50805"/>
                  <a:pt x="6944" y="50852"/>
                </a:cubicBezTo>
                <a:cubicBezTo>
                  <a:pt x="4325" y="55270"/>
                  <a:pt x="2134" y="59937"/>
                  <a:pt x="50" y="64640"/>
                </a:cubicBezTo>
                <a:cubicBezTo>
                  <a:pt x="1" y="64764"/>
                  <a:pt x="107" y="64883"/>
                  <a:pt x="212" y="64883"/>
                </a:cubicBezTo>
                <a:cubicBezTo>
                  <a:pt x="258" y="64883"/>
                  <a:pt x="304" y="64861"/>
                  <a:pt x="336" y="64807"/>
                </a:cubicBezTo>
                <a:cubicBezTo>
                  <a:pt x="2670" y="60389"/>
                  <a:pt x="4956" y="55972"/>
                  <a:pt x="7575" y="51769"/>
                </a:cubicBezTo>
                <a:cubicBezTo>
                  <a:pt x="7881" y="51761"/>
                  <a:pt x="8203" y="51758"/>
                  <a:pt x="8536" y="51758"/>
                </a:cubicBezTo>
                <a:cubicBezTo>
                  <a:pt x="8926" y="51758"/>
                  <a:pt x="9332" y="51762"/>
                  <a:pt x="9746" y="51762"/>
                </a:cubicBezTo>
                <a:cubicBezTo>
                  <a:pt x="11964" y="51762"/>
                  <a:pt x="14425" y="51672"/>
                  <a:pt x="16052" y="50531"/>
                </a:cubicBezTo>
                <a:cubicBezTo>
                  <a:pt x="17231" y="49698"/>
                  <a:pt x="17945" y="48364"/>
                  <a:pt x="19065" y="47459"/>
                </a:cubicBezTo>
                <a:cubicBezTo>
                  <a:pt x="20231" y="46507"/>
                  <a:pt x="21529" y="45888"/>
                  <a:pt x="22494" y="44697"/>
                </a:cubicBezTo>
                <a:cubicBezTo>
                  <a:pt x="24315" y="42470"/>
                  <a:pt x="25208" y="39482"/>
                  <a:pt x="26875" y="37101"/>
                </a:cubicBezTo>
                <a:cubicBezTo>
                  <a:pt x="29304" y="33624"/>
                  <a:pt x="32376" y="30683"/>
                  <a:pt x="35912" y="28362"/>
                </a:cubicBezTo>
                <a:cubicBezTo>
                  <a:pt x="36067" y="28254"/>
                  <a:pt x="36126" y="28052"/>
                  <a:pt x="36043" y="27873"/>
                </a:cubicBezTo>
                <a:cubicBezTo>
                  <a:pt x="35852" y="27516"/>
                  <a:pt x="35674" y="27135"/>
                  <a:pt x="35483" y="26778"/>
                </a:cubicBezTo>
                <a:lnTo>
                  <a:pt x="35483" y="26778"/>
                </a:lnTo>
                <a:cubicBezTo>
                  <a:pt x="35636" y="26802"/>
                  <a:pt x="35787" y="26814"/>
                  <a:pt x="35936" y="26814"/>
                </a:cubicBezTo>
                <a:cubicBezTo>
                  <a:pt x="36898" y="26814"/>
                  <a:pt x="37768" y="26323"/>
                  <a:pt x="38531" y="25456"/>
                </a:cubicBezTo>
                <a:cubicBezTo>
                  <a:pt x="39139" y="24754"/>
                  <a:pt x="39448" y="23956"/>
                  <a:pt x="39781" y="23087"/>
                </a:cubicBezTo>
                <a:cubicBezTo>
                  <a:pt x="40198" y="22004"/>
                  <a:pt x="40615" y="20611"/>
                  <a:pt x="41436" y="19741"/>
                </a:cubicBezTo>
                <a:cubicBezTo>
                  <a:pt x="42056" y="19087"/>
                  <a:pt x="42841" y="18801"/>
                  <a:pt x="43520" y="18265"/>
                </a:cubicBezTo>
                <a:cubicBezTo>
                  <a:pt x="48890" y="14038"/>
                  <a:pt x="48342" y="6776"/>
                  <a:pt x="50747" y="930"/>
                </a:cubicBezTo>
                <a:cubicBezTo>
                  <a:pt x="50807" y="882"/>
                  <a:pt x="50854" y="846"/>
                  <a:pt x="50914" y="799"/>
                </a:cubicBezTo>
                <a:cubicBezTo>
                  <a:pt x="51009" y="703"/>
                  <a:pt x="50997" y="584"/>
                  <a:pt x="50938" y="489"/>
                </a:cubicBezTo>
                <a:cubicBezTo>
                  <a:pt x="50961" y="489"/>
                  <a:pt x="50961" y="453"/>
                  <a:pt x="50973" y="430"/>
                </a:cubicBezTo>
                <a:cubicBezTo>
                  <a:pt x="51062" y="235"/>
                  <a:pt x="50894" y="1"/>
                  <a:pt x="5071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5E754C-F9D0-B2A5-EDA2-615A40D5B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126" y="45182"/>
            <a:ext cx="3603048" cy="2432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9" name="Google Shape;13119;p4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UA" dirty="0"/>
              <a:t>Чапан</a:t>
            </a:r>
            <a:endParaRPr dirty="0"/>
          </a:p>
        </p:txBody>
      </p:sp>
      <p:grpSp>
        <p:nvGrpSpPr>
          <p:cNvPr id="13121" name="Google Shape;13121;p45"/>
          <p:cNvGrpSpPr/>
          <p:nvPr/>
        </p:nvGrpSpPr>
        <p:grpSpPr>
          <a:xfrm>
            <a:off x="107778" y="1498506"/>
            <a:ext cx="8907577" cy="3267358"/>
            <a:chOff x="3013175" y="4489825"/>
            <a:chExt cx="1829000" cy="982850"/>
          </a:xfrm>
        </p:grpSpPr>
        <p:sp>
          <p:nvSpPr>
            <p:cNvPr id="13122" name="Google Shape;13122;p45"/>
            <p:cNvSpPr/>
            <p:nvPr/>
          </p:nvSpPr>
          <p:spPr>
            <a:xfrm>
              <a:off x="3013175" y="4491050"/>
              <a:ext cx="1829000" cy="981625"/>
            </a:xfrm>
            <a:custGeom>
              <a:avLst/>
              <a:gdLst/>
              <a:ahLst/>
              <a:cxnLst/>
              <a:rect l="l" t="t" r="r" b="b"/>
              <a:pathLst>
                <a:path w="73160" h="39265" extrusionOk="0">
                  <a:moveTo>
                    <a:pt x="222" y="202"/>
                  </a:moveTo>
                  <a:lnTo>
                    <a:pt x="59978" y="255"/>
                  </a:lnTo>
                  <a:lnTo>
                    <a:pt x="72903" y="263"/>
                  </a:lnTo>
                  <a:lnTo>
                    <a:pt x="72891" y="18211"/>
                  </a:lnTo>
                  <a:cubicBezTo>
                    <a:pt x="72887" y="24596"/>
                    <a:pt x="72866" y="30853"/>
                    <a:pt x="72940" y="36585"/>
                  </a:cubicBezTo>
                  <a:cubicBezTo>
                    <a:pt x="72957" y="38029"/>
                    <a:pt x="72986" y="38812"/>
                    <a:pt x="73017" y="39040"/>
                  </a:cubicBezTo>
                  <a:lnTo>
                    <a:pt x="73017" y="39040"/>
                  </a:lnTo>
                  <a:cubicBezTo>
                    <a:pt x="72960" y="39035"/>
                    <a:pt x="72763" y="39031"/>
                    <a:pt x="72501" y="39031"/>
                  </a:cubicBezTo>
                  <a:lnTo>
                    <a:pt x="36314" y="39056"/>
                  </a:lnTo>
                  <a:lnTo>
                    <a:pt x="206" y="39056"/>
                  </a:lnTo>
                  <a:cubicBezTo>
                    <a:pt x="210" y="26184"/>
                    <a:pt x="218" y="13283"/>
                    <a:pt x="222" y="358"/>
                  </a:cubicBezTo>
                  <a:lnTo>
                    <a:pt x="222" y="202"/>
                  </a:lnTo>
                  <a:close/>
                  <a:moveTo>
                    <a:pt x="17" y="1"/>
                  </a:moveTo>
                  <a:lnTo>
                    <a:pt x="17" y="9258"/>
                  </a:lnTo>
                  <a:cubicBezTo>
                    <a:pt x="13" y="18954"/>
                    <a:pt x="9" y="29048"/>
                    <a:pt x="0" y="39261"/>
                  </a:cubicBezTo>
                  <a:lnTo>
                    <a:pt x="18871" y="39265"/>
                  </a:lnTo>
                  <a:lnTo>
                    <a:pt x="37471" y="39240"/>
                  </a:lnTo>
                  <a:cubicBezTo>
                    <a:pt x="49744" y="39216"/>
                    <a:pt x="61681" y="39158"/>
                    <a:pt x="72768" y="39051"/>
                  </a:cubicBezTo>
                  <a:cubicBezTo>
                    <a:pt x="72906" y="39050"/>
                    <a:pt x="72986" y="39048"/>
                    <a:pt x="73017" y="39046"/>
                  </a:cubicBezTo>
                  <a:lnTo>
                    <a:pt x="73017" y="39046"/>
                  </a:lnTo>
                  <a:cubicBezTo>
                    <a:pt x="73024" y="39090"/>
                    <a:pt x="73030" y="39112"/>
                    <a:pt x="73036" y="39112"/>
                  </a:cubicBezTo>
                  <a:cubicBezTo>
                    <a:pt x="73097" y="39112"/>
                    <a:pt x="73160" y="37131"/>
                    <a:pt x="73157" y="33926"/>
                  </a:cubicBezTo>
                  <a:cubicBezTo>
                    <a:pt x="73157" y="22626"/>
                    <a:pt x="73157" y="11321"/>
                    <a:pt x="73153" y="9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3" name="Google Shape;13123;p45"/>
            <p:cNvSpPr/>
            <p:nvPr/>
          </p:nvSpPr>
          <p:spPr>
            <a:xfrm>
              <a:off x="4800975" y="5395600"/>
              <a:ext cx="4725" cy="3775"/>
            </a:xfrm>
            <a:custGeom>
              <a:avLst/>
              <a:gdLst/>
              <a:ahLst/>
              <a:cxnLst/>
              <a:rect l="l" t="t" r="r" b="b"/>
              <a:pathLst>
                <a:path w="189" h="151" extrusionOk="0">
                  <a:moveTo>
                    <a:pt x="42" y="1"/>
                  </a:moveTo>
                  <a:cubicBezTo>
                    <a:pt x="32" y="1"/>
                    <a:pt x="23" y="7"/>
                    <a:pt x="12" y="26"/>
                  </a:cubicBezTo>
                  <a:cubicBezTo>
                    <a:pt x="8" y="42"/>
                    <a:pt x="4" y="55"/>
                    <a:pt x="0" y="71"/>
                  </a:cubicBezTo>
                  <a:cubicBezTo>
                    <a:pt x="9" y="121"/>
                    <a:pt x="18" y="150"/>
                    <a:pt x="28" y="150"/>
                  </a:cubicBezTo>
                  <a:cubicBezTo>
                    <a:pt x="32" y="150"/>
                    <a:pt x="37" y="146"/>
                    <a:pt x="41" y="137"/>
                  </a:cubicBezTo>
                  <a:cubicBezTo>
                    <a:pt x="50" y="120"/>
                    <a:pt x="57" y="110"/>
                    <a:pt x="64" y="110"/>
                  </a:cubicBezTo>
                  <a:cubicBezTo>
                    <a:pt x="71" y="110"/>
                    <a:pt x="78" y="119"/>
                    <a:pt x="86" y="137"/>
                  </a:cubicBezTo>
                  <a:cubicBezTo>
                    <a:pt x="90" y="146"/>
                    <a:pt x="95" y="151"/>
                    <a:pt x="100" y="151"/>
                  </a:cubicBezTo>
                  <a:cubicBezTo>
                    <a:pt x="105" y="151"/>
                    <a:pt x="111" y="145"/>
                    <a:pt x="115" y="137"/>
                  </a:cubicBezTo>
                  <a:cubicBezTo>
                    <a:pt x="122" y="127"/>
                    <a:pt x="130" y="119"/>
                    <a:pt x="139" y="119"/>
                  </a:cubicBezTo>
                  <a:cubicBezTo>
                    <a:pt x="146" y="119"/>
                    <a:pt x="153" y="124"/>
                    <a:pt x="160" y="137"/>
                  </a:cubicBezTo>
                  <a:cubicBezTo>
                    <a:pt x="163" y="143"/>
                    <a:pt x="166" y="146"/>
                    <a:pt x="169" y="146"/>
                  </a:cubicBezTo>
                  <a:cubicBezTo>
                    <a:pt x="174" y="146"/>
                    <a:pt x="179" y="136"/>
                    <a:pt x="185" y="112"/>
                  </a:cubicBezTo>
                  <a:cubicBezTo>
                    <a:pt x="189" y="87"/>
                    <a:pt x="189" y="59"/>
                    <a:pt x="185" y="34"/>
                  </a:cubicBezTo>
                  <a:cubicBezTo>
                    <a:pt x="181" y="30"/>
                    <a:pt x="177" y="26"/>
                    <a:pt x="177" y="26"/>
                  </a:cubicBezTo>
                  <a:cubicBezTo>
                    <a:pt x="175" y="26"/>
                    <a:pt x="174" y="26"/>
                    <a:pt x="172" y="26"/>
                  </a:cubicBezTo>
                  <a:cubicBezTo>
                    <a:pt x="146" y="26"/>
                    <a:pt x="122" y="2"/>
                    <a:pt x="99" y="2"/>
                  </a:cubicBezTo>
                  <a:cubicBezTo>
                    <a:pt x="91" y="2"/>
                    <a:pt x="82" y="5"/>
                    <a:pt x="74" y="14"/>
                  </a:cubicBezTo>
                  <a:cubicBezTo>
                    <a:pt x="72" y="14"/>
                    <a:pt x="71" y="15"/>
                    <a:pt x="70" y="15"/>
                  </a:cubicBezTo>
                  <a:cubicBezTo>
                    <a:pt x="64" y="15"/>
                    <a:pt x="61" y="9"/>
                    <a:pt x="58" y="5"/>
                  </a:cubicBezTo>
                  <a:cubicBezTo>
                    <a:pt x="52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4" name="Google Shape;13124;p45"/>
            <p:cNvSpPr/>
            <p:nvPr/>
          </p:nvSpPr>
          <p:spPr>
            <a:xfrm>
              <a:off x="4810300" y="5395425"/>
              <a:ext cx="3100" cy="3825"/>
            </a:xfrm>
            <a:custGeom>
              <a:avLst/>
              <a:gdLst/>
              <a:ahLst/>
              <a:cxnLst/>
              <a:rect l="l" t="t" r="r" b="b"/>
              <a:pathLst>
                <a:path w="124" h="153" extrusionOk="0">
                  <a:moveTo>
                    <a:pt x="87" y="0"/>
                  </a:moveTo>
                  <a:lnTo>
                    <a:pt x="17" y="12"/>
                  </a:lnTo>
                  <a:lnTo>
                    <a:pt x="13" y="12"/>
                  </a:lnTo>
                  <a:cubicBezTo>
                    <a:pt x="5" y="16"/>
                    <a:pt x="0" y="33"/>
                    <a:pt x="0" y="70"/>
                  </a:cubicBezTo>
                  <a:cubicBezTo>
                    <a:pt x="0" y="107"/>
                    <a:pt x="5" y="144"/>
                    <a:pt x="13" y="144"/>
                  </a:cubicBezTo>
                  <a:cubicBezTo>
                    <a:pt x="19" y="147"/>
                    <a:pt x="31" y="153"/>
                    <a:pt x="42" y="153"/>
                  </a:cubicBezTo>
                  <a:cubicBezTo>
                    <a:pt x="45" y="153"/>
                    <a:pt x="47" y="153"/>
                    <a:pt x="50" y="152"/>
                  </a:cubicBezTo>
                  <a:cubicBezTo>
                    <a:pt x="59" y="146"/>
                    <a:pt x="70" y="121"/>
                    <a:pt x="81" y="121"/>
                  </a:cubicBezTo>
                  <a:cubicBezTo>
                    <a:pt x="84" y="121"/>
                    <a:pt x="88" y="124"/>
                    <a:pt x="91" y="131"/>
                  </a:cubicBezTo>
                  <a:cubicBezTo>
                    <a:pt x="92" y="133"/>
                    <a:pt x="92" y="134"/>
                    <a:pt x="93" y="134"/>
                  </a:cubicBezTo>
                  <a:cubicBezTo>
                    <a:pt x="98" y="134"/>
                    <a:pt x="104" y="121"/>
                    <a:pt x="107" y="111"/>
                  </a:cubicBezTo>
                  <a:cubicBezTo>
                    <a:pt x="119" y="90"/>
                    <a:pt x="124" y="70"/>
                    <a:pt x="119" y="45"/>
                  </a:cubicBezTo>
                  <a:cubicBezTo>
                    <a:pt x="119" y="8"/>
                    <a:pt x="111" y="0"/>
                    <a:pt x="107" y="0"/>
                  </a:cubicBezTo>
                  <a:cubicBezTo>
                    <a:pt x="99" y="0"/>
                    <a:pt x="91" y="0"/>
                    <a:pt x="87" y="4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5" name="Google Shape;13125;p45"/>
            <p:cNvSpPr/>
            <p:nvPr/>
          </p:nvSpPr>
          <p:spPr>
            <a:xfrm>
              <a:off x="4813475" y="5395625"/>
              <a:ext cx="1575" cy="2675"/>
            </a:xfrm>
            <a:custGeom>
              <a:avLst/>
              <a:gdLst/>
              <a:ahLst/>
              <a:cxnLst/>
              <a:rect l="l" t="t" r="r" b="b"/>
              <a:pathLst>
                <a:path w="63" h="107" extrusionOk="0">
                  <a:moveTo>
                    <a:pt x="26" y="0"/>
                  </a:moveTo>
                  <a:cubicBezTo>
                    <a:pt x="15" y="0"/>
                    <a:pt x="8" y="3"/>
                    <a:pt x="1" y="70"/>
                  </a:cubicBezTo>
                  <a:cubicBezTo>
                    <a:pt x="13" y="95"/>
                    <a:pt x="25" y="107"/>
                    <a:pt x="36" y="107"/>
                  </a:cubicBezTo>
                  <a:cubicBezTo>
                    <a:pt x="43" y="107"/>
                    <a:pt x="50" y="102"/>
                    <a:pt x="58" y="95"/>
                  </a:cubicBezTo>
                  <a:cubicBezTo>
                    <a:pt x="58" y="82"/>
                    <a:pt x="62" y="70"/>
                    <a:pt x="62" y="58"/>
                  </a:cubicBezTo>
                  <a:cubicBezTo>
                    <a:pt x="62" y="45"/>
                    <a:pt x="58" y="33"/>
                    <a:pt x="58" y="21"/>
                  </a:cubicBezTo>
                  <a:cubicBezTo>
                    <a:pt x="46" y="8"/>
                    <a:pt x="38" y="0"/>
                    <a:pt x="29" y="0"/>
                  </a:cubicBezTo>
                  <a:cubicBezTo>
                    <a:pt x="28" y="0"/>
                    <a:pt x="27" y="0"/>
                    <a:pt x="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6" name="Google Shape;13126;p45"/>
            <p:cNvSpPr/>
            <p:nvPr/>
          </p:nvSpPr>
          <p:spPr>
            <a:xfrm>
              <a:off x="4815225" y="5395350"/>
              <a:ext cx="1250" cy="3250"/>
            </a:xfrm>
            <a:custGeom>
              <a:avLst/>
              <a:gdLst/>
              <a:ahLst/>
              <a:cxnLst/>
              <a:rect l="l" t="t" r="r" b="b"/>
              <a:pathLst>
                <a:path w="50" h="130" extrusionOk="0">
                  <a:moveTo>
                    <a:pt x="30" y="1"/>
                  </a:moveTo>
                  <a:cubicBezTo>
                    <a:pt x="19" y="1"/>
                    <a:pt x="10" y="20"/>
                    <a:pt x="0" y="69"/>
                  </a:cubicBezTo>
                  <a:cubicBezTo>
                    <a:pt x="11" y="107"/>
                    <a:pt x="19" y="130"/>
                    <a:pt x="29" y="130"/>
                  </a:cubicBezTo>
                  <a:cubicBezTo>
                    <a:pt x="34" y="130"/>
                    <a:pt x="39" y="122"/>
                    <a:pt x="46" y="106"/>
                  </a:cubicBezTo>
                  <a:cubicBezTo>
                    <a:pt x="50" y="89"/>
                    <a:pt x="50" y="69"/>
                    <a:pt x="50" y="52"/>
                  </a:cubicBezTo>
                  <a:cubicBezTo>
                    <a:pt x="50" y="36"/>
                    <a:pt x="46" y="19"/>
                    <a:pt x="41" y="7"/>
                  </a:cubicBezTo>
                  <a:cubicBezTo>
                    <a:pt x="37" y="3"/>
                    <a:pt x="33" y="1"/>
                    <a:pt x="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7" name="Google Shape;13127;p45"/>
            <p:cNvSpPr/>
            <p:nvPr/>
          </p:nvSpPr>
          <p:spPr>
            <a:xfrm>
              <a:off x="4807625" y="5395850"/>
              <a:ext cx="950" cy="3400"/>
            </a:xfrm>
            <a:custGeom>
              <a:avLst/>
              <a:gdLst/>
              <a:ahLst/>
              <a:cxnLst/>
              <a:rect l="l" t="t" r="r" b="b"/>
              <a:pathLst>
                <a:path w="38" h="136" extrusionOk="0">
                  <a:moveTo>
                    <a:pt x="18" y="0"/>
                  </a:moveTo>
                  <a:cubicBezTo>
                    <a:pt x="13" y="0"/>
                    <a:pt x="9" y="18"/>
                    <a:pt x="1" y="53"/>
                  </a:cubicBezTo>
                  <a:cubicBezTo>
                    <a:pt x="1" y="102"/>
                    <a:pt x="9" y="131"/>
                    <a:pt x="17" y="135"/>
                  </a:cubicBezTo>
                  <a:cubicBezTo>
                    <a:pt x="18" y="135"/>
                    <a:pt x="18" y="135"/>
                    <a:pt x="19" y="135"/>
                  </a:cubicBezTo>
                  <a:cubicBezTo>
                    <a:pt x="27" y="135"/>
                    <a:pt x="34" y="110"/>
                    <a:pt x="38" y="53"/>
                  </a:cubicBezTo>
                  <a:cubicBezTo>
                    <a:pt x="27" y="18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8" name="Google Shape;13128;p45"/>
            <p:cNvSpPr/>
            <p:nvPr/>
          </p:nvSpPr>
          <p:spPr>
            <a:xfrm>
              <a:off x="4808975" y="5395925"/>
              <a:ext cx="1050" cy="3425"/>
            </a:xfrm>
            <a:custGeom>
              <a:avLst/>
              <a:gdLst/>
              <a:ahLst/>
              <a:cxnLst/>
              <a:rect l="l" t="t" r="r" b="b"/>
              <a:pathLst>
                <a:path w="42" h="137" extrusionOk="0">
                  <a:moveTo>
                    <a:pt x="21" y="1"/>
                  </a:moveTo>
                  <a:cubicBezTo>
                    <a:pt x="8" y="1"/>
                    <a:pt x="4" y="25"/>
                    <a:pt x="4" y="58"/>
                  </a:cubicBezTo>
                  <a:cubicBezTo>
                    <a:pt x="0" y="83"/>
                    <a:pt x="4" y="111"/>
                    <a:pt x="21" y="136"/>
                  </a:cubicBezTo>
                  <a:cubicBezTo>
                    <a:pt x="21" y="136"/>
                    <a:pt x="22" y="136"/>
                    <a:pt x="22" y="136"/>
                  </a:cubicBezTo>
                  <a:cubicBezTo>
                    <a:pt x="30" y="136"/>
                    <a:pt x="37" y="109"/>
                    <a:pt x="37" y="70"/>
                  </a:cubicBezTo>
                  <a:cubicBezTo>
                    <a:pt x="41" y="58"/>
                    <a:pt x="37" y="42"/>
                    <a:pt x="37" y="29"/>
                  </a:cubicBezTo>
                  <a:cubicBezTo>
                    <a:pt x="33" y="21"/>
                    <a:pt x="29" y="9"/>
                    <a:pt x="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9" name="Google Shape;13129;p45"/>
            <p:cNvSpPr/>
            <p:nvPr/>
          </p:nvSpPr>
          <p:spPr>
            <a:xfrm>
              <a:off x="4806400" y="5395725"/>
              <a:ext cx="950" cy="3075"/>
            </a:xfrm>
            <a:custGeom>
              <a:avLst/>
              <a:gdLst/>
              <a:ahLst/>
              <a:cxnLst/>
              <a:rect l="l" t="t" r="r" b="b"/>
              <a:pathLst>
                <a:path w="38" h="123" extrusionOk="0">
                  <a:moveTo>
                    <a:pt x="17" y="0"/>
                  </a:moveTo>
                  <a:cubicBezTo>
                    <a:pt x="13" y="9"/>
                    <a:pt x="9" y="21"/>
                    <a:pt x="5" y="33"/>
                  </a:cubicBezTo>
                  <a:cubicBezTo>
                    <a:pt x="1" y="50"/>
                    <a:pt x="1" y="66"/>
                    <a:pt x="5" y="82"/>
                  </a:cubicBezTo>
                  <a:cubicBezTo>
                    <a:pt x="7" y="108"/>
                    <a:pt x="15" y="123"/>
                    <a:pt x="22" y="123"/>
                  </a:cubicBezTo>
                  <a:cubicBezTo>
                    <a:pt x="26" y="123"/>
                    <a:pt x="30" y="118"/>
                    <a:pt x="33" y="107"/>
                  </a:cubicBezTo>
                  <a:cubicBezTo>
                    <a:pt x="33" y="82"/>
                    <a:pt x="37" y="62"/>
                    <a:pt x="37" y="41"/>
                  </a:cubicBezTo>
                  <a:cubicBezTo>
                    <a:pt x="37" y="29"/>
                    <a:pt x="33" y="21"/>
                    <a:pt x="29" y="9"/>
                  </a:cubicBezTo>
                  <a:cubicBezTo>
                    <a:pt x="25" y="4"/>
                    <a:pt x="21" y="4"/>
                    <a:pt x="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0" name="Google Shape;13130;p45"/>
            <p:cNvSpPr/>
            <p:nvPr/>
          </p:nvSpPr>
          <p:spPr>
            <a:xfrm>
              <a:off x="4806925" y="5434200"/>
              <a:ext cx="9350" cy="4400"/>
            </a:xfrm>
            <a:custGeom>
              <a:avLst/>
              <a:gdLst/>
              <a:ahLst/>
              <a:cxnLst/>
              <a:rect l="l" t="t" r="r" b="b"/>
              <a:pathLst>
                <a:path w="374" h="176" extrusionOk="0">
                  <a:moveTo>
                    <a:pt x="357" y="0"/>
                  </a:moveTo>
                  <a:cubicBezTo>
                    <a:pt x="328" y="0"/>
                    <a:pt x="295" y="0"/>
                    <a:pt x="271" y="4"/>
                  </a:cubicBezTo>
                  <a:cubicBezTo>
                    <a:pt x="213" y="16"/>
                    <a:pt x="160" y="29"/>
                    <a:pt x="111" y="45"/>
                  </a:cubicBezTo>
                  <a:cubicBezTo>
                    <a:pt x="99" y="49"/>
                    <a:pt x="85" y="51"/>
                    <a:pt x="72" y="51"/>
                  </a:cubicBezTo>
                  <a:cubicBezTo>
                    <a:pt x="60" y="51"/>
                    <a:pt x="47" y="49"/>
                    <a:pt x="37" y="45"/>
                  </a:cubicBezTo>
                  <a:cubicBezTo>
                    <a:pt x="21" y="45"/>
                    <a:pt x="8" y="45"/>
                    <a:pt x="0" y="90"/>
                  </a:cubicBezTo>
                  <a:cubicBezTo>
                    <a:pt x="4" y="156"/>
                    <a:pt x="12" y="156"/>
                    <a:pt x="21" y="164"/>
                  </a:cubicBezTo>
                  <a:cubicBezTo>
                    <a:pt x="26" y="170"/>
                    <a:pt x="32" y="176"/>
                    <a:pt x="38" y="176"/>
                  </a:cubicBezTo>
                  <a:cubicBezTo>
                    <a:pt x="40" y="176"/>
                    <a:pt x="43" y="175"/>
                    <a:pt x="45" y="172"/>
                  </a:cubicBezTo>
                  <a:cubicBezTo>
                    <a:pt x="55" y="162"/>
                    <a:pt x="65" y="159"/>
                    <a:pt x="74" y="159"/>
                  </a:cubicBezTo>
                  <a:cubicBezTo>
                    <a:pt x="83" y="159"/>
                    <a:pt x="92" y="162"/>
                    <a:pt x="103" y="164"/>
                  </a:cubicBezTo>
                  <a:cubicBezTo>
                    <a:pt x="107" y="166"/>
                    <a:pt x="111" y="167"/>
                    <a:pt x="115" y="167"/>
                  </a:cubicBezTo>
                  <a:cubicBezTo>
                    <a:pt x="127" y="167"/>
                    <a:pt x="140" y="160"/>
                    <a:pt x="152" y="160"/>
                  </a:cubicBezTo>
                  <a:lnTo>
                    <a:pt x="263" y="144"/>
                  </a:lnTo>
                  <a:cubicBezTo>
                    <a:pt x="271" y="140"/>
                    <a:pt x="275" y="140"/>
                    <a:pt x="283" y="135"/>
                  </a:cubicBezTo>
                  <a:cubicBezTo>
                    <a:pt x="292" y="131"/>
                    <a:pt x="301" y="123"/>
                    <a:pt x="310" y="123"/>
                  </a:cubicBezTo>
                  <a:cubicBezTo>
                    <a:pt x="317" y="123"/>
                    <a:pt x="325" y="129"/>
                    <a:pt x="332" y="148"/>
                  </a:cubicBezTo>
                  <a:cubicBezTo>
                    <a:pt x="338" y="159"/>
                    <a:pt x="343" y="164"/>
                    <a:pt x="347" y="164"/>
                  </a:cubicBezTo>
                  <a:cubicBezTo>
                    <a:pt x="357" y="164"/>
                    <a:pt x="363" y="130"/>
                    <a:pt x="369" y="82"/>
                  </a:cubicBezTo>
                  <a:cubicBezTo>
                    <a:pt x="373" y="57"/>
                    <a:pt x="369" y="33"/>
                    <a:pt x="361" y="4"/>
                  </a:cubicBezTo>
                  <a:cubicBezTo>
                    <a:pt x="361" y="4"/>
                    <a:pt x="357" y="0"/>
                    <a:pt x="3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1" name="Google Shape;13131;p45"/>
            <p:cNvSpPr/>
            <p:nvPr/>
          </p:nvSpPr>
          <p:spPr>
            <a:xfrm>
              <a:off x="4816250" y="5433975"/>
              <a:ext cx="1250" cy="3425"/>
            </a:xfrm>
            <a:custGeom>
              <a:avLst/>
              <a:gdLst/>
              <a:ahLst/>
              <a:cxnLst/>
              <a:rect l="l" t="t" r="r" b="b"/>
              <a:pathLst>
                <a:path w="50" h="137" extrusionOk="0">
                  <a:moveTo>
                    <a:pt x="25" y="0"/>
                  </a:moveTo>
                  <a:cubicBezTo>
                    <a:pt x="17" y="0"/>
                    <a:pt x="9" y="14"/>
                    <a:pt x="0" y="50"/>
                  </a:cubicBezTo>
                  <a:cubicBezTo>
                    <a:pt x="6" y="119"/>
                    <a:pt x="15" y="136"/>
                    <a:pt x="24" y="136"/>
                  </a:cubicBezTo>
                  <a:cubicBezTo>
                    <a:pt x="29" y="136"/>
                    <a:pt x="33" y="132"/>
                    <a:pt x="37" y="128"/>
                  </a:cubicBezTo>
                  <a:cubicBezTo>
                    <a:pt x="50" y="116"/>
                    <a:pt x="50" y="91"/>
                    <a:pt x="50" y="34"/>
                  </a:cubicBezTo>
                  <a:cubicBezTo>
                    <a:pt x="41" y="15"/>
                    <a:pt x="33" y="0"/>
                    <a:pt x="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2" name="Google Shape;13132;p45"/>
            <p:cNvSpPr/>
            <p:nvPr/>
          </p:nvSpPr>
          <p:spPr>
            <a:xfrm>
              <a:off x="4818000" y="5434525"/>
              <a:ext cx="1250" cy="3325"/>
            </a:xfrm>
            <a:custGeom>
              <a:avLst/>
              <a:gdLst/>
              <a:ahLst/>
              <a:cxnLst/>
              <a:rect l="l" t="t" r="r" b="b"/>
              <a:pathLst>
                <a:path w="50" h="133" extrusionOk="0">
                  <a:moveTo>
                    <a:pt x="27" y="0"/>
                  </a:moveTo>
                  <a:cubicBezTo>
                    <a:pt x="21" y="0"/>
                    <a:pt x="15" y="8"/>
                    <a:pt x="8" y="12"/>
                  </a:cubicBezTo>
                  <a:cubicBezTo>
                    <a:pt x="4" y="36"/>
                    <a:pt x="0" y="57"/>
                    <a:pt x="8" y="81"/>
                  </a:cubicBezTo>
                  <a:cubicBezTo>
                    <a:pt x="12" y="110"/>
                    <a:pt x="19" y="132"/>
                    <a:pt x="26" y="132"/>
                  </a:cubicBezTo>
                  <a:cubicBezTo>
                    <a:pt x="27" y="132"/>
                    <a:pt x="28" y="132"/>
                    <a:pt x="29" y="131"/>
                  </a:cubicBezTo>
                  <a:cubicBezTo>
                    <a:pt x="41" y="122"/>
                    <a:pt x="45" y="86"/>
                    <a:pt x="49" y="32"/>
                  </a:cubicBezTo>
                  <a:cubicBezTo>
                    <a:pt x="41" y="8"/>
                    <a:pt x="34" y="0"/>
                    <a:pt x="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3" name="Google Shape;13133;p45"/>
            <p:cNvSpPr/>
            <p:nvPr/>
          </p:nvSpPr>
          <p:spPr>
            <a:xfrm>
              <a:off x="4802400" y="5435400"/>
              <a:ext cx="750" cy="2600"/>
            </a:xfrm>
            <a:custGeom>
              <a:avLst/>
              <a:gdLst/>
              <a:ahLst/>
              <a:cxnLst/>
              <a:rect l="l" t="t" r="r" b="b"/>
              <a:pathLst>
                <a:path w="30" h="104" extrusionOk="0">
                  <a:moveTo>
                    <a:pt x="19" y="0"/>
                  </a:moveTo>
                  <a:cubicBezTo>
                    <a:pt x="18" y="0"/>
                    <a:pt x="17" y="1"/>
                    <a:pt x="17" y="1"/>
                  </a:cubicBezTo>
                  <a:cubicBezTo>
                    <a:pt x="13" y="1"/>
                    <a:pt x="5" y="1"/>
                    <a:pt x="1" y="30"/>
                  </a:cubicBezTo>
                  <a:cubicBezTo>
                    <a:pt x="1" y="51"/>
                    <a:pt x="5" y="75"/>
                    <a:pt x="5" y="104"/>
                  </a:cubicBezTo>
                  <a:cubicBezTo>
                    <a:pt x="13" y="96"/>
                    <a:pt x="21" y="96"/>
                    <a:pt x="25" y="87"/>
                  </a:cubicBezTo>
                  <a:cubicBezTo>
                    <a:pt x="29" y="75"/>
                    <a:pt x="29" y="63"/>
                    <a:pt x="29" y="51"/>
                  </a:cubicBezTo>
                  <a:cubicBezTo>
                    <a:pt x="29" y="34"/>
                    <a:pt x="29" y="22"/>
                    <a:pt x="25" y="5"/>
                  </a:cubicBezTo>
                  <a:cubicBezTo>
                    <a:pt x="23" y="1"/>
                    <a:pt x="21" y="0"/>
                    <a:pt x="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4" name="Google Shape;13134;p45"/>
            <p:cNvSpPr/>
            <p:nvPr/>
          </p:nvSpPr>
          <p:spPr>
            <a:xfrm>
              <a:off x="4812975" y="5355775"/>
              <a:ext cx="15000" cy="5650"/>
            </a:xfrm>
            <a:custGeom>
              <a:avLst/>
              <a:gdLst/>
              <a:ahLst/>
              <a:cxnLst/>
              <a:rect l="l" t="t" r="r" b="b"/>
              <a:pathLst>
                <a:path w="600" h="226" extrusionOk="0">
                  <a:moveTo>
                    <a:pt x="514" y="0"/>
                  </a:moveTo>
                  <a:cubicBezTo>
                    <a:pt x="507" y="0"/>
                    <a:pt x="499" y="21"/>
                    <a:pt x="488" y="64"/>
                  </a:cubicBezTo>
                  <a:cubicBezTo>
                    <a:pt x="477" y="17"/>
                    <a:pt x="465" y="8"/>
                    <a:pt x="452" y="8"/>
                  </a:cubicBezTo>
                  <a:cubicBezTo>
                    <a:pt x="444" y="8"/>
                    <a:pt x="435" y="12"/>
                    <a:pt x="426" y="12"/>
                  </a:cubicBezTo>
                  <a:cubicBezTo>
                    <a:pt x="424" y="12"/>
                    <a:pt x="421" y="11"/>
                    <a:pt x="419" y="10"/>
                  </a:cubicBezTo>
                  <a:cubicBezTo>
                    <a:pt x="417" y="10"/>
                    <a:pt x="416" y="10"/>
                    <a:pt x="414" y="10"/>
                  </a:cubicBezTo>
                  <a:cubicBezTo>
                    <a:pt x="403" y="10"/>
                    <a:pt x="388" y="23"/>
                    <a:pt x="374" y="23"/>
                  </a:cubicBezTo>
                  <a:cubicBezTo>
                    <a:pt x="347" y="25"/>
                    <a:pt x="320" y="35"/>
                    <a:pt x="291" y="35"/>
                  </a:cubicBezTo>
                  <a:cubicBezTo>
                    <a:pt x="275" y="35"/>
                    <a:pt x="259" y="32"/>
                    <a:pt x="242" y="23"/>
                  </a:cubicBezTo>
                  <a:cubicBezTo>
                    <a:pt x="238" y="21"/>
                    <a:pt x="234" y="20"/>
                    <a:pt x="230" y="20"/>
                  </a:cubicBezTo>
                  <a:cubicBezTo>
                    <a:pt x="218" y="20"/>
                    <a:pt x="205" y="28"/>
                    <a:pt x="193" y="31"/>
                  </a:cubicBezTo>
                  <a:cubicBezTo>
                    <a:pt x="185" y="27"/>
                    <a:pt x="177" y="27"/>
                    <a:pt x="172" y="23"/>
                  </a:cubicBezTo>
                  <a:cubicBezTo>
                    <a:pt x="155" y="20"/>
                    <a:pt x="139" y="12"/>
                    <a:pt x="124" y="12"/>
                  </a:cubicBezTo>
                  <a:cubicBezTo>
                    <a:pt x="114" y="12"/>
                    <a:pt x="104" y="15"/>
                    <a:pt x="95" y="27"/>
                  </a:cubicBezTo>
                  <a:cubicBezTo>
                    <a:pt x="88" y="34"/>
                    <a:pt x="81" y="36"/>
                    <a:pt x="74" y="36"/>
                  </a:cubicBezTo>
                  <a:cubicBezTo>
                    <a:pt x="61" y="36"/>
                    <a:pt x="48" y="27"/>
                    <a:pt x="37" y="27"/>
                  </a:cubicBezTo>
                  <a:cubicBezTo>
                    <a:pt x="29" y="27"/>
                    <a:pt x="17" y="31"/>
                    <a:pt x="12" y="39"/>
                  </a:cubicBezTo>
                  <a:cubicBezTo>
                    <a:pt x="8" y="47"/>
                    <a:pt x="4" y="60"/>
                    <a:pt x="4" y="72"/>
                  </a:cubicBezTo>
                  <a:cubicBezTo>
                    <a:pt x="0" y="80"/>
                    <a:pt x="0" y="84"/>
                    <a:pt x="4" y="92"/>
                  </a:cubicBezTo>
                  <a:cubicBezTo>
                    <a:pt x="4" y="113"/>
                    <a:pt x="4" y="129"/>
                    <a:pt x="4" y="146"/>
                  </a:cubicBezTo>
                  <a:cubicBezTo>
                    <a:pt x="8" y="150"/>
                    <a:pt x="12" y="154"/>
                    <a:pt x="12" y="154"/>
                  </a:cubicBezTo>
                  <a:lnTo>
                    <a:pt x="95" y="142"/>
                  </a:lnTo>
                  <a:cubicBezTo>
                    <a:pt x="95" y="142"/>
                    <a:pt x="99" y="146"/>
                    <a:pt x="103" y="146"/>
                  </a:cubicBezTo>
                  <a:cubicBezTo>
                    <a:pt x="106" y="149"/>
                    <a:pt x="114" y="157"/>
                    <a:pt x="119" y="157"/>
                  </a:cubicBezTo>
                  <a:cubicBezTo>
                    <a:pt x="121" y="157"/>
                    <a:pt x="122" y="156"/>
                    <a:pt x="123" y="154"/>
                  </a:cubicBezTo>
                  <a:cubicBezTo>
                    <a:pt x="130" y="140"/>
                    <a:pt x="145" y="132"/>
                    <a:pt x="160" y="132"/>
                  </a:cubicBezTo>
                  <a:cubicBezTo>
                    <a:pt x="163" y="132"/>
                    <a:pt x="166" y="133"/>
                    <a:pt x="168" y="133"/>
                  </a:cubicBezTo>
                  <a:cubicBezTo>
                    <a:pt x="197" y="142"/>
                    <a:pt x="226" y="158"/>
                    <a:pt x="250" y="170"/>
                  </a:cubicBezTo>
                  <a:cubicBezTo>
                    <a:pt x="283" y="183"/>
                    <a:pt x="308" y="203"/>
                    <a:pt x="337" y="224"/>
                  </a:cubicBezTo>
                  <a:cubicBezTo>
                    <a:pt x="338" y="225"/>
                    <a:pt x="339" y="225"/>
                    <a:pt x="340" y="225"/>
                  </a:cubicBezTo>
                  <a:cubicBezTo>
                    <a:pt x="347" y="225"/>
                    <a:pt x="353" y="211"/>
                    <a:pt x="363" y="211"/>
                  </a:cubicBezTo>
                  <a:cubicBezTo>
                    <a:pt x="363" y="211"/>
                    <a:pt x="364" y="211"/>
                    <a:pt x="365" y="211"/>
                  </a:cubicBezTo>
                  <a:cubicBezTo>
                    <a:pt x="366" y="212"/>
                    <a:pt x="367" y="212"/>
                    <a:pt x="367" y="212"/>
                  </a:cubicBezTo>
                  <a:cubicBezTo>
                    <a:pt x="377" y="212"/>
                    <a:pt x="387" y="193"/>
                    <a:pt x="397" y="193"/>
                  </a:cubicBezTo>
                  <a:cubicBezTo>
                    <a:pt x="403" y="193"/>
                    <a:pt x="409" y="199"/>
                    <a:pt x="415" y="220"/>
                  </a:cubicBezTo>
                  <a:lnTo>
                    <a:pt x="488" y="125"/>
                  </a:lnTo>
                  <a:cubicBezTo>
                    <a:pt x="497" y="158"/>
                    <a:pt x="509" y="162"/>
                    <a:pt x="521" y="166"/>
                  </a:cubicBezTo>
                  <a:cubicBezTo>
                    <a:pt x="531" y="166"/>
                    <a:pt x="549" y="151"/>
                    <a:pt x="566" y="151"/>
                  </a:cubicBezTo>
                  <a:cubicBezTo>
                    <a:pt x="570" y="151"/>
                    <a:pt x="575" y="152"/>
                    <a:pt x="579" y="154"/>
                  </a:cubicBezTo>
                  <a:cubicBezTo>
                    <a:pt x="579" y="154"/>
                    <a:pt x="580" y="154"/>
                    <a:pt x="580" y="154"/>
                  </a:cubicBezTo>
                  <a:cubicBezTo>
                    <a:pt x="588" y="154"/>
                    <a:pt x="595" y="126"/>
                    <a:pt x="599" y="72"/>
                  </a:cubicBezTo>
                  <a:cubicBezTo>
                    <a:pt x="599" y="31"/>
                    <a:pt x="593" y="14"/>
                    <a:pt x="585" y="14"/>
                  </a:cubicBezTo>
                  <a:cubicBezTo>
                    <a:pt x="584" y="14"/>
                    <a:pt x="584" y="14"/>
                    <a:pt x="583" y="14"/>
                  </a:cubicBezTo>
                  <a:cubicBezTo>
                    <a:pt x="575" y="17"/>
                    <a:pt x="566" y="19"/>
                    <a:pt x="558" y="19"/>
                  </a:cubicBezTo>
                  <a:cubicBezTo>
                    <a:pt x="543" y="19"/>
                    <a:pt x="528" y="13"/>
                    <a:pt x="517" y="2"/>
                  </a:cubicBezTo>
                  <a:cubicBezTo>
                    <a:pt x="516" y="1"/>
                    <a:pt x="515" y="0"/>
                    <a:pt x="5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5" name="Google Shape;13135;p45"/>
            <p:cNvSpPr/>
            <p:nvPr/>
          </p:nvSpPr>
          <p:spPr>
            <a:xfrm>
              <a:off x="4804975" y="5355825"/>
              <a:ext cx="2375" cy="3125"/>
            </a:xfrm>
            <a:custGeom>
              <a:avLst/>
              <a:gdLst/>
              <a:ahLst/>
              <a:cxnLst/>
              <a:rect l="l" t="t" r="r" b="b"/>
              <a:pathLst>
                <a:path w="95" h="125" extrusionOk="0">
                  <a:moveTo>
                    <a:pt x="25" y="0"/>
                  </a:moveTo>
                  <a:cubicBezTo>
                    <a:pt x="12" y="8"/>
                    <a:pt x="12" y="8"/>
                    <a:pt x="0" y="66"/>
                  </a:cubicBezTo>
                  <a:cubicBezTo>
                    <a:pt x="4" y="111"/>
                    <a:pt x="12" y="119"/>
                    <a:pt x="21" y="119"/>
                  </a:cubicBezTo>
                  <a:cubicBezTo>
                    <a:pt x="22" y="119"/>
                    <a:pt x="23" y="120"/>
                    <a:pt x="24" y="120"/>
                  </a:cubicBezTo>
                  <a:cubicBezTo>
                    <a:pt x="34" y="120"/>
                    <a:pt x="45" y="108"/>
                    <a:pt x="56" y="108"/>
                  </a:cubicBezTo>
                  <a:cubicBezTo>
                    <a:pt x="62" y="108"/>
                    <a:pt x="68" y="112"/>
                    <a:pt x="74" y="123"/>
                  </a:cubicBezTo>
                  <a:cubicBezTo>
                    <a:pt x="74" y="124"/>
                    <a:pt x="74" y="125"/>
                    <a:pt x="74" y="125"/>
                  </a:cubicBezTo>
                  <a:cubicBezTo>
                    <a:pt x="74" y="125"/>
                    <a:pt x="75" y="122"/>
                    <a:pt x="78" y="119"/>
                  </a:cubicBezTo>
                  <a:cubicBezTo>
                    <a:pt x="86" y="99"/>
                    <a:pt x="94" y="74"/>
                    <a:pt x="90" y="53"/>
                  </a:cubicBezTo>
                  <a:cubicBezTo>
                    <a:pt x="90" y="21"/>
                    <a:pt x="86" y="0"/>
                    <a:pt x="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6" name="Google Shape;13136;p45"/>
            <p:cNvSpPr/>
            <p:nvPr/>
          </p:nvSpPr>
          <p:spPr>
            <a:xfrm>
              <a:off x="4809075" y="5355500"/>
              <a:ext cx="1150" cy="3400"/>
            </a:xfrm>
            <a:custGeom>
              <a:avLst/>
              <a:gdLst/>
              <a:ahLst/>
              <a:cxnLst/>
              <a:rect l="l" t="t" r="r" b="b"/>
              <a:pathLst>
                <a:path w="46" h="136" extrusionOk="0">
                  <a:moveTo>
                    <a:pt x="34" y="0"/>
                  </a:moveTo>
                  <a:cubicBezTo>
                    <a:pt x="34" y="0"/>
                    <a:pt x="33" y="0"/>
                    <a:pt x="33" y="1"/>
                  </a:cubicBezTo>
                  <a:cubicBezTo>
                    <a:pt x="21" y="9"/>
                    <a:pt x="13" y="21"/>
                    <a:pt x="8" y="34"/>
                  </a:cubicBezTo>
                  <a:cubicBezTo>
                    <a:pt x="0" y="62"/>
                    <a:pt x="4" y="95"/>
                    <a:pt x="13" y="124"/>
                  </a:cubicBezTo>
                  <a:cubicBezTo>
                    <a:pt x="18" y="130"/>
                    <a:pt x="22" y="136"/>
                    <a:pt x="27" y="136"/>
                  </a:cubicBezTo>
                  <a:cubicBezTo>
                    <a:pt x="29" y="136"/>
                    <a:pt x="31" y="135"/>
                    <a:pt x="33" y="132"/>
                  </a:cubicBezTo>
                  <a:cubicBezTo>
                    <a:pt x="41" y="112"/>
                    <a:pt x="45" y="87"/>
                    <a:pt x="45" y="66"/>
                  </a:cubicBezTo>
                  <a:cubicBezTo>
                    <a:pt x="42" y="21"/>
                    <a:pt x="38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7" name="Google Shape;13137;p45"/>
            <p:cNvSpPr/>
            <p:nvPr/>
          </p:nvSpPr>
          <p:spPr>
            <a:xfrm>
              <a:off x="4810700" y="5355925"/>
              <a:ext cx="1050" cy="3550"/>
            </a:xfrm>
            <a:custGeom>
              <a:avLst/>
              <a:gdLst/>
              <a:ahLst/>
              <a:cxnLst/>
              <a:rect l="l" t="t" r="r" b="b"/>
              <a:pathLst>
                <a:path w="42" h="142" extrusionOk="0">
                  <a:moveTo>
                    <a:pt x="20" y="0"/>
                  </a:moveTo>
                  <a:cubicBezTo>
                    <a:pt x="15" y="0"/>
                    <a:pt x="10" y="6"/>
                    <a:pt x="5" y="13"/>
                  </a:cubicBezTo>
                  <a:cubicBezTo>
                    <a:pt x="1" y="33"/>
                    <a:pt x="1" y="54"/>
                    <a:pt x="1" y="74"/>
                  </a:cubicBezTo>
                  <a:cubicBezTo>
                    <a:pt x="5" y="111"/>
                    <a:pt x="15" y="141"/>
                    <a:pt x="23" y="141"/>
                  </a:cubicBezTo>
                  <a:cubicBezTo>
                    <a:pt x="24" y="141"/>
                    <a:pt x="25" y="141"/>
                    <a:pt x="25" y="140"/>
                  </a:cubicBezTo>
                  <a:cubicBezTo>
                    <a:pt x="38" y="107"/>
                    <a:pt x="42" y="74"/>
                    <a:pt x="42" y="45"/>
                  </a:cubicBezTo>
                  <a:cubicBezTo>
                    <a:pt x="35" y="12"/>
                    <a:pt x="27" y="0"/>
                    <a:pt x="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8" name="Google Shape;13138;p45"/>
            <p:cNvSpPr/>
            <p:nvPr/>
          </p:nvSpPr>
          <p:spPr>
            <a:xfrm>
              <a:off x="4811950" y="5356050"/>
              <a:ext cx="825" cy="3500"/>
            </a:xfrm>
            <a:custGeom>
              <a:avLst/>
              <a:gdLst/>
              <a:ahLst/>
              <a:cxnLst/>
              <a:rect l="l" t="t" r="r" b="b"/>
              <a:pathLst>
                <a:path w="33" h="140" extrusionOk="0">
                  <a:moveTo>
                    <a:pt x="18" y="1"/>
                  </a:moveTo>
                  <a:cubicBezTo>
                    <a:pt x="13" y="1"/>
                    <a:pt x="8" y="18"/>
                    <a:pt x="0" y="53"/>
                  </a:cubicBezTo>
                  <a:cubicBezTo>
                    <a:pt x="0" y="114"/>
                    <a:pt x="8" y="135"/>
                    <a:pt x="17" y="139"/>
                  </a:cubicBezTo>
                  <a:cubicBezTo>
                    <a:pt x="17" y="140"/>
                    <a:pt x="18" y="140"/>
                    <a:pt x="19" y="140"/>
                  </a:cubicBezTo>
                  <a:cubicBezTo>
                    <a:pt x="26" y="140"/>
                    <a:pt x="33" y="102"/>
                    <a:pt x="33" y="57"/>
                  </a:cubicBezTo>
                  <a:cubicBezTo>
                    <a:pt x="27" y="19"/>
                    <a:pt x="23" y="1"/>
                    <a:pt x="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9" name="Google Shape;13139;p45"/>
            <p:cNvSpPr/>
            <p:nvPr/>
          </p:nvSpPr>
          <p:spPr>
            <a:xfrm>
              <a:off x="4807950" y="5355750"/>
              <a:ext cx="825" cy="2775"/>
            </a:xfrm>
            <a:custGeom>
              <a:avLst/>
              <a:gdLst/>
              <a:ahLst/>
              <a:cxnLst/>
              <a:rect l="l" t="t" r="r" b="b"/>
              <a:pathLst>
                <a:path w="33" h="111" extrusionOk="0">
                  <a:moveTo>
                    <a:pt x="18" y="0"/>
                  </a:moveTo>
                  <a:cubicBezTo>
                    <a:pt x="12" y="0"/>
                    <a:pt x="6" y="15"/>
                    <a:pt x="0" y="44"/>
                  </a:cubicBezTo>
                  <a:cubicBezTo>
                    <a:pt x="6" y="97"/>
                    <a:pt x="12" y="110"/>
                    <a:pt x="18" y="110"/>
                  </a:cubicBezTo>
                  <a:cubicBezTo>
                    <a:pt x="20" y="110"/>
                    <a:pt x="22" y="108"/>
                    <a:pt x="25" y="106"/>
                  </a:cubicBezTo>
                  <a:cubicBezTo>
                    <a:pt x="33" y="85"/>
                    <a:pt x="33" y="65"/>
                    <a:pt x="33" y="44"/>
                  </a:cubicBezTo>
                  <a:cubicBezTo>
                    <a:pt x="33" y="32"/>
                    <a:pt x="29" y="20"/>
                    <a:pt x="25" y="7"/>
                  </a:cubicBezTo>
                  <a:cubicBezTo>
                    <a:pt x="22" y="3"/>
                    <a:pt x="20" y="0"/>
                    <a:pt x="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0" name="Google Shape;13140;p45"/>
            <p:cNvSpPr/>
            <p:nvPr/>
          </p:nvSpPr>
          <p:spPr>
            <a:xfrm>
              <a:off x="4827950" y="5356025"/>
              <a:ext cx="850" cy="2800"/>
            </a:xfrm>
            <a:custGeom>
              <a:avLst/>
              <a:gdLst/>
              <a:ahLst/>
              <a:cxnLst/>
              <a:rect l="l" t="t" r="r" b="b"/>
              <a:pathLst>
                <a:path w="34" h="112" extrusionOk="0">
                  <a:moveTo>
                    <a:pt x="18" y="0"/>
                  </a:moveTo>
                  <a:cubicBezTo>
                    <a:pt x="16" y="0"/>
                    <a:pt x="14" y="2"/>
                    <a:pt x="13" y="4"/>
                  </a:cubicBezTo>
                  <a:cubicBezTo>
                    <a:pt x="4" y="33"/>
                    <a:pt x="0" y="66"/>
                    <a:pt x="8" y="95"/>
                  </a:cubicBezTo>
                  <a:lnTo>
                    <a:pt x="25" y="111"/>
                  </a:lnTo>
                  <a:cubicBezTo>
                    <a:pt x="33" y="78"/>
                    <a:pt x="33" y="45"/>
                    <a:pt x="29" y="17"/>
                  </a:cubicBezTo>
                  <a:cubicBezTo>
                    <a:pt x="26" y="6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1" name="Google Shape;13141;p45"/>
            <p:cNvSpPr/>
            <p:nvPr/>
          </p:nvSpPr>
          <p:spPr>
            <a:xfrm>
              <a:off x="4811225" y="5447725"/>
              <a:ext cx="10600" cy="3650"/>
            </a:xfrm>
            <a:custGeom>
              <a:avLst/>
              <a:gdLst/>
              <a:ahLst/>
              <a:cxnLst/>
              <a:rect l="l" t="t" r="r" b="b"/>
              <a:pathLst>
                <a:path w="424" h="146" extrusionOk="0">
                  <a:moveTo>
                    <a:pt x="374" y="5"/>
                  </a:moveTo>
                  <a:cubicBezTo>
                    <a:pt x="349" y="9"/>
                    <a:pt x="329" y="9"/>
                    <a:pt x="308" y="13"/>
                  </a:cubicBezTo>
                  <a:cubicBezTo>
                    <a:pt x="259" y="13"/>
                    <a:pt x="214" y="17"/>
                    <a:pt x="169" y="21"/>
                  </a:cubicBezTo>
                  <a:cubicBezTo>
                    <a:pt x="166" y="22"/>
                    <a:pt x="163" y="22"/>
                    <a:pt x="161" y="22"/>
                  </a:cubicBezTo>
                  <a:cubicBezTo>
                    <a:pt x="146" y="22"/>
                    <a:pt x="133" y="18"/>
                    <a:pt x="120" y="18"/>
                  </a:cubicBezTo>
                  <a:cubicBezTo>
                    <a:pt x="106" y="18"/>
                    <a:pt x="92" y="22"/>
                    <a:pt x="78" y="42"/>
                  </a:cubicBezTo>
                  <a:cubicBezTo>
                    <a:pt x="78" y="42"/>
                    <a:pt x="77" y="43"/>
                    <a:pt x="76" y="43"/>
                  </a:cubicBezTo>
                  <a:cubicBezTo>
                    <a:pt x="72" y="43"/>
                    <a:pt x="65" y="33"/>
                    <a:pt x="62" y="29"/>
                  </a:cubicBezTo>
                  <a:cubicBezTo>
                    <a:pt x="55" y="22"/>
                    <a:pt x="48" y="18"/>
                    <a:pt x="40" y="18"/>
                  </a:cubicBezTo>
                  <a:cubicBezTo>
                    <a:pt x="27" y="18"/>
                    <a:pt x="14" y="33"/>
                    <a:pt x="0" y="79"/>
                  </a:cubicBezTo>
                  <a:cubicBezTo>
                    <a:pt x="12" y="114"/>
                    <a:pt x="24" y="131"/>
                    <a:pt x="36" y="131"/>
                  </a:cubicBezTo>
                  <a:cubicBezTo>
                    <a:pt x="41" y="131"/>
                    <a:pt x="45" y="128"/>
                    <a:pt x="50" y="124"/>
                  </a:cubicBezTo>
                  <a:cubicBezTo>
                    <a:pt x="56" y="119"/>
                    <a:pt x="62" y="117"/>
                    <a:pt x="68" y="117"/>
                  </a:cubicBezTo>
                  <a:cubicBezTo>
                    <a:pt x="76" y="117"/>
                    <a:pt x="85" y="122"/>
                    <a:pt x="95" y="132"/>
                  </a:cubicBezTo>
                  <a:cubicBezTo>
                    <a:pt x="107" y="141"/>
                    <a:pt x="122" y="146"/>
                    <a:pt x="137" y="146"/>
                  </a:cubicBezTo>
                  <a:cubicBezTo>
                    <a:pt x="142" y="146"/>
                    <a:pt x="147" y="145"/>
                    <a:pt x="152" y="144"/>
                  </a:cubicBezTo>
                  <a:cubicBezTo>
                    <a:pt x="230" y="144"/>
                    <a:pt x="304" y="140"/>
                    <a:pt x="382" y="136"/>
                  </a:cubicBezTo>
                  <a:cubicBezTo>
                    <a:pt x="398" y="136"/>
                    <a:pt x="411" y="132"/>
                    <a:pt x="423" y="91"/>
                  </a:cubicBezTo>
                  <a:lnTo>
                    <a:pt x="423" y="34"/>
                  </a:lnTo>
                  <a:cubicBezTo>
                    <a:pt x="407" y="1"/>
                    <a:pt x="390" y="9"/>
                    <a:pt x="374" y="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2" name="Google Shape;13142;p45"/>
            <p:cNvSpPr/>
            <p:nvPr/>
          </p:nvSpPr>
          <p:spPr>
            <a:xfrm>
              <a:off x="4810100" y="5448625"/>
              <a:ext cx="950" cy="2000"/>
            </a:xfrm>
            <a:custGeom>
              <a:avLst/>
              <a:gdLst/>
              <a:ahLst/>
              <a:cxnLst/>
              <a:rect l="l" t="t" r="r" b="b"/>
              <a:pathLst>
                <a:path w="38" h="80" extrusionOk="0">
                  <a:moveTo>
                    <a:pt x="18" y="0"/>
                  </a:moveTo>
                  <a:cubicBezTo>
                    <a:pt x="12" y="0"/>
                    <a:pt x="6" y="9"/>
                    <a:pt x="0" y="34"/>
                  </a:cubicBezTo>
                  <a:cubicBezTo>
                    <a:pt x="8" y="64"/>
                    <a:pt x="14" y="79"/>
                    <a:pt x="19" y="79"/>
                  </a:cubicBezTo>
                  <a:cubicBezTo>
                    <a:pt x="25" y="79"/>
                    <a:pt x="31" y="61"/>
                    <a:pt x="37" y="22"/>
                  </a:cubicBezTo>
                  <a:cubicBezTo>
                    <a:pt x="31" y="11"/>
                    <a:pt x="24" y="0"/>
                    <a:pt x="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3" name="Google Shape;13143;p45"/>
            <p:cNvSpPr/>
            <p:nvPr/>
          </p:nvSpPr>
          <p:spPr>
            <a:xfrm>
              <a:off x="4803225" y="5460875"/>
              <a:ext cx="10075" cy="3500"/>
            </a:xfrm>
            <a:custGeom>
              <a:avLst/>
              <a:gdLst/>
              <a:ahLst/>
              <a:cxnLst/>
              <a:rect l="l" t="t" r="r" b="b"/>
              <a:pathLst>
                <a:path w="403" h="140" extrusionOk="0">
                  <a:moveTo>
                    <a:pt x="64" y="0"/>
                  </a:moveTo>
                  <a:cubicBezTo>
                    <a:pt x="53" y="0"/>
                    <a:pt x="41" y="2"/>
                    <a:pt x="29" y="8"/>
                  </a:cubicBezTo>
                  <a:cubicBezTo>
                    <a:pt x="21" y="12"/>
                    <a:pt x="13" y="29"/>
                    <a:pt x="0" y="41"/>
                  </a:cubicBezTo>
                  <a:cubicBezTo>
                    <a:pt x="9" y="115"/>
                    <a:pt x="17" y="123"/>
                    <a:pt x="29" y="123"/>
                  </a:cubicBezTo>
                  <a:cubicBezTo>
                    <a:pt x="35" y="125"/>
                    <a:pt x="43" y="125"/>
                    <a:pt x="52" y="125"/>
                  </a:cubicBezTo>
                  <a:cubicBezTo>
                    <a:pt x="61" y="125"/>
                    <a:pt x="70" y="125"/>
                    <a:pt x="78" y="127"/>
                  </a:cubicBezTo>
                  <a:cubicBezTo>
                    <a:pt x="132" y="131"/>
                    <a:pt x="185" y="139"/>
                    <a:pt x="242" y="139"/>
                  </a:cubicBezTo>
                  <a:cubicBezTo>
                    <a:pt x="271" y="135"/>
                    <a:pt x="296" y="131"/>
                    <a:pt x="320" y="123"/>
                  </a:cubicBezTo>
                  <a:lnTo>
                    <a:pt x="374" y="123"/>
                  </a:lnTo>
                  <a:cubicBezTo>
                    <a:pt x="382" y="123"/>
                    <a:pt x="390" y="115"/>
                    <a:pt x="394" y="107"/>
                  </a:cubicBezTo>
                  <a:cubicBezTo>
                    <a:pt x="398" y="90"/>
                    <a:pt x="402" y="74"/>
                    <a:pt x="402" y="61"/>
                  </a:cubicBezTo>
                  <a:cubicBezTo>
                    <a:pt x="402" y="45"/>
                    <a:pt x="398" y="33"/>
                    <a:pt x="394" y="20"/>
                  </a:cubicBezTo>
                  <a:cubicBezTo>
                    <a:pt x="390" y="8"/>
                    <a:pt x="386" y="8"/>
                    <a:pt x="378" y="8"/>
                  </a:cubicBezTo>
                  <a:cubicBezTo>
                    <a:pt x="345" y="12"/>
                    <a:pt x="312" y="20"/>
                    <a:pt x="279" y="20"/>
                  </a:cubicBezTo>
                  <a:cubicBezTo>
                    <a:pt x="238" y="20"/>
                    <a:pt x="193" y="20"/>
                    <a:pt x="152" y="16"/>
                  </a:cubicBezTo>
                  <a:cubicBezTo>
                    <a:pt x="123" y="13"/>
                    <a:pt x="94" y="0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4" name="Google Shape;13144;p45"/>
            <p:cNvSpPr/>
            <p:nvPr/>
          </p:nvSpPr>
          <p:spPr>
            <a:xfrm>
              <a:off x="4801175" y="5461000"/>
              <a:ext cx="1775" cy="2950"/>
            </a:xfrm>
            <a:custGeom>
              <a:avLst/>
              <a:gdLst/>
              <a:ahLst/>
              <a:cxnLst/>
              <a:rect l="l" t="t" r="r" b="b"/>
              <a:pathLst>
                <a:path w="71" h="118" extrusionOk="0">
                  <a:moveTo>
                    <a:pt x="34" y="0"/>
                  </a:moveTo>
                  <a:cubicBezTo>
                    <a:pt x="22" y="0"/>
                    <a:pt x="11" y="11"/>
                    <a:pt x="0" y="44"/>
                  </a:cubicBezTo>
                  <a:cubicBezTo>
                    <a:pt x="13" y="104"/>
                    <a:pt x="26" y="118"/>
                    <a:pt x="39" y="118"/>
                  </a:cubicBezTo>
                  <a:cubicBezTo>
                    <a:pt x="47" y="118"/>
                    <a:pt x="54" y="113"/>
                    <a:pt x="62" y="110"/>
                  </a:cubicBezTo>
                  <a:cubicBezTo>
                    <a:pt x="66" y="93"/>
                    <a:pt x="70" y="77"/>
                    <a:pt x="70" y="61"/>
                  </a:cubicBezTo>
                  <a:cubicBezTo>
                    <a:pt x="70" y="44"/>
                    <a:pt x="66" y="32"/>
                    <a:pt x="62" y="15"/>
                  </a:cubicBezTo>
                  <a:cubicBezTo>
                    <a:pt x="52" y="8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5" name="Google Shape;13145;p45"/>
            <p:cNvSpPr/>
            <p:nvPr/>
          </p:nvSpPr>
          <p:spPr>
            <a:xfrm>
              <a:off x="4798700" y="5461275"/>
              <a:ext cx="1775" cy="3000"/>
            </a:xfrm>
            <a:custGeom>
              <a:avLst/>
              <a:gdLst/>
              <a:ahLst/>
              <a:cxnLst/>
              <a:rect l="l" t="t" r="r" b="b"/>
              <a:pathLst>
                <a:path w="71" h="120" extrusionOk="0">
                  <a:moveTo>
                    <a:pt x="50" y="0"/>
                  </a:moveTo>
                  <a:cubicBezTo>
                    <a:pt x="34" y="4"/>
                    <a:pt x="21" y="13"/>
                    <a:pt x="13" y="25"/>
                  </a:cubicBezTo>
                  <a:cubicBezTo>
                    <a:pt x="5" y="45"/>
                    <a:pt x="1" y="66"/>
                    <a:pt x="1" y="86"/>
                  </a:cubicBezTo>
                  <a:cubicBezTo>
                    <a:pt x="5" y="99"/>
                    <a:pt x="9" y="119"/>
                    <a:pt x="13" y="119"/>
                  </a:cubicBezTo>
                  <a:cubicBezTo>
                    <a:pt x="25" y="115"/>
                    <a:pt x="42" y="115"/>
                    <a:pt x="54" y="111"/>
                  </a:cubicBezTo>
                  <a:cubicBezTo>
                    <a:pt x="58" y="107"/>
                    <a:pt x="58" y="107"/>
                    <a:pt x="71" y="33"/>
                  </a:cubicBezTo>
                  <a:cubicBezTo>
                    <a:pt x="62" y="21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6" name="Google Shape;13146;p45"/>
            <p:cNvSpPr/>
            <p:nvPr/>
          </p:nvSpPr>
          <p:spPr>
            <a:xfrm>
              <a:off x="4796975" y="5461450"/>
              <a:ext cx="825" cy="2150"/>
            </a:xfrm>
            <a:custGeom>
              <a:avLst/>
              <a:gdLst/>
              <a:ahLst/>
              <a:cxnLst/>
              <a:rect l="l" t="t" r="r" b="b"/>
              <a:pathLst>
                <a:path w="33" h="86" extrusionOk="0">
                  <a:moveTo>
                    <a:pt x="16" y="0"/>
                  </a:moveTo>
                  <a:cubicBezTo>
                    <a:pt x="12" y="0"/>
                    <a:pt x="8" y="16"/>
                    <a:pt x="0" y="47"/>
                  </a:cubicBezTo>
                  <a:cubicBezTo>
                    <a:pt x="4" y="72"/>
                    <a:pt x="9" y="85"/>
                    <a:pt x="15" y="85"/>
                  </a:cubicBezTo>
                  <a:cubicBezTo>
                    <a:pt x="21" y="85"/>
                    <a:pt x="27" y="73"/>
                    <a:pt x="33" y="47"/>
                  </a:cubicBezTo>
                  <a:cubicBezTo>
                    <a:pt x="25" y="16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7" name="Google Shape;13147;p45"/>
            <p:cNvSpPr/>
            <p:nvPr/>
          </p:nvSpPr>
          <p:spPr>
            <a:xfrm>
              <a:off x="4810700" y="5342200"/>
              <a:ext cx="1050" cy="2875"/>
            </a:xfrm>
            <a:custGeom>
              <a:avLst/>
              <a:gdLst/>
              <a:ahLst/>
              <a:cxnLst/>
              <a:rect l="l" t="t" r="r" b="b"/>
              <a:pathLst>
                <a:path w="42" h="115" extrusionOk="0">
                  <a:moveTo>
                    <a:pt x="24" y="0"/>
                  </a:moveTo>
                  <a:cubicBezTo>
                    <a:pt x="18" y="0"/>
                    <a:pt x="11" y="13"/>
                    <a:pt x="5" y="28"/>
                  </a:cubicBezTo>
                  <a:cubicBezTo>
                    <a:pt x="1" y="53"/>
                    <a:pt x="1" y="77"/>
                    <a:pt x="5" y="98"/>
                  </a:cubicBezTo>
                  <a:cubicBezTo>
                    <a:pt x="13" y="110"/>
                    <a:pt x="21" y="114"/>
                    <a:pt x="25" y="114"/>
                  </a:cubicBezTo>
                  <a:cubicBezTo>
                    <a:pt x="34" y="114"/>
                    <a:pt x="42" y="94"/>
                    <a:pt x="42" y="40"/>
                  </a:cubicBezTo>
                  <a:cubicBezTo>
                    <a:pt x="36" y="11"/>
                    <a:pt x="30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8" name="Google Shape;13148;p45"/>
            <p:cNvSpPr/>
            <p:nvPr/>
          </p:nvSpPr>
          <p:spPr>
            <a:xfrm>
              <a:off x="4818000" y="5342375"/>
              <a:ext cx="850" cy="2725"/>
            </a:xfrm>
            <a:custGeom>
              <a:avLst/>
              <a:gdLst/>
              <a:ahLst/>
              <a:cxnLst/>
              <a:rect l="l" t="t" r="r" b="b"/>
              <a:pathLst>
                <a:path w="34" h="109" extrusionOk="0">
                  <a:moveTo>
                    <a:pt x="16" y="1"/>
                  </a:moveTo>
                  <a:cubicBezTo>
                    <a:pt x="13" y="1"/>
                    <a:pt x="11" y="2"/>
                    <a:pt x="8" y="5"/>
                  </a:cubicBezTo>
                  <a:cubicBezTo>
                    <a:pt x="0" y="13"/>
                    <a:pt x="0" y="25"/>
                    <a:pt x="0" y="38"/>
                  </a:cubicBezTo>
                  <a:cubicBezTo>
                    <a:pt x="0" y="58"/>
                    <a:pt x="0" y="79"/>
                    <a:pt x="4" y="95"/>
                  </a:cubicBezTo>
                  <a:cubicBezTo>
                    <a:pt x="8" y="104"/>
                    <a:pt x="11" y="109"/>
                    <a:pt x="14" y="109"/>
                  </a:cubicBezTo>
                  <a:cubicBezTo>
                    <a:pt x="20" y="109"/>
                    <a:pt x="25" y="88"/>
                    <a:pt x="33" y="46"/>
                  </a:cubicBezTo>
                  <a:cubicBezTo>
                    <a:pt x="27" y="11"/>
                    <a:pt x="21" y="1"/>
                    <a:pt x="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9" name="Google Shape;13149;p45"/>
            <p:cNvSpPr/>
            <p:nvPr/>
          </p:nvSpPr>
          <p:spPr>
            <a:xfrm>
              <a:off x="4812150" y="5342275"/>
              <a:ext cx="5350" cy="3600"/>
            </a:xfrm>
            <a:custGeom>
              <a:avLst/>
              <a:gdLst/>
              <a:ahLst/>
              <a:cxnLst/>
              <a:rect l="l" t="t" r="r" b="b"/>
              <a:pathLst>
                <a:path w="214" h="144" extrusionOk="0">
                  <a:moveTo>
                    <a:pt x="25" y="1"/>
                  </a:moveTo>
                  <a:cubicBezTo>
                    <a:pt x="17" y="1"/>
                    <a:pt x="9" y="13"/>
                    <a:pt x="0" y="37"/>
                  </a:cubicBezTo>
                  <a:cubicBezTo>
                    <a:pt x="7" y="118"/>
                    <a:pt x="16" y="144"/>
                    <a:pt x="26" y="144"/>
                  </a:cubicBezTo>
                  <a:cubicBezTo>
                    <a:pt x="29" y="144"/>
                    <a:pt x="31" y="142"/>
                    <a:pt x="33" y="140"/>
                  </a:cubicBezTo>
                  <a:cubicBezTo>
                    <a:pt x="40" y="134"/>
                    <a:pt x="47" y="132"/>
                    <a:pt x="53" y="132"/>
                  </a:cubicBezTo>
                  <a:cubicBezTo>
                    <a:pt x="68" y="132"/>
                    <a:pt x="83" y="142"/>
                    <a:pt x="97" y="142"/>
                  </a:cubicBezTo>
                  <a:cubicBezTo>
                    <a:pt x="101" y="142"/>
                    <a:pt x="104" y="141"/>
                    <a:pt x="107" y="140"/>
                  </a:cubicBezTo>
                  <a:cubicBezTo>
                    <a:pt x="109" y="140"/>
                    <a:pt x="112" y="139"/>
                    <a:pt x="114" y="139"/>
                  </a:cubicBezTo>
                  <a:cubicBezTo>
                    <a:pt x="123" y="139"/>
                    <a:pt x="132" y="142"/>
                    <a:pt x="139" y="142"/>
                  </a:cubicBezTo>
                  <a:cubicBezTo>
                    <a:pt x="149" y="142"/>
                    <a:pt x="158" y="138"/>
                    <a:pt x="169" y="120"/>
                  </a:cubicBezTo>
                  <a:cubicBezTo>
                    <a:pt x="169" y="118"/>
                    <a:pt x="170" y="118"/>
                    <a:pt x="171" y="118"/>
                  </a:cubicBezTo>
                  <a:cubicBezTo>
                    <a:pt x="175" y="118"/>
                    <a:pt x="182" y="132"/>
                    <a:pt x="185" y="136"/>
                  </a:cubicBezTo>
                  <a:cubicBezTo>
                    <a:pt x="187" y="138"/>
                    <a:pt x="189" y="139"/>
                    <a:pt x="191" y="139"/>
                  </a:cubicBezTo>
                  <a:cubicBezTo>
                    <a:pt x="197" y="139"/>
                    <a:pt x="202" y="129"/>
                    <a:pt x="205" y="99"/>
                  </a:cubicBezTo>
                  <a:cubicBezTo>
                    <a:pt x="214" y="70"/>
                    <a:pt x="210" y="42"/>
                    <a:pt x="201" y="13"/>
                  </a:cubicBezTo>
                  <a:cubicBezTo>
                    <a:pt x="201" y="9"/>
                    <a:pt x="197" y="5"/>
                    <a:pt x="193" y="5"/>
                  </a:cubicBezTo>
                  <a:lnTo>
                    <a:pt x="107" y="5"/>
                  </a:lnTo>
                  <a:cubicBezTo>
                    <a:pt x="82" y="5"/>
                    <a:pt x="54" y="5"/>
                    <a:pt x="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0" name="Google Shape;13150;p45"/>
            <p:cNvSpPr/>
            <p:nvPr/>
          </p:nvSpPr>
          <p:spPr>
            <a:xfrm>
              <a:off x="4807825" y="5342725"/>
              <a:ext cx="1175" cy="3075"/>
            </a:xfrm>
            <a:custGeom>
              <a:avLst/>
              <a:gdLst/>
              <a:ahLst/>
              <a:cxnLst/>
              <a:rect l="l" t="t" r="r" b="b"/>
              <a:pathLst>
                <a:path w="47" h="123" extrusionOk="0">
                  <a:moveTo>
                    <a:pt x="28" y="1"/>
                  </a:moveTo>
                  <a:cubicBezTo>
                    <a:pt x="22" y="1"/>
                    <a:pt x="13" y="19"/>
                    <a:pt x="1" y="56"/>
                  </a:cubicBezTo>
                  <a:cubicBezTo>
                    <a:pt x="5" y="110"/>
                    <a:pt x="13" y="122"/>
                    <a:pt x="22" y="122"/>
                  </a:cubicBezTo>
                  <a:cubicBezTo>
                    <a:pt x="30" y="118"/>
                    <a:pt x="42" y="122"/>
                    <a:pt x="46" y="56"/>
                  </a:cubicBezTo>
                  <a:cubicBezTo>
                    <a:pt x="40" y="19"/>
                    <a:pt x="35" y="1"/>
                    <a:pt x="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1" name="Google Shape;13151;p45"/>
            <p:cNvSpPr/>
            <p:nvPr/>
          </p:nvSpPr>
          <p:spPr>
            <a:xfrm>
              <a:off x="4823025" y="5342800"/>
              <a:ext cx="850" cy="3075"/>
            </a:xfrm>
            <a:custGeom>
              <a:avLst/>
              <a:gdLst/>
              <a:ahLst/>
              <a:cxnLst/>
              <a:rect l="l" t="t" r="r" b="b"/>
              <a:pathLst>
                <a:path w="34" h="123" extrusionOk="0">
                  <a:moveTo>
                    <a:pt x="13" y="0"/>
                  </a:moveTo>
                  <a:cubicBezTo>
                    <a:pt x="4" y="0"/>
                    <a:pt x="0" y="21"/>
                    <a:pt x="0" y="53"/>
                  </a:cubicBezTo>
                  <a:cubicBezTo>
                    <a:pt x="0" y="74"/>
                    <a:pt x="4" y="94"/>
                    <a:pt x="8" y="115"/>
                  </a:cubicBezTo>
                  <a:cubicBezTo>
                    <a:pt x="11" y="120"/>
                    <a:pt x="14" y="122"/>
                    <a:pt x="16" y="122"/>
                  </a:cubicBezTo>
                  <a:cubicBezTo>
                    <a:pt x="23" y="122"/>
                    <a:pt x="27" y="94"/>
                    <a:pt x="33" y="25"/>
                  </a:cubicBezTo>
                  <a:cubicBezTo>
                    <a:pt x="25" y="16"/>
                    <a:pt x="17" y="4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2" name="Google Shape;13152;p45"/>
            <p:cNvSpPr/>
            <p:nvPr/>
          </p:nvSpPr>
          <p:spPr>
            <a:xfrm>
              <a:off x="4809475" y="5342575"/>
              <a:ext cx="950" cy="3000"/>
            </a:xfrm>
            <a:custGeom>
              <a:avLst/>
              <a:gdLst/>
              <a:ahLst/>
              <a:cxnLst/>
              <a:rect l="l" t="t" r="r" b="b"/>
              <a:pathLst>
                <a:path w="38" h="120" extrusionOk="0">
                  <a:moveTo>
                    <a:pt x="21" y="0"/>
                  </a:moveTo>
                  <a:cubicBezTo>
                    <a:pt x="17" y="0"/>
                    <a:pt x="12" y="6"/>
                    <a:pt x="9" y="13"/>
                  </a:cubicBezTo>
                  <a:cubicBezTo>
                    <a:pt x="1" y="42"/>
                    <a:pt x="1" y="66"/>
                    <a:pt x="9" y="95"/>
                  </a:cubicBezTo>
                  <a:cubicBezTo>
                    <a:pt x="13" y="112"/>
                    <a:pt x="17" y="120"/>
                    <a:pt x="25" y="120"/>
                  </a:cubicBezTo>
                  <a:cubicBezTo>
                    <a:pt x="29" y="120"/>
                    <a:pt x="29" y="116"/>
                    <a:pt x="38" y="38"/>
                  </a:cubicBezTo>
                  <a:cubicBezTo>
                    <a:pt x="33" y="10"/>
                    <a:pt x="27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3" name="Google Shape;13153;p45"/>
            <p:cNvSpPr/>
            <p:nvPr/>
          </p:nvSpPr>
          <p:spPr>
            <a:xfrm>
              <a:off x="4819625" y="5342725"/>
              <a:ext cx="850" cy="3000"/>
            </a:xfrm>
            <a:custGeom>
              <a:avLst/>
              <a:gdLst/>
              <a:ahLst/>
              <a:cxnLst/>
              <a:rect l="l" t="t" r="r" b="b"/>
              <a:pathLst>
                <a:path w="34" h="120" extrusionOk="0">
                  <a:moveTo>
                    <a:pt x="15" y="0"/>
                  </a:moveTo>
                  <a:cubicBezTo>
                    <a:pt x="10" y="0"/>
                    <a:pt x="7" y="14"/>
                    <a:pt x="1" y="40"/>
                  </a:cubicBezTo>
                  <a:cubicBezTo>
                    <a:pt x="5" y="91"/>
                    <a:pt x="8" y="119"/>
                    <a:pt x="18" y="119"/>
                  </a:cubicBezTo>
                  <a:cubicBezTo>
                    <a:pt x="19" y="119"/>
                    <a:pt x="20" y="119"/>
                    <a:pt x="21" y="118"/>
                  </a:cubicBezTo>
                  <a:cubicBezTo>
                    <a:pt x="30" y="97"/>
                    <a:pt x="34" y="73"/>
                    <a:pt x="30" y="52"/>
                  </a:cubicBezTo>
                  <a:cubicBezTo>
                    <a:pt x="30" y="36"/>
                    <a:pt x="25" y="19"/>
                    <a:pt x="21" y="7"/>
                  </a:cubicBezTo>
                  <a:cubicBezTo>
                    <a:pt x="19" y="2"/>
                    <a:pt x="17" y="0"/>
                    <a:pt x="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4" name="Google Shape;13154;p45"/>
            <p:cNvSpPr/>
            <p:nvPr/>
          </p:nvSpPr>
          <p:spPr>
            <a:xfrm>
              <a:off x="4821900" y="5342675"/>
              <a:ext cx="725" cy="3225"/>
            </a:xfrm>
            <a:custGeom>
              <a:avLst/>
              <a:gdLst/>
              <a:ahLst/>
              <a:cxnLst/>
              <a:rect l="l" t="t" r="r" b="b"/>
              <a:pathLst>
                <a:path w="29" h="129" extrusionOk="0">
                  <a:moveTo>
                    <a:pt x="17" y="1"/>
                  </a:moveTo>
                  <a:cubicBezTo>
                    <a:pt x="8" y="1"/>
                    <a:pt x="4" y="26"/>
                    <a:pt x="0" y="108"/>
                  </a:cubicBezTo>
                  <a:cubicBezTo>
                    <a:pt x="7" y="118"/>
                    <a:pt x="11" y="128"/>
                    <a:pt x="15" y="128"/>
                  </a:cubicBezTo>
                  <a:cubicBezTo>
                    <a:pt x="18" y="128"/>
                    <a:pt x="21" y="121"/>
                    <a:pt x="25" y="99"/>
                  </a:cubicBezTo>
                  <a:cubicBezTo>
                    <a:pt x="29" y="79"/>
                    <a:pt x="29" y="58"/>
                    <a:pt x="29" y="38"/>
                  </a:cubicBezTo>
                  <a:cubicBezTo>
                    <a:pt x="29" y="26"/>
                    <a:pt x="25" y="13"/>
                    <a:pt x="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5" name="Google Shape;13155;p45"/>
            <p:cNvSpPr/>
            <p:nvPr/>
          </p:nvSpPr>
          <p:spPr>
            <a:xfrm>
              <a:off x="4806300" y="5343325"/>
              <a:ext cx="850" cy="2425"/>
            </a:xfrm>
            <a:custGeom>
              <a:avLst/>
              <a:gdLst/>
              <a:ahLst/>
              <a:cxnLst/>
              <a:rect l="l" t="t" r="r" b="b"/>
              <a:pathLst>
                <a:path w="34" h="97" extrusionOk="0">
                  <a:moveTo>
                    <a:pt x="17" y="1"/>
                  </a:moveTo>
                  <a:cubicBezTo>
                    <a:pt x="12" y="1"/>
                    <a:pt x="6" y="8"/>
                    <a:pt x="0" y="45"/>
                  </a:cubicBezTo>
                  <a:cubicBezTo>
                    <a:pt x="6" y="81"/>
                    <a:pt x="11" y="96"/>
                    <a:pt x="17" y="96"/>
                  </a:cubicBezTo>
                  <a:cubicBezTo>
                    <a:pt x="20" y="96"/>
                    <a:pt x="22" y="92"/>
                    <a:pt x="25" y="86"/>
                  </a:cubicBezTo>
                  <a:cubicBezTo>
                    <a:pt x="29" y="73"/>
                    <a:pt x="33" y="57"/>
                    <a:pt x="33" y="41"/>
                  </a:cubicBezTo>
                  <a:cubicBezTo>
                    <a:pt x="33" y="28"/>
                    <a:pt x="29" y="16"/>
                    <a:pt x="25" y="4"/>
                  </a:cubicBezTo>
                  <a:cubicBezTo>
                    <a:pt x="22" y="2"/>
                    <a:pt x="20" y="1"/>
                    <a:pt x="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6" name="Google Shape;13156;p45"/>
            <p:cNvSpPr/>
            <p:nvPr/>
          </p:nvSpPr>
          <p:spPr>
            <a:xfrm>
              <a:off x="4820750" y="5342975"/>
              <a:ext cx="550" cy="2625"/>
            </a:xfrm>
            <a:custGeom>
              <a:avLst/>
              <a:gdLst/>
              <a:ahLst/>
              <a:cxnLst/>
              <a:rect l="l" t="t" r="r" b="b"/>
              <a:pathLst>
                <a:path w="22" h="105" extrusionOk="0">
                  <a:moveTo>
                    <a:pt x="12" y="1"/>
                  </a:moveTo>
                  <a:cubicBezTo>
                    <a:pt x="5" y="1"/>
                    <a:pt x="1" y="24"/>
                    <a:pt x="1" y="50"/>
                  </a:cubicBezTo>
                  <a:cubicBezTo>
                    <a:pt x="1" y="79"/>
                    <a:pt x="5" y="104"/>
                    <a:pt x="13" y="104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18" y="104"/>
                    <a:pt x="22" y="84"/>
                    <a:pt x="22" y="46"/>
                  </a:cubicBezTo>
                  <a:cubicBezTo>
                    <a:pt x="22" y="22"/>
                    <a:pt x="17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7" name="Google Shape;13157;p45"/>
            <p:cNvSpPr/>
            <p:nvPr/>
          </p:nvSpPr>
          <p:spPr>
            <a:xfrm>
              <a:off x="4804650" y="5382225"/>
              <a:ext cx="3725" cy="3400"/>
            </a:xfrm>
            <a:custGeom>
              <a:avLst/>
              <a:gdLst/>
              <a:ahLst/>
              <a:cxnLst/>
              <a:rect l="l" t="t" r="r" b="b"/>
              <a:pathLst>
                <a:path w="149" h="136" extrusionOk="0">
                  <a:moveTo>
                    <a:pt x="41" y="0"/>
                  </a:moveTo>
                  <a:cubicBezTo>
                    <a:pt x="27" y="0"/>
                    <a:pt x="14" y="16"/>
                    <a:pt x="1" y="56"/>
                  </a:cubicBezTo>
                  <a:cubicBezTo>
                    <a:pt x="7" y="113"/>
                    <a:pt x="18" y="136"/>
                    <a:pt x="29" y="136"/>
                  </a:cubicBezTo>
                  <a:cubicBezTo>
                    <a:pt x="32" y="136"/>
                    <a:pt x="35" y="134"/>
                    <a:pt x="38" y="130"/>
                  </a:cubicBezTo>
                  <a:cubicBezTo>
                    <a:pt x="47" y="119"/>
                    <a:pt x="56" y="115"/>
                    <a:pt x="65" y="115"/>
                  </a:cubicBezTo>
                  <a:cubicBezTo>
                    <a:pt x="83" y="115"/>
                    <a:pt x="101" y="130"/>
                    <a:pt x="120" y="130"/>
                  </a:cubicBezTo>
                  <a:cubicBezTo>
                    <a:pt x="128" y="130"/>
                    <a:pt x="136" y="122"/>
                    <a:pt x="149" y="118"/>
                  </a:cubicBezTo>
                  <a:cubicBezTo>
                    <a:pt x="149" y="48"/>
                    <a:pt x="144" y="23"/>
                    <a:pt x="136" y="19"/>
                  </a:cubicBezTo>
                  <a:cubicBezTo>
                    <a:pt x="124" y="11"/>
                    <a:pt x="112" y="7"/>
                    <a:pt x="103" y="7"/>
                  </a:cubicBezTo>
                  <a:cubicBezTo>
                    <a:pt x="83" y="7"/>
                    <a:pt x="66" y="3"/>
                    <a:pt x="50" y="3"/>
                  </a:cubicBezTo>
                  <a:cubicBezTo>
                    <a:pt x="47" y="1"/>
                    <a:pt x="44" y="0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8" name="Google Shape;13158;p45"/>
            <p:cNvSpPr/>
            <p:nvPr/>
          </p:nvSpPr>
          <p:spPr>
            <a:xfrm>
              <a:off x="4802000" y="5383050"/>
              <a:ext cx="1850" cy="2825"/>
            </a:xfrm>
            <a:custGeom>
              <a:avLst/>
              <a:gdLst/>
              <a:ahLst/>
              <a:cxnLst/>
              <a:rect l="l" t="t" r="r" b="b"/>
              <a:pathLst>
                <a:path w="74" h="113" extrusionOk="0">
                  <a:moveTo>
                    <a:pt x="51" y="0"/>
                  </a:moveTo>
                  <a:cubicBezTo>
                    <a:pt x="45" y="0"/>
                    <a:pt x="39" y="7"/>
                    <a:pt x="33" y="11"/>
                  </a:cubicBezTo>
                  <a:cubicBezTo>
                    <a:pt x="17" y="19"/>
                    <a:pt x="8" y="11"/>
                    <a:pt x="0" y="76"/>
                  </a:cubicBezTo>
                  <a:cubicBezTo>
                    <a:pt x="13" y="102"/>
                    <a:pt x="25" y="112"/>
                    <a:pt x="36" y="112"/>
                  </a:cubicBezTo>
                  <a:cubicBezTo>
                    <a:pt x="46" y="112"/>
                    <a:pt x="56" y="105"/>
                    <a:pt x="66" y="93"/>
                  </a:cubicBezTo>
                  <a:cubicBezTo>
                    <a:pt x="70" y="72"/>
                    <a:pt x="74" y="52"/>
                    <a:pt x="74" y="35"/>
                  </a:cubicBezTo>
                  <a:cubicBezTo>
                    <a:pt x="65" y="8"/>
                    <a:pt x="5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9" name="Google Shape;13159;p45"/>
            <p:cNvSpPr/>
            <p:nvPr/>
          </p:nvSpPr>
          <p:spPr>
            <a:xfrm>
              <a:off x="4799525" y="5382475"/>
              <a:ext cx="1575" cy="3325"/>
            </a:xfrm>
            <a:custGeom>
              <a:avLst/>
              <a:gdLst/>
              <a:ahLst/>
              <a:cxnLst/>
              <a:rect l="l" t="t" r="r" b="b"/>
              <a:pathLst>
                <a:path w="63" h="133" extrusionOk="0">
                  <a:moveTo>
                    <a:pt x="44" y="17"/>
                  </a:moveTo>
                  <a:cubicBezTo>
                    <a:pt x="44" y="17"/>
                    <a:pt x="43" y="17"/>
                    <a:pt x="42" y="17"/>
                  </a:cubicBezTo>
                  <a:cubicBezTo>
                    <a:pt x="29" y="30"/>
                    <a:pt x="13" y="1"/>
                    <a:pt x="1" y="71"/>
                  </a:cubicBezTo>
                  <a:cubicBezTo>
                    <a:pt x="1" y="124"/>
                    <a:pt x="13" y="132"/>
                    <a:pt x="21" y="132"/>
                  </a:cubicBezTo>
                  <a:cubicBezTo>
                    <a:pt x="29" y="132"/>
                    <a:pt x="50" y="132"/>
                    <a:pt x="62" y="79"/>
                  </a:cubicBezTo>
                  <a:cubicBezTo>
                    <a:pt x="59" y="32"/>
                    <a:pt x="52" y="17"/>
                    <a:pt x="44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0" name="Google Shape;13160;p45"/>
            <p:cNvSpPr/>
            <p:nvPr/>
          </p:nvSpPr>
          <p:spPr>
            <a:xfrm>
              <a:off x="4817175" y="5382575"/>
              <a:ext cx="1150" cy="3525"/>
            </a:xfrm>
            <a:custGeom>
              <a:avLst/>
              <a:gdLst/>
              <a:ahLst/>
              <a:cxnLst/>
              <a:rect l="l" t="t" r="r" b="b"/>
              <a:pathLst>
                <a:path w="46" h="141" extrusionOk="0">
                  <a:moveTo>
                    <a:pt x="28" y="1"/>
                  </a:moveTo>
                  <a:cubicBezTo>
                    <a:pt x="20" y="1"/>
                    <a:pt x="7" y="5"/>
                    <a:pt x="0" y="46"/>
                  </a:cubicBezTo>
                  <a:cubicBezTo>
                    <a:pt x="6" y="109"/>
                    <a:pt x="15" y="141"/>
                    <a:pt x="24" y="141"/>
                  </a:cubicBezTo>
                  <a:cubicBezTo>
                    <a:pt x="29" y="141"/>
                    <a:pt x="33" y="133"/>
                    <a:pt x="37" y="116"/>
                  </a:cubicBezTo>
                  <a:cubicBezTo>
                    <a:pt x="41" y="95"/>
                    <a:pt x="46" y="71"/>
                    <a:pt x="46" y="46"/>
                  </a:cubicBezTo>
                  <a:cubicBezTo>
                    <a:pt x="46" y="9"/>
                    <a:pt x="37" y="1"/>
                    <a:pt x="33" y="1"/>
                  </a:cubicBez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1" name="Google Shape;13161;p45"/>
            <p:cNvSpPr/>
            <p:nvPr/>
          </p:nvSpPr>
          <p:spPr>
            <a:xfrm>
              <a:off x="4815525" y="5382600"/>
              <a:ext cx="950" cy="2850"/>
            </a:xfrm>
            <a:custGeom>
              <a:avLst/>
              <a:gdLst/>
              <a:ahLst/>
              <a:cxnLst/>
              <a:rect l="l" t="t" r="r" b="b"/>
              <a:pathLst>
                <a:path w="38" h="114" extrusionOk="0">
                  <a:moveTo>
                    <a:pt x="17" y="0"/>
                  </a:moveTo>
                  <a:cubicBezTo>
                    <a:pt x="13" y="4"/>
                    <a:pt x="9" y="8"/>
                    <a:pt x="9" y="17"/>
                  </a:cubicBezTo>
                  <a:cubicBezTo>
                    <a:pt x="1" y="41"/>
                    <a:pt x="1" y="66"/>
                    <a:pt x="9" y="94"/>
                  </a:cubicBezTo>
                  <a:cubicBezTo>
                    <a:pt x="12" y="104"/>
                    <a:pt x="18" y="114"/>
                    <a:pt x="22" y="114"/>
                  </a:cubicBezTo>
                  <a:cubicBezTo>
                    <a:pt x="23" y="114"/>
                    <a:pt x="24" y="113"/>
                    <a:pt x="25" y="111"/>
                  </a:cubicBezTo>
                  <a:cubicBezTo>
                    <a:pt x="29" y="94"/>
                    <a:pt x="34" y="78"/>
                    <a:pt x="34" y="62"/>
                  </a:cubicBezTo>
                  <a:cubicBezTo>
                    <a:pt x="38" y="41"/>
                    <a:pt x="34" y="21"/>
                    <a:pt x="25" y="4"/>
                  </a:cubicBezTo>
                  <a:cubicBezTo>
                    <a:pt x="21" y="0"/>
                    <a:pt x="21" y="0"/>
                    <a:pt x="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2" name="Google Shape;13162;p45"/>
            <p:cNvSpPr/>
            <p:nvPr/>
          </p:nvSpPr>
          <p:spPr>
            <a:xfrm>
              <a:off x="4808750" y="5382900"/>
              <a:ext cx="750" cy="2475"/>
            </a:xfrm>
            <a:custGeom>
              <a:avLst/>
              <a:gdLst/>
              <a:ahLst/>
              <a:cxnLst/>
              <a:rect l="l" t="t" r="r" b="b"/>
              <a:pathLst>
                <a:path w="30" h="99" extrusionOk="0">
                  <a:moveTo>
                    <a:pt x="14" y="0"/>
                  </a:moveTo>
                  <a:cubicBezTo>
                    <a:pt x="10" y="0"/>
                    <a:pt x="7" y="13"/>
                    <a:pt x="1" y="37"/>
                  </a:cubicBezTo>
                  <a:cubicBezTo>
                    <a:pt x="1" y="70"/>
                    <a:pt x="1" y="95"/>
                    <a:pt x="9" y="99"/>
                  </a:cubicBezTo>
                  <a:cubicBezTo>
                    <a:pt x="10" y="99"/>
                    <a:pt x="11" y="99"/>
                    <a:pt x="12" y="99"/>
                  </a:cubicBezTo>
                  <a:cubicBezTo>
                    <a:pt x="19" y="99"/>
                    <a:pt x="26" y="96"/>
                    <a:pt x="30" y="37"/>
                  </a:cubicBezTo>
                  <a:cubicBezTo>
                    <a:pt x="21" y="13"/>
                    <a:pt x="17" y="0"/>
                    <a:pt x="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3" name="Google Shape;13163;p45"/>
            <p:cNvSpPr/>
            <p:nvPr/>
          </p:nvSpPr>
          <p:spPr>
            <a:xfrm>
              <a:off x="4812250" y="5382700"/>
              <a:ext cx="650" cy="2600"/>
            </a:xfrm>
            <a:custGeom>
              <a:avLst/>
              <a:gdLst/>
              <a:ahLst/>
              <a:cxnLst/>
              <a:rect l="l" t="t" r="r" b="b"/>
              <a:pathLst>
                <a:path w="26" h="104" extrusionOk="0">
                  <a:moveTo>
                    <a:pt x="9" y="0"/>
                  </a:moveTo>
                  <a:cubicBezTo>
                    <a:pt x="5" y="17"/>
                    <a:pt x="0" y="33"/>
                    <a:pt x="0" y="45"/>
                  </a:cubicBezTo>
                  <a:cubicBezTo>
                    <a:pt x="0" y="78"/>
                    <a:pt x="5" y="99"/>
                    <a:pt x="9" y="103"/>
                  </a:cubicBezTo>
                  <a:cubicBezTo>
                    <a:pt x="9" y="103"/>
                    <a:pt x="10" y="103"/>
                    <a:pt x="11" y="103"/>
                  </a:cubicBezTo>
                  <a:cubicBezTo>
                    <a:pt x="18" y="103"/>
                    <a:pt x="25" y="84"/>
                    <a:pt x="25" y="25"/>
                  </a:cubicBezTo>
                  <a:cubicBezTo>
                    <a:pt x="21" y="17"/>
                    <a:pt x="17" y="0"/>
                    <a:pt x="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4" name="Google Shape;13164;p45"/>
            <p:cNvSpPr/>
            <p:nvPr/>
          </p:nvSpPr>
          <p:spPr>
            <a:xfrm>
              <a:off x="4810700" y="5382775"/>
              <a:ext cx="550" cy="2375"/>
            </a:xfrm>
            <a:custGeom>
              <a:avLst/>
              <a:gdLst/>
              <a:ahLst/>
              <a:cxnLst/>
              <a:rect l="l" t="t" r="r" b="b"/>
              <a:pathLst>
                <a:path w="22" h="95" extrusionOk="0">
                  <a:moveTo>
                    <a:pt x="12" y="1"/>
                  </a:moveTo>
                  <a:cubicBezTo>
                    <a:pt x="8" y="1"/>
                    <a:pt x="4" y="14"/>
                    <a:pt x="1" y="46"/>
                  </a:cubicBezTo>
                  <a:cubicBezTo>
                    <a:pt x="1" y="79"/>
                    <a:pt x="5" y="94"/>
                    <a:pt x="11" y="94"/>
                  </a:cubicBezTo>
                  <a:cubicBezTo>
                    <a:pt x="13" y="94"/>
                    <a:pt x="15" y="92"/>
                    <a:pt x="17" y="87"/>
                  </a:cubicBezTo>
                  <a:cubicBezTo>
                    <a:pt x="21" y="71"/>
                    <a:pt x="21" y="51"/>
                    <a:pt x="21" y="34"/>
                  </a:cubicBezTo>
                  <a:cubicBezTo>
                    <a:pt x="21" y="22"/>
                    <a:pt x="21" y="10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5" name="Google Shape;13165;p45"/>
            <p:cNvSpPr/>
            <p:nvPr/>
          </p:nvSpPr>
          <p:spPr>
            <a:xfrm>
              <a:off x="4814100" y="5383000"/>
              <a:ext cx="525" cy="2800"/>
            </a:xfrm>
            <a:custGeom>
              <a:avLst/>
              <a:gdLst/>
              <a:ahLst/>
              <a:cxnLst/>
              <a:rect l="l" t="t" r="r" b="b"/>
              <a:pathLst>
                <a:path w="21" h="112" extrusionOk="0">
                  <a:moveTo>
                    <a:pt x="8" y="1"/>
                  </a:moveTo>
                  <a:cubicBezTo>
                    <a:pt x="4" y="1"/>
                    <a:pt x="0" y="13"/>
                    <a:pt x="0" y="25"/>
                  </a:cubicBezTo>
                  <a:cubicBezTo>
                    <a:pt x="0" y="46"/>
                    <a:pt x="0" y="62"/>
                    <a:pt x="0" y="78"/>
                  </a:cubicBezTo>
                  <a:cubicBezTo>
                    <a:pt x="0" y="87"/>
                    <a:pt x="4" y="95"/>
                    <a:pt x="8" y="99"/>
                  </a:cubicBezTo>
                  <a:cubicBezTo>
                    <a:pt x="8" y="103"/>
                    <a:pt x="13" y="107"/>
                    <a:pt x="13" y="111"/>
                  </a:cubicBezTo>
                  <a:cubicBezTo>
                    <a:pt x="21" y="33"/>
                    <a:pt x="21" y="1"/>
                    <a:pt x="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6" name="Google Shape;13166;p45"/>
            <p:cNvSpPr/>
            <p:nvPr/>
          </p:nvSpPr>
          <p:spPr>
            <a:xfrm>
              <a:off x="4806300" y="5369900"/>
              <a:ext cx="1150" cy="2700"/>
            </a:xfrm>
            <a:custGeom>
              <a:avLst/>
              <a:gdLst/>
              <a:ahLst/>
              <a:cxnLst/>
              <a:rect l="l" t="t" r="r" b="b"/>
              <a:pathLst>
                <a:path w="46" h="108" extrusionOk="0">
                  <a:moveTo>
                    <a:pt x="23" y="1"/>
                  </a:moveTo>
                  <a:cubicBezTo>
                    <a:pt x="15" y="1"/>
                    <a:pt x="8" y="14"/>
                    <a:pt x="0" y="44"/>
                  </a:cubicBezTo>
                  <a:cubicBezTo>
                    <a:pt x="6" y="90"/>
                    <a:pt x="15" y="107"/>
                    <a:pt x="23" y="107"/>
                  </a:cubicBezTo>
                  <a:cubicBezTo>
                    <a:pt x="28" y="107"/>
                    <a:pt x="33" y="102"/>
                    <a:pt x="37" y="94"/>
                  </a:cubicBezTo>
                  <a:cubicBezTo>
                    <a:pt x="46" y="69"/>
                    <a:pt x="46" y="44"/>
                    <a:pt x="41" y="20"/>
                  </a:cubicBezTo>
                  <a:cubicBezTo>
                    <a:pt x="35" y="8"/>
                    <a:pt x="28" y="1"/>
                    <a:pt x="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7" name="Google Shape;13167;p45"/>
            <p:cNvSpPr/>
            <p:nvPr/>
          </p:nvSpPr>
          <p:spPr>
            <a:xfrm>
              <a:off x="4808450" y="5369900"/>
              <a:ext cx="850" cy="2450"/>
            </a:xfrm>
            <a:custGeom>
              <a:avLst/>
              <a:gdLst/>
              <a:ahLst/>
              <a:cxnLst/>
              <a:rect l="l" t="t" r="r" b="b"/>
              <a:pathLst>
                <a:path w="34" h="98" extrusionOk="0">
                  <a:moveTo>
                    <a:pt x="18" y="1"/>
                  </a:moveTo>
                  <a:cubicBezTo>
                    <a:pt x="13" y="1"/>
                    <a:pt x="8" y="13"/>
                    <a:pt x="1" y="36"/>
                  </a:cubicBezTo>
                  <a:cubicBezTo>
                    <a:pt x="1" y="77"/>
                    <a:pt x="5" y="94"/>
                    <a:pt x="13" y="94"/>
                  </a:cubicBezTo>
                  <a:cubicBezTo>
                    <a:pt x="14" y="95"/>
                    <a:pt x="17" y="97"/>
                    <a:pt x="19" y="97"/>
                  </a:cubicBezTo>
                  <a:cubicBezTo>
                    <a:pt x="25" y="97"/>
                    <a:pt x="31" y="89"/>
                    <a:pt x="33" y="49"/>
                  </a:cubicBezTo>
                  <a:cubicBezTo>
                    <a:pt x="27" y="16"/>
                    <a:pt x="23" y="1"/>
                    <a:pt x="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8" name="Google Shape;13168;p45"/>
            <p:cNvSpPr/>
            <p:nvPr/>
          </p:nvSpPr>
          <p:spPr>
            <a:xfrm>
              <a:off x="4816250" y="5370100"/>
              <a:ext cx="650" cy="2450"/>
            </a:xfrm>
            <a:custGeom>
              <a:avLst/>
              <a:gdLst/>
              <a:ahLst/>
              <a:cxnLst/>
              <a:rect l="l" t="t" r="r" b="b"/>
              <a:pathLst>
                <a:path w="26" h="98" extrusionOk="0">
                  <a:moveTo>
                    <a:pt x="16" y="0"/>
                  </a:moveTo>
                  <a:cubicBezTo>
                    <a:pt x="15" y="0"/>
                    <a:pt x="14" y="1"/>
                    <a:pt x="13" y="4"/>
                  </a:cubicBezTo>
                  <a:cubicBezTo>
                    <a:pt x="5" y="20"/>
                    <a:pt x="0" y="41"/>
                    <a:pt x="5" y="61"/>
                  </a:cubicBezTo>
                  <a:cubicBezTo>
                    <a:pt x="5" y="86"/>
                    <a:pt x="6" y="98"/>
                    <a:pt x="13" y="98"/>
                  </a:cubicBezTo>
                  <a:cubicBezTo>
                    <a:pt x="16" y="98"/>
                    <a:pt x="20" y="95"/>
                    <a:pt x="25" y="90"/>
                  </a:cubicBezTo>
                  <a:cubicBezTo>
                    <a:pt x="22" y="26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9" name="Google Shape;13169;p45"/>
            <p:cNvSpPr/>
            <p:nvPr/>
          </p:nvSpPr>
          <p:spPr>
            <a:xfrm>
              <a:off x="4818100" y="5421825"/>
              <a:ext cx="1350" cy="2750"/>
            </a:xfrm>
            <a:custGeom>
              <a:avLst/>
              <a:gdLst/>
              <a:ahLst/>
              <a:cxnLst/>
              <a:rect l="l" t="t" r="r" b="b"/>
              <a:pathLst>
                <a:path w="54" h="110" extrusionOk="0">
                  <a:moveTo>
                    <a:pt x="28" y="1"/>
                  </a:moveTo>
                  <a:cubicBezTo>
                    <a:pt x="18" y="1"/>
                    <a:pt x="9" y="16"/>
                    <a:pt x="0" y="48"/>
                  </a:cubicBezTo>
                  <a:cubicBezTo>
                    <a:pt x="16" y="88"/>
                    <a:pt x="26" y="109"/>
                    <a:pt x="33" y="109"/>
                  </a:cubicBezTo>
                  <a:cubicBezTo>
                    <a:pt x="42" y="109"/>
                    <a:pt x="47" y="83"/>
                    <a:pt x="54" y="31"/>
                  </a:cubicBezTo>
                  <a:cubicBezTo>
                    <a:pt x="44" y="11"/>
                    <a:pt x="36" y="1"/>
                    <a:pt x="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0" name="Google Shape;13170;p45"/>
            <p:cNvSpPr/>
            <p:nvPr/>
          </p:nvSpPr>
          <p:spPr>
            <a:xfrm>
              <a:off x="4814100" y="5422200"/>
              <a:ext cx="950" cy="2500"/>
            </a:xfrm>
            <a:custGeom>
              <a:avLst/>
              <a:gdLst/>
              <a:ahLst/>
              <a:cxnLst/>
              <a:rect l="l" t="t" r="r" b="b"/>
              <a:pathLst>
                <a:path w="38" h="100" extrusionOk="0">
                  <a:moveTo>
                    <a:pt x="18" y="1"/>
                  </a:moveTo>
                  <a:cubicBezTo>
                    <a:pt x="13" y="1"/>
                    <a:pt x="8" y="13"/>
                    <a:pt x="0" y="37"/>
                  </a:cubicBezTo>
                  <a:cubicBezTo>
                    <a:pt x="0" y="78"/>
                    <a:pt x="4" y="90"/>
                    <a:pt x="13" y="98"/>
                  </a:cubicBezTo>
                  <a:cubicBezTo>
                    <a:pt x="13" y="99"/>
                    <a:pt x="14" y="99"/>
                    <a:pt x="15" y="99"/>
                  </a:cubicBezTo>
                  <a:cubicBezTo>
                    <a:pt x="20" y="99"/>
                    <a:pt x="30" y="87"/>
                    <a:pt x="37" y="45"/>
                  </a:cubicBezTo>
                  <a:cubicBezTo>
                    <a:pt x="29" y="15"/>
                    <a:pt x="23" y="1"/>
                    <a:pt x="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1" name="Google Shape;13171;p45"/>
            <p:cNvSpPr/>
            <p:nvPr/>
          </p:nvSpPr>
          <p:spPr>
            <a:xfrm>
              <a:off x="4801375" y="5421875"/>
              <a:ext cx="750" cy="2275"/>
            </a:xfrm>
            <a:custGeom>
              <a:avLst/>
              <a:gdLst/>
              <a:ahLst/>
              <a:cxnLst/>
              <a:rect l="l" t="t" r="r" b="b"/>
              <a:pathLst>
                <a:path w="30" h="91" extrusionOk="0">
                  <a:moveTo>
                    <a:pt x="12" y="0"/>
                  </a:moveTo>
                  <a:cubicBezTo>
                    <a:pt x="7" y="0"/>
                    <a:pt x="4" y="21"/>
                    <a:pt x="0" y="91"/>
                  </a:cubicBezTo>
                  <a:lnTo>
                    <a:pt x="25" y="91"/>
                  </a:lnTo>
                  <a:cubicBezTo>
                    <a:pt x="29" y="38"/>
                    <a:pt x="25" y="13"/>
                    <a:pt x="17" y="5"/>
                  </a:cubicBezTo>
                  <a:cubicBezTo>
                    <a:pt x="15" y="2"/>
                    <a:pt x="13" y="0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2" name="Google Shape;13172;p45"/>
            <p:cNvSpPr/>
            <p:nvPr/>
          </p:nvSpPr>
          <p:spPr>
            <a:xfrm>
              <a:off x="4803125" y="5422200"/>
              <a:ext cx="625" cy="2325"/>
            </a:xfrm>
            <a:custGeom>
              <a:avLst/>
              <a:gdLst/>
              <a:ahLst/>
              <a:cxnLst/>
              <a:rect l="l" t="t" r="r" b="b"/>
              <a:pathLst>
                <a:path w="25" h="93" extrusionOk="0">
                  <a:moveTo>
                    <a:pt x="14" y="1"/>
                  </a:moveTo>
                  <a:cubicBezTo>
                    <a:pt x="8" y="1"/>
                    <a:pt x="3" y="10"/>
                    <a:pt x="0" y="37"/>
                  </a:cubicBezTo>
                  <a:cubicBezTo>
                    <a:pt x="3" y="76"/>
                    <a:pt x="8" y="92"/>
                    <a:pt x="13" y="92"/>
                  </a:cubicBezTo>
                  <a:cubicBezTo>
                    <a:pt x="15" y="92"/>
                    <a:pt x="18" y="89"/>
                    <a:pt x="21" y="82"/>
                  </a:cubicBezTo>
                  <a:cubicBezTo>
                    <a:pt x="25" y="57"/>
                    <a:pt x="25" y="29"/>
                    <a:pt x="21" y="4"/>
                  </a:cubicBezTo>
                  <a:cubicBezTo>
                    <a:pt x="19" y="2"/>
                    <a:pt x="16" y="1"/>
                    <a:pt x="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3" name="Google Shape;13173;p45"/>
            <p:cNvSpPr/>
            <p:nvPr/>
          </p:nvSpPr>
          <p:spPr>
            <a:xfrm>
              <a:off x="4804750" y="5421875"/>
              <a:ext cx="650" cy="2350"/>
            </a:xfrm>
            <a:custGeom>
              <a:avLst/>
              <a:gdLst/>
              <a:ahLst/>
              <a:cxnLst/>
              <a:rect l="l" t="t" r="r" b="b"/>
              <a:pathLst>
                <a:path w="26" h="94" extrusionOk="0">
                  <a:moveTo>
                    <a:pt x="13" y="1"/>
                  </a:moveTo>
                  <a:cubicBezTo>
                    <a:pt x="9" y="1"/>
                    <a:pt x="1" y="25"/>
                    <a:pt x="1" y="75"/>
                  </a:cubicBezTo>
                  <a:cubicBezTo>
                    <a:pt x="5" y="87"/>
                    <a:pt x="9" y="94"/>
                    <a:pt x="14" y="94"/>
                  </a:cubicBezTo>
                  <a:cubicBezTo>
                    <a:pt x="18" y="94"/>
                    <a:pt x="22" y="88"/>
                    <a:pt x="26" y="79"/>
                  </a:cubicBezTo>
                  <a:cubicBezTo>
                    <a:pt x="26" y="29"/>
                    <a:pt x="21" y="5"/>
                    <a:pt x="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4" name="Google Shape;13174;p45"/>
            <p:cNvSpPr/>
            <p:nvPr/>
          </p:nvSpPr>
          <p:spPr>
            <a:xfrm>
              <a:off x="4800975" y="5408375"/>
              <a:ext cx="3300" cy="3575"/>
            </a:xfrm>
            <a:custGeom>
              <a:avLst/>
              <a:gdLst/>
              <a:ahLst/>
              <a:cxnLst/>
              <a:rect l="l" t="t" r="r" b="b"/>
              <a:pathLst>
                <a:path w="132" h="143" extrusionOk="0">
                  <a:moveTo>
                    <a:pt x="60" y="1"/>
                  </a:moveTo>
                  <a:cubicBezTo>
                    <a:pt x="43" y="1"/>
                    <a:pt x="26" y="9"/>
                    <a:pt x="8" y="40"/>
                  </a:cubicBezTo>
                  <a:cubicBezTo>
                    <a:pt x="4" y="52"/>
                    <a:pt x="0" y="61"/>
                    <a:pt x="0" y="73"/>
                  </a:cubicBezTo>
                  <a:cubicBezTo>
                    <a:pt x="7" y="128"/>
                    <a:pt x="17" y="140"/>
                    <a:pt x="27" y="140"/>
                  </a:cubicBezTo>
                  <a:cubicBezTo>
                    <a:pt x="29" y="140"/>
                    <a:pt x="31" y="139"/>
                    <a:pt x="33" y="139"/>
                  </a:cubicBezTo>
                  <a:cubicBezTo>
                    <a:pt x="45" y="134"/>
                    <a:pt x="55" y="129"/>
                    <a:pt x="66" y="129"/>
                  </a:cubicBezTo>
                  <a:cubicBezTo>
                    <a:pt x="74" y="129"/>
                    <a:pt x="82" y="132"/>
                    <a:pt x="90" y="139"/>
                  </a:cubicBezTo>
                  <a:cubicBezTo>
                    <a:pt x="95" y="141"/>
                    <a:pt x="99" y="143"/>
                    <a:pt x="102" y="143"/>
                  </a:cubicBezTo>
                  <a:cubicBezTo>
                    <a:pt x="115" y="143"/>
                    <a:pt x="122" y="125"/>
                    <a:pt x="131" y="93"/>
                  </a:cubicBezTo>
                  <a:cubicBezTo>
                    <a:pt x="131" y="36"/>
                    <a:pt x="127" y="15"/>
                    <a:pt x="119" y="11"/>
                  </a:cubicBezTo>
                  <a:cubicBezTo>
                    <a:pt x="100" y="11"/>
                    <a:pt x="80" y="1"/>
                    <a:pt x="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5" name="Google Shape;13175;p45"/>
            <p:cNvSpPr/>
            <p:nvPr/>
          </p:nvSpPr>
          <p:spPr>
            <a:xfrm>
              <a:off x="4812750" y="5408625"/>
              <a:ext cx="2500" cy="3475"/>
            </a:xfrm>
            <a:custGeom>
              <a:avLst/>
              <a:gdLst/>
              <a:ahLst/>
              <a:cxnLst/>
              <a:rect l="l" t="t" r="r" b="b"/>
              <a:pathLst>
                <a:path w="100" h="139" extrusionOk="0">
                  <a:moveTo>
                    <a:pt x="24" y="0"/>
                  </a:moveTo>
                  <a:cubicBezTo>
                    <a:pt x="21" y="0"/>
                    <a:pt x="17" y="1"/>
                    <a:pt x="13" y="1"/>
                  </a:cubicBezTo>
                  <a:cubicBezTo>
                    <a:pt x="9" y="1"/>
                    <a:pt x="5" y="26"/>
                    <a:pt x="1" y="38"/>
                  </a:cubicBezTo>
                  <a:cubicBezTo>
                    <a:pt x="9" y="107"/>
                    <a:pt x="17" y="139"/>
                    <a:pt x="28" y="139"/>
                  </a:cubicBezTo>
                  <a:cubicBezTo>
                    <a:pt x="33" y="139"/>
                    <a:pt x="39" y="131"/>
                    <a:pt x="46" y="116"/>
                  </a:cubicBezTo>
                  <a:cubicBezTo>
                    <a:pt x="50" y="113"/>
                    <a:pt x="53" y="103"/>
                    <a:pt x="57" y="103"/>
                  </a:cubicBezTo>
                  <a:cubicBezTo>
                    <a:pt x="57" y="103"/>
                    <a:pt x="58" y="103"/>
                    <a:pt x="58" y="104"/>
                  </a:cubicBezTo>
                  <a:cubicBezTo>
                    <a:pt x="64" y="123"/>
                    <a:pt x="70" y="132"/>
                    <a:pt x="76" y="132"/>
                  </a:cubicBezTo>
                  <a:cubicBezTo>
                    <a:pt x="84" y="132"/>
                    <a:pt x="92" y="116"/>
                    <a:pt x="99" y="88"/>
                  </a:cubicBezTo>
                  <a:cubicBezTo>
                    <a:pt x="99" y="20"/>
                    <a:pt x="99" y="1"/>
                    <a:pt x="93" y="1"/>
                  </a:cubicBezTo>
                  <a:cubicBezTo>
                    <a:pt x="93" y="1"/>
                    <a:pt x="92" y="1"/>
                    <a:pt x="91" y="1"/>
                  </a:cubicBezTo>
                  <a:cubicBezTo>
                    <a:pt x="84" y="3"/>
                    <a:pt x="76" y="4"/>
                    <a:pt x="69" y="4"/>
                  </a:cubicBezTo>
                  <a:cubicBezTo>
                    <a:pt x="54" y="4"/>
                    <a:pt x="39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6" name="Google Shape;13176;p45"/>
            <p:cNvSpPr/>
            <p:nvPr/>
          </p:nvSpPr>
          <p:spPr>
            <a:xfrm>
              <a:off x="4808975" y="5408125"/>
              <a:ext cx="1650" cy="3650"/>
            </a:xfrm>
            <a:custGeom>
              <a:avLst/>
              <a:gdLst/>
              <a:ahLst/>
              <a:cxnLst/>
              <a:rect l="l" t="t" r="r" b="b"/>
              <a:pathLst>
                <a:path w="66" h="146" extrusionOk="0">
                  <a:moveTo>
                    <a:pt x="52" y="7"/>
                  </a:moveTo>
                  <a:cubicBezTo>
                    <a:pt x="51" y="7"/>
                    <a:pt x="50" y="7"/>
                    <a:pt x="49" y="9"/>
                  </a:cubicBezTo>
                  <a:cubicBezTo>
                    <a:pt x="33" y="21"/>
                    <a:pt x="17" y="1"/>
                    <a:pt x="0" y="79"/>
                  </a:cubicBezTo>
                  <a:cubicBezTo>
                    <a:pt x="8" y="134"/>
                    <a:pt x="18" y="145"/>
                    <a:pt x="28" y="145"/>
                  </a:cubicBezTo>
                  <a:cubicBezTo>
                    <a:pt x="33" y="145"/>
                    <a:pt x="39" y="142"/>
                    <a:pt x="45" y="140"/>
                  </a:cubicBezTo>
                  <a:cubicBezTo>
                    <a:pt x="62" y="140"/>
                    <a:pt x="62" y="112"/>
                    <a:pt x="66" y="54"/>
                  </a:cubicBezTo>
                  <a:cubicBezTo>
                    <a:pt x="62" y="21"/>
                    <a:pt x="56" y="7"/>
                    <a:pt x="52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7" name="Google Shape;13177;p45"/>
            <p:cNvSpPr/>
            <p:nvPr/>
          </p:nvSpPr>
          <p:spPr>
            <a:xfrm>
              <a:off x="4806800" y="5408500"/>
              <a:ext cx="1475" cy="3075"/>
            </a:xfrm>
            <a:custGeom>
              <a:avLst/>
              <a:gdLst/>
              <a:ahLst/>
              <a:cxnLst/>
              <a:rect l="l" t="t" r="r" b="b"/>
              <a:pathLst>
                <a:path w="59" h="123" extrusionOk="0">
                  <a:moveTo>
                    <a:pt x="38" y="0"/>
                  </a:moveTo>
                  <a:cubicBezTo>
                    <a:pt x="26" y="0"/>
                    <a:pt x="13" y="10"/>
                    <a:pt x="1" y="60"/>
                  </a:cubicBezTo>
                  <a:cubicBezTo>
                    <a:pt x="13" y="101"/>
                    <a:pt x="24" y="122"/>
                    <a:pt x="34" y="122"/>
                  </a:cubicBezTo>
                  <a:cubicBezTo>
                    <a:pt x="41" y="122"/>
                    <a:pt x="48" y="112"/>
                    <a:pt x="54" y="93"/>
                  </a:cubicBezTo>
                  <a:cubicBezTo>
                    <a:pt x="54" y="76"/>
                    <a:pt x="58" y="60"/>
                    <a:pt x="58" y="39"/>
                  </a:cubicBezTo>
                  <a:cubicBezTo>
                    <a:pt x="58" y="27"/>
                    <a:pt x="54" y="15"/>
                    <a:pt x="50" y="2"/>
                  </a:cubicBezTo>
                  <a:cubicBezTo>
                    <a:pt x="46" y="1"/>
                    <a:pt x="42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8" name="Google Shape;13178;p45"/>
            <p:cNvSpPr/>
            <p:nvPr/>
          </p:nvSpPr>
          <p:spPr>
            <a:xfrm>
              <a:off x="4804850" y="5408750"/>
              <a:ext cx="1275" cy="3250"/>
            </a:xfrm>
            <a:custGeom>
              <a:avLst/>
              <a:gdLst/>
              <a:ahLst/>
              <a:cxnLst/>
              <a:rect l="l" t="t" r="r" b="b"/>
              <a:pathLst>
                <a:path w="51" h="130" extrusionOk="0">
                  <a:moveTo>
                    <a:pt x="22" y="0"/>
                  </a:moveTo>
                  <a:cubicBezTo>
                    <a:pt x="13" y="0"/>
                    <a:pt x="5" y="13"/>
                    <a:pt x="1" y="78"/>
                  </a:cubicBezTo>
                  <a:cubicBezTo>
                    <a:pt x="9" y="91"/>
                    <a:pt x="13" y="107"/>
                    <a:pt x="22" y="119"/>
                  </a:cubicBezTo>
                  <a:cubicBezTo>
                    <a:pt x="25" y="126"/>
                    <a:pt x="28" y="129"/>
                    <a:pt x="31" y="129"/>
                  </a:cubicBezTo>
                  <a:cubicBezTo>
                    <a:pt x="38" y="129"/>
                    <a:pt x="43" y="108"/>
                    <a:pt x="46" y="78"/>
                  </a:cubicBezTo>
                  <a:cubicBezTo>
                    <a:pt x="50" y="58"/>
                    <a:pt x="50" y="37"/>
                    <a:pt x="46" y="17"/>
                  </a:cubicBezTo>
                  <a:cubicBezTo>
                    <a:pt x="42" y="5"/>
                    <a:pt x="34" y="0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9" name="Google Shape;13179;p45"/>
            <p:cNvSpPr/>
            <p:nvPr/>
          </p:nvSpPr>
          <p:spPr>
            <a:xfrm>
              <a:off x="4811225" y="5408475"/>
              <a:ext cx="1150" cy="3275"/>
            </a:xfrm>
            <a:custGeom>
              <a:avLst/>
              <a:gdLst/>
              <a:ahLst/>
              <a:cxnLst/>
              <a:rect l="l" t="t" r="r" b="b"/>
              <a:pathLst>
                <a:path w="46" h="131" extrusionOk="0">
                  <a:moveTo>
                    <a:pt x="25" y="1"/>
                  </a:moveTo>
                  <a:cubicBezTo>
                    <a:pt x="16" y="1"/>
                    <a:pt x="6" y="10"/>
                    <a:pt x="0" y="61"/>
                  </a:cubicBezTo>
                  <a:cubicBezTo>
                    <a:pt x="9" y="109"/>
                    <a:pt x="16" y="131"/>
                    <a:pt x="24" y="131"/>
                  </a:cubicBezTo>
                  <a:cubicBezTo>
                    <a:pt x="27" y="131"/>
                    <a:pt x="30" y="128"/>
                    <a:pt x="33" y="122"/>
                  </a:cubicBezTo>
                  <a:cubicBezTo>
                    <a:pt x="41" y="98"/>
                    <a:pt x="46" y="73"/>
                    <a:pt x="46" y="48"/>
                  </a:cubicBezTo>
                  <a:cubicBezTo>
                    <a:pt x="46" y="11"/>
                    <a:pt x="37" y="3"/>
                    <a:pt x="33" y="3"/>
                  </a:cubicBezTo>
                  <a:cubicBezTo>
                    <a:pt x="31" y="2"/>
                    <a:pt x="28" y="1"/>
                    <a:pt x="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0" name="Google Shape;13180;p45"/>
            <p:cNvSpPr/>
            <p:nvPr/>
          </p:nvSpPr>
          <p:spPr>
            <a:xfrm>
              <a:off x="4817475" y="5408425"/>
              <a:ext cx="950" cy="3050"/>
            </a:xfrm>
            <a:custGeom>
              <a:avLst/>
              <a:gdLst/>
              <a:ahLst/>
              <a:cxnLst/>
              <a:rect l="l" t="t" r="r" b="b"/>
              <a:pathLst>
                <a:path w="38" h="122" extrusionOk="0">
                  <a:moveTo>
                    <a:pt x="18" y="1"/>
                  </a:moveTo>
                  <a:cubicBezTo>
                    <a:pt x="15" y="1"/>
                    <a:pt x="12" y="4"/>
                    <a:pt x="9" y="9"/>
                  </a:cubicBezTo>
                  <a:cubicBezTo>
                    <a:pt x="5" y="26"/>
                    <a:pt x="1" y="46"/>
                    <a:pt x="1" y="63"/>
                  </a:cubicBezTo>
                  <a:cubicBezTo>
                    <a:pt x="1" y="79"/>
                    <a:pt x="5" y="96"/>
                    <a:pt x="9" y="112"/>
                  </a:cubicBezTo>
                  <a:cubicBezTo>
                    <a:pt x="12" y="119"/>
                    <a:pt x="15" y="122"/>
                    <a:pt x="17" y="122"/>
                  </a:cubicBezTo>
                  <a:cubicBezTo>
                    <a:pt x="24" y="122"/>
                    <a:pt x="29" y="98"/>
                    <a:pt x="38" y="50"/>
                  </a:cubicBezTo>
                  <a:cubicBezTo>
                    <a:pt x="32" y="14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1" name="Google Shape;13181;p45"/>
            <p:cNvSpPr/>
            <p:nvPr/>
          </p:nvSpPr>
          <p:spPr>
            <a:xfrm>
              <a:off x="4818600" y="5408550"/>
              <a:ext cx="750" cy="2900"/>
            </a:xfrm>
            <a:custGeom>
              <a:avLst/>
              <a:gdLst/>
              <a:ahLst/>
              <a:cxnLst/>
              <a:rect l="l" t="t" r="r" b="b"/>
              <a:pathLst>
                <a:path w="30" h="116" extrusionOk="0">
                  <a:moveTo>
                    <a:pt x="13" y="0"/>
                  </a:moveTo>
                  <a:cubicBezTo>
                    <a:pt x="9" y="13"/>
                    <a:pt x="5" y="29"/>
                    <a:pt x="5" y="41"/>
                  </a:cubicBezTo>
                  <a:cubicBezTo>
                    <a:pt x="1" y="66"/>
                    <a:pt x="5" y="91"/>
                    <a:pt x="17" y="115"/>
                  </a:cubicBezTo>
                  <a:cubicBezTo>
                    <a:pt x="21" y="115"/>
                    <a:pt x="30" y="82"/>
                    <a:pt x="30" y="49"/>
                  </a:cubicBezTo>
                  <a:cubicBezTo>
                    <a:pt x="30" y="21"/>
                    <a:pt x="25" y="0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2" name="Google Shape;13182;p45"/>
            <p:cNvSpPr/>
            <p:nvPr/>
          </p:nvSpPr>
          <p:spPr>
            <a:xfrm>
              <a:off x="4816150" y="5408850"/>
              <a:ext cx="625" cy="1925"/>
            </a:xfrm>
            <a:custGeom>
              <a:avLst/>
              <a:gdLst/>
              <a:ahLst/>
              <a:cxnLst/>
              <a:rect l="l" t="t" r="r" b="b"/>
              <a:pathLst>
                <a:path w="25" h="77" extrusionOk="0">
                  <a:moveTo>
                    <a:pt x="12" y="0"/>
                  </a:moveTo>
                  <a:cubicBezTo>
                    <a:pt x="9" y="0"/>
                    <a:pt x="6" y="11"/>
                    <a:pt x="0" y="33"/>
                  </a:cubicBezTo>
                  <a:cubicBezTo>
                    <a:pt x="5" y="63"/>
                    <a:pt x="7" y="77"/>
                    <a:pt x="10" y="77"/>
                  </a:cubicBezTo>
                  <a:cubicBezTo>
                    <a:pt x="13" y="77"/>
                    <a:pt x="17" y="64"/>
                    <a:pt x="25" y="37"/>
                  </a:cubicBezTo>
                  <a:cubicBezTo>
                    <a:pt x="19" y="12"/>
                    <a:pt x="16" y="0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3" name="Google Shape;13183;p45"/>
            <p:cNvSpPr/>
            <p:nvPr/>
          </p:nvSpPr>
          <p:spPr>
            <a:xfrm>
              <a:off x="4811950" y="5329550"/>
              <a:ext cx="18975" cy="4650"/>
            </a:xfrm>
            <a:custGeom>
              <a:avLst/>
              <a:gdLst/>
              <a:ahLst/>
              <a:cxnLst/>
              <a:rect l="l" t="t" r="r" b="b"/>
              <a:pathLst>
                <a:path w="759" h="186" extrusionOk="0">
                  <a:moveTo>
                    <a:pt x="671" y="0"/>
                  </a:moveTo>
                  <a:cubicBezTo>
                    <a:pt x="662" y="0"/>
                    <a:pt x="653" y="3"/>
                    <a:pt x="644" y="9"/>
                  </a:cubicBezTo>
                  <a:cubicBezTo>
                    <a:pt x="624" y="21"/>
                    <a:pt x="603" y="29"/>
                    <a:pt x="579" y="29"/>
                  </a:cubicBezTo>
                  <a:cubicBezTo>
                    <a:pt x="566" y="34"/>
                    <a:pt x="558" y="42"/>
                    <a:pt x="550" y="46"/>
                  </a:cubicBezTo>
                  <a:lnTo>
                    <a:pt x="476" y="46"/>
                  </a:lnTo>
                  <a:cubicBezTo>
                    <a:pt x="423" y="38"/>
                    <a:pt x="369" y="29"/>
                    <a:pt x="316" y="21"/>
                  </a:cubicBezTo>
                  <a:cubicBezTo>
                    <a:pt x="275" y="13"/>
                    <a:pt x="238" y="1"/>
                    <a:pt x="201" y="1"/>
                  </a:cubicBezTo>
                  <a:cubicBezTo>
                    <a:pt x="189" y="1"/>
                    <a:pt x="177" y="13"/>
                    <a:pt x="160" y="17"/>
                  </a:cubicBezTo>
                  <a:cubicBezTo>
                    <a:pt x="136" y="28"/>
                    <a:pt x="109" y="44"/>
                    <a:pt x="82" y="44"/>
                  </a:cubicBezTo>
                  <a:cubicBezTo>
                    <a:pt x="69" y="44"/>
                    <a:pt x="55" y="40"/>
                    <a:pt x="41" y="29"/>
                  </a:cubicBezTo>
                  <a:cubicBezTo>
                    <a:pt x="38" y="23"/>
                    <a:pt x="31" y="20"/>
                    <a:pt x="24" y="20"/>
                  </a:cubicBezTo>
                  <a:cubicBezTo>
                    <a:pt x="21" y="20"/>
                    <a:pt x="19" y="20"/>
                    <a:pt x="17" y="21"/>
                  </a:cubicBezTo>
                  <a:cubicBezTo>
                    <a:pt x="12" y="21"/>
                    <a:pt x="8" y="34"/>
                    <a:pt x="0" y="46"/>
                  </a:cubicBezTo>
                  <a:cubicBezTo>
                    <a:pt x="0" y="107"/>
                    <a:pt x="8" y="140"/>
                    <a:pt x="17" y="144"/>
                  </a:cubicBezTo>
                  <a:cubicBezTo>
                    <a:pt x="37" y="153"/>
                    <a:pt x="58" y="161"/>
                    <a:pt x="82" y="165"/>
                  </a:cubicBezTo>
                  <a:cubicBezTo>
                    <a:pt x="111" y="161"/>
                    <a:pt x="136" y="157"/>
                    <a:pt x="160" y="144"/>
                  </a:cubicBezTo>
                  <a:cubicBezTo>
                    <a:pt x="168" y="144"/>
                    <a:pt x="177" y="157"/>
                    <a:pt x="181" y="157"/>
                  </a:cubicBezTo>
                  <a:cubicBezTo>
                    <a:pt x="226" y="148"/>
                    <a:pt x="271" y="148"/>
                    <a:pt x="316" y="148"/>
                  </a:cubicBezTo>
                  <a:cubicBezTo>
                    <a:pt x="357" y="161"/>
                    <a:pt x="398" y="165"/>
                    <a:pt x="435" y="173"/>
                  </a:cubicBezTo>
                  <a:cubicBezTo>
                    <a:pt x="476" y="181"/>
                    <a:pt x="513" y="185"/>
                    <a:pt x="554" y="185"/>
                  </a:cubicBezTo>
                  <a:cubicBezTo>
                    <a:pt x="579" y="181"/>
                    <a:pt x="599" y="173"/>
                    <a:pt x="620" y="157"/>
                  </a:cubicBezTo>
                  <a:cubicBezTo>
                    <a:pt x="634" y="152"/>
                    <a:pt x="647" y="140"/>
                    <a:pt x="659" y="140"/>
                  </a:cubicBezTo>
                  <a:cubicBezTo>
                    <a:pt x="668" y="140"/>
                    <a:pt x="677" y="146"/>
                    <a:pt x="685" y="165"/>
                  </a:cubicBezTo>
                  <a:cubicBezTo>
                    <a:pt x="689" y="160"/>
                    <a:pt x="692" y="158"/>
                    <a:pt x="695" y="158"/>
                  </a:cubicBezTo>
                  <a:cubicBezTo>
                    <a:pt x="701" y="158"/>
                    <a:pt x="707" y="166"/>
                    <a:pt x="712" y="166"/>
                  </a:cubicBezTo>
                  <a:cubicBezTo>
                    <a:pt x="717" y="166"/>
                    <a:pt x="722" y="160"/>
                    <a:pt x="726" y="136"/>
                  </a:cubicBezTo>
                  <a:cubicBezTo>
                    <a:pt x="726" y="133"/>
                    <a:pt x="727" y="132"/>
                    <a:pt x="729" y="132"/>
                  </a:cubicBezTo>
                  <a:cubicBezTo>
                    <a:pt x="731" y="132"/>
                    <a:pt x="736" y="136"/>
                    <a:pt x="739" y="136"/>
                  </a:cubicBezTo>
                  <a:cubicBezTo>
                    <a:pt x="739" y="137"/>
                    <a:pt x="740" y="137"/>
                    <a:pt x="740" y="137"/>
                  </a:cubicBezTo>
                  <a:cubicBezTo>
                    <a:pt x="744" y="137"/>
                    <a:pt x="751" y="120"/>
                    <a:pt x="755" y="83"/>
                  </a:cubicBezTo>
                  <a:cubicBezTo>
                    <a:pt x="759" y="49"/>
                    <a:pt x="751" y="26"/>
                    <a:pt x="743" y="26"/>
                  </a:cubicBezTo>
                  <a:cubicBezTo>
                    <a:pt x="742" y="26"/>
                    <a:pt x="740" y="27"/>
                    <a:pt x="739" y="29"/>
                  </a:cubicBezTo>
                  <a:cubicBezTo>
                    <a:pt x="736" y="33"/>
                    <a:pt x="734" y="35"/>
                    <a:pt x="731" y="35"/>
                  </a:cubicBezTo>
                  <a:cubicBezTo>
                    <a:pt x="726" y="35"/>
                    <a:pt x="720" y="27"/>
                    <a:pt x="714" y="21"/>
                  </a:cubicBezTo>
                  <a:cubicBezTo>
                    <a:pt x="701" y="8"/>
                    <a:pt x="686" y="0"/>
                    <a:pt x="6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4" name="Google Shape;13184;p45"/>
            <p:cNvSpPr/>
            <p:nvPr/>
          </p:nvSpPr>
          <p:spPr>
            <a:xfrm>
              <a:off x="4801375" y="5329500"/>
              <a:ext cx="10275" cy="4075"/>
            </a:xfrm>
            <a:custGeom>
              <a:avLst/>
              <a:gdLst/>
              <a:ahLst/>
              <a:cxnLst/>
              <a:rect l="l" t="t" r="r" b="b"/>
              <a:pathLst>
                <a:path w="411" h="163" extrusionOk="0">
                  <a:moveTo>
                    <a:pt x="230" y="1"/>
                  </a:moveTo>
                  <a:cubicBezTo>
                    <a:pt x="218" y="1"/>
                    <a:pt x="206" y="5"/>
                    <a:pt x="193" y="19"/>
                  </a:cubicBezTo>
                  <a:cubicBezTo>
                    <a:pt x="186" y="14"/>
                    <a:pt x="179" y="12"/>
                    <a:pt x="172" y="12"/>
                  </a:cubicBezTo>
                  <a:cubicBezTo>
                    <a:pt x="145" y="12"/>
                    <a:pt x="119" y="39"/>
                    <a:pt x="92" y="39"/>
                  </a:cubicBezTo>
                  <a:cubicBezTo>
                    <a:pt x="85" y="39"/>
                    <a:pt x="78" y="37"/>
                    <a:pt x="70" y="31"/>
                  </a:cubicBezTo>
                  <a:cubicBezTo>
                    <a:pt x="66" y="27"/>
                    <a:pt x="62" y="26"/>
                    <a:pt x="57" y="26"/>
                  </a:cubicBezTo>
                  <a:cubicBezTo>
                    <a:pt x="47" y="26"/>
                    <a:pt x="37" y="31"/>
                    <a:pt x="29" y="31"/>
                  </a:cubicBezTo>
                  <a:cubicBezTo>
                    <a:pt x="13" y="31"/>
                    <a:pt x="13" y="52"/>
                    <a:pt x="0" y="85"/>
                  </a:cubicBezTo>
                  <a:cubicBezTo>
                    <a:pt x="10" y="124"/>
                    <a:pt x="17" y="142"/>
                    <a:pt x="26" y="142"/>
                  </a:cubicBezTo>
                  <a:cubicBezTo>
                    <a:pt x="28" y="142"/>
                    <a:pt x="31" y="141"/>
                    <a:pt x="33" y="138"/>
                  </a:cubicBezTo>
                  <a:cubicBezTo>
                    <a:pt x="37" y="135"/>
                    <a:pt x="41" y="134"/>
                    <a:pt x="43" y="134"/>
                  </a:cubicBezTo>
                  <a:cubicBezTo>
                    <a:pt x="49" y="134"/>
                    <a:pt x="52" y="138"/>
                    <a:pt x="58" y="138"/>
                  </a:cubicBezTo>
                  <a:lnTo>
                    <a:pt x="83" y="142"/>
                  </a:lnTo>
                  <a:lnTo>
                    <a:pt x="115" y="150"/>
                  </a:lnTo>
                  <a:cubicBezTo>
                    <a:pt x="115" y="150"/>
                    <a:pt x="117" y="152"/>
                    <a:pt x="120" y="152"/>
                  </a:cubicBezTo>
                  <a:cubicBezTo>
                    <a:pt x="121" y="152"/>
                    <a:pt x="122" y="152"/>
                    <a:pt x="124" y="150"/>
                  </a:cubicBezTo>
                  <a:cubicBezTo>
                    <a:pt x="135" y="139"/>
                    <a:pt x="147" y="135"/>
                    <a:pt x="157" y="135"/>
                  </a:cubicBezTo>
                  <a:cubicBezTo>
                    <a:pt x="173" y="135"/>
                    <a:pt x="187" y="142"/>
                    <a:pt x="202" y="142"/>
                  </a:cubicBezTo>
                  <a:cubicBezTo>
                    <a:pt x="206" y="142"/>
                    <a:pt x="210" y="138"/>
                    <a:pt x="214" y="134"/>
                  </a:cubicBezTo>
                  <a:cubicBezTo>
                    <a:pt x="223" y="125"/>
                    <a:pt x="232" y="118"/>
                    <a:pt x="241" y="118"/>
                  </a:cubicBezTo>
                  <a:cubicBezTo>
                    <a:pt x="248" y="118"/>
                    <a:pt x="256" y="123"/>
                    <a:pt x="263" y="134"/>
                  </a:cubicBezTo>
                  <a:cubicBezTo>
                    <a:pt x="263" y="142"/>
                    <a:pt x="271" y="142"/>
                    <a:pt x="280" y="142"/>
                  </a:cubicBezTo>
                  <a:cubicBezTo>
                    <a:pt x="286" y="139"/>
                    <a:pt x="293" y="136"/>
                    <a:pt x="300" y="136"/>
                  </a:cubicBezTo>
                  <a:cubicBezTo>
                    <a:pt x="309" y="136"/>
                    <a:pt x="319" y="142"/>
                    <a:pt x="329" y="159"/>
                  </a:cubicBezTo>
                  <a:cubicBezTo>
                    <a:pt x="330" y="161"/>
                    <a:pt x="331" y="162"/>
                    <a:pt x="333" y="162"/>
                  </a:cubicBezTo>
                  <a:cubicBezTo>
                    <a:pt x="337" y="162"/>
                    <a:pt x="342" y="156"/>
                    <a:pt x="345" y="150"/>
                  </a:cubicBezTo>
                  <a:cubicBezTo>
                    <a:pt x="349" y="142"/>
                    <a:pt x="353" y="113"/>
                    <a:pt x="362" y="97"/>
                  </a:cubicBezTo>
                  <a:cubicBezTo>
                    <a:pt x="377" y="129"/>
                    <a:pt x="385" y="146"/>
                    <a:pt x="391" y="146"/>
                  </a:cubicBezTo>
                  <a:cubicBezTo>
                    <a:pt x="398" y="146"/>
                    <a:pt x="402" y="122"/>
                    <a:pt x="411" y="68"/>
                  </a:cubicBezTo>
                  <a:cubicBezTo>
                    <a:pt x="411" y="36"/>
                    <a:pt x="407" y="15"/>
                    <a:pt x="403" y="15"/>
                  </a:cubicBezTo>
                  <a:cubicBezTo>
                    <a:pt x="397" y="15"/>
                    <a:pt x="393" y="13"/>
                    <a:pt x="390" y="13"/>
                  </a:cubicBezTo>
                  <a:cubicBezTo>
                    <a:pt x="389" y="13"/>
                    <a:pt x="388" y="14"/>
                    <a:pt x="386" y="15"/>
                  </a:cubicBezTo>
                  <a:cubicBezTo>
                    <a:pt x="376" y="26"/>
                    <a:pt x="366" y="30"/>
                    <a:pt x="355" y="30"/>
                  </a:cubicBezTo>
                  <a:cubicBezTo>
                    <a:pt x="339" y="30"/>
                    <a:pt x="321" y="22"/>
                    <a:pt x="304" y="19"/>
                  </a:cubicBezTo>
                  <a:cubicBezTo>
                    <a:pt x="280" y="19"/>
                    <a:pt x="255" y="1"/>
                    <a:pt x="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5" name="Google Shape;13185;p45"/>
            <p:cNvSpPr/>
            <p:nvPr/>
          </p:nvSpPr>
          <p:spPr>
            <a:xfrm>
              <a:off x="4791625" y="5330075"/>
              <a:ext cx="7825" cy="3275"/>
            </a:xfrm>
            <a:custGeom>
              <a:avLst/>
              <a:gdLst/>
              <a:ahLst/>
              <a:cxnLst/>
              <a:rect l="l" t="t" r="r" b="b"/>
              <a:pathLst>
                <a:path w="313" h="131" extrusionOk="0">
                  <a:moveTo>
                    <a:pt x="230" y="0"/>
                  </a:moveTo>
                  <a:cubicBezTo>
                    <a:pt x="202" y="0"/>
                    <a:pt x="173" y="0"/>
                    <a:pt x="148" y="4"/>
                  </a:cubicBezTo>
                  <a:cubicBezTo>
                    <a:pt x="132" y="4"/>
                    <a:pt x="116" y="21"/>
                    <a:pt x="103" y="25"/>
                  </a:cubicBezTo>
                  <a:cubicBezTo>
                    <a:pt x="95" y="26"/>
                    <a:pt x="86" y="27"/>
                    <a:pt x="78" y="27"/>
                  </a:cubicBezTo>
                  <a:cubicBezTo>
                    <a:pt x="60" y="27"/>
                    <a:pt x="42" y="25"/>
                    <a:pt x="25" y="25"/>
                  </a:cubicBezTo>
                  <a:cubicBezTo>
                    <a:pt x="17" y="25"/>
                    <a:pt x="9" y="25"/>
                    <a:pt x="1" y="54"/>
                  </a:cubicBezTo>
                  <a:cubicBezTo>
                    <a:pt x="13" y="109"/>
                    <a:pt x="24" y="126"/>
                    <a:pt x="36" y="126"/>
                  </a:cubicBezTo>
                  <a:cubicBezTo>
                    <a:pt x="43" y="126"/>
                    <a:pt x="50" y="119"/>
                    <a:pt x="58" y="111"/>
                  </a:cubicBezTo>
                  <a:cubicBezTo>
                    <a:pt x="62" y="107"/>
                    <a:pt x="66" y="104"/>
                    <a:pt x="70" y="104"/>
                  </a:cubicBezTo>
                  <a:cubicBezTo>
                    <a:pt x="75" y="104"/>
                    <a:pt x="79" y="107"/>
                    <a:pt x="83" y="115"/>
                  </a:cubicBezTo>
                  <a:cubicBezTo>
                    <a:pt x="86" y="124"/>
                    <a:pt x="89" y="131"/>
                    <a:pt x="93" y="131"/>
                  </a:cubicBezTo>
                  <a:cubicBezTo>
                    <a:pt x="95" y="131"/>
                    <a:pt x="97" y="130"/>
                    <a:pt x="99" y="127"/>
                  </a:cubicBezTo>
                  <a:cubicBezTo>
                    <a:pt x="106" y="113"/>
                    <a:pt x="114" y="109"/>
                    <a:pt x="121" y="109"/>
                  </a:cubicBezTo>
                  <a:cubicBezTo>
                    <a:pt x="132" y="109"/>
                    <a:pt x="143" y="118"/>
                    <a:pt x="155" y="118"/>
                  </a:cubicBezTo>
                  <a:cubicBezTo>
                    <a:pt x="158" y="118"/>
                    <a:pt x="161" y="117"/>
                    <a:pt x="165" y="115"/>
                  </a:cubicBezTo>
                  <a:cubicBezTo>
                    <a:pt x="172" y="111"/>
                    <a:pt x="179" y="110"/>
                    <a:pt x="186" y="110"/>
                  </a:cubicBezTo>
                  <a:cubicBezTo>
                    <a:pt x="201" y="110"/>
                    <a:pt x="217" y="115"/>
                    <a:pt x="230" y="115"/>
                  </a:cubicBezTo>
                  <a:cubicBezTo>
                    <a:pt x="239" y="115"/>
                    <a:pt x="243" y="111"/>
                    <a:pt x="251" y="107"/>
                  </a:cubicBezTo>
                  <a:lnTo>
                    <a:pt x="288" y="95"/>
                  </a:lnTo>
                  <a:cubicBezTo>
                    <a:pt x="288" y="94"/>
                    <a:pt x="289" y="94"/>
                    <a:pt x="290" y="94"/>
                  </a:cubicBezTo>
                  <a:cubicBezTo>
                    <a:pt x="293" y="94"/>
                    <a:pt x="296" y="97"/>
                    <a:pt x="300" y="97"/>
                  </a:cubicBezTo>
                  <a:cubicBezTo>
                    <a:pt x="305" y="97"/>
                    <a:pt x="310" y="89"/>
                    <a:pt x="313" y="49"/>
                  </a:cubicBezTo>
                  <a:cubicBezTo>
                    <a:pt x="313" y="13"/>
                    <a:pt x="308" y="0"/>
                    <a:pt x="2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6" name="Google Shape;13186;p45"/>
            <p:cNvSpPr/>
            <p:nvPr/>
          </p:nvSpPr>
          <p:spPr>
            <a:xfrm>
              <a:off x="4787125" y="5330625"/>
              <a:ext cx="3100" cy="2525"/>
            </a:xfrm>
            <a:custGeom>
              <a:avLst/>
              <a:gdLst/>
              <a:ahLst/>
              <a:cxnLst/>
              <a:rect l="l" t="t" r="r" b="b"/>
              <a:pathLst>
                <a:path w="124" h="101" extrusionOk="0">
                  <a:moveTo>
                    <a:pt x="68" y="1"/>
                  </a:moveTo>
                  <a:cubicBezTo>
                    <a:pt x="50" y="1"/>
                    <a:pt x="33" y="3"/>
                    <a:pt x="17" y="7"/>
                  </a:cubicBezTo>
                  <a:cubicBezTo>
                    <a:pt x="8" y="7"/>
                    <a:pt x="4" y="19"/>
                    <a:pt x="0" y="27"/>
                  </a:cubicBezTo>
                  <a:cubicBezTo>
                    <a:pt x="4" y="81"/>
                    <a:pt x="12" y="97"/>
                    <a:pt x="21" y="97"/>
                  </a:cubicBezTo>
                  <a:cubicBezTo>
                    <a:pt x="27" y="99"/>
                    <a:pt x="33" y="100"/>
                    <a:pt x="40" y="100"/>
                  </a:cubicBezTo>
                  <a:cubicBezTo>
                    <a:pt x="46" y="100"/>
                    <a:pt x="53" y="99"/>
                    <a:pt x="62" y="97"/>
                  </a:cubicBezTo>
                  <a:cubicBezTo>
                    <a:pt x="71" y="94"/>
                    <a:pt x="82" y="83"/>
                    <a:pt x="92" y="83"/>
                  </a:cubicBezTo>
                  <a:cubicBezTo>
                    <a:pt x="96" y="83"/>
                    <a:pt x="99" y="84"/>
                    <a:pt x="103" y="89"/>
                  </a:cubicBezTo>
                  <a:cubicBezTo>
                    <a:pt x="105" y="93"/>
                    <a:pt x="107" y="95"/>
                    <a:pt x="109" y="95"/>
                  </a:cubicBezTo>
                  <a:cubicBezTo>
                    <a:pt x="115" y="95"/>
                    <a:pt x="117" y="63"/>
                    <a:pt x="123" y="7"/>
                  </a:cubicBezTo>
                  <a:cubicBezTo>
                    <a:pt x="105" y="3"/>
                    <a:pt x="86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7" name="Google Shape;13187;p45"/>
            <p:cNvSpPr/>
            <p:nvPr/>
          </p:nvSpPr>
          <p:spPr>
            <a:xfrm>
              <a:off x="4790500" y="5330650"/>
              <a:ext cx="650" cy="2325"/>
            </a:xfrm>
            <a:custGeom>
              <a:avLst/>
              <a:gdLst/>
              <a:ahLst/>
              <a:cxnLst/>
              <a:rect l="l" t="t" r="r" b="b"/>
              <a:pathLst>
                <a:path w="26" h="93" extrusionOk="0">
                  <a:moveTo>
                    <a:pt x="16" y="1"/>
                  </a:moveTo>
                  <a:cubicBezTo>
                    <a:pt x="15" y="1"/>
                    <a:pt x="14" y="1"/>
                    <a:pt x="13" y="2"/>
                  </a:cubicBezTo>
                  <a:cubicBezTo>
                    <a:pt x="9" y="14"/>
                    <a:pt x="5" y="26"/>
                    <a:pt x="5" y="35"/>
                  </a:cubicBezTo>
                  <a:cubicBezTo>
                    <a:pt x="1" y="59"/>
                    <a:pt x="9" y="92"/>
                    <a:pt x="17" y="92"/>
                  </a:cubicBezTo>
                  <a:cubicBezTo>
                    <a:pt x="21" y="76"/>
                    <a:pt x="25" y="59"/>
                    <a:pt x="25" y="47"/>
                  </a:cubicBezTo>
                  <a:cubicBezTo>
                    <a:pt x="25" y="12"/>
                    <a:pt x="22" y="1"/>
                    <a:pt x="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8" name="Google Shape;13188;p45"/>
            <p:cNvSpPr/>
            <p:nvPr/>
          </p:nvSpPr>
          <p:spPr>
            <a:xfrm>
              <a:off x="4800350" y="5330475"/>
              <a:ext cx="650" cy="1750"/>
            </a:xfrm>
            <a:custGeom>
              <a:avLst/>
              <a:gdLst/>
              <a:ahLst/>
              <a:cxnLst/>
              <a:rect l="l" t="t" r="r" b="b"/>
              <a:pathLst>
                <a:path w="26" h="70" extrusionOk="0">
                  <a:moveTo>
                    <a:pt x="17" y="1"/>
                  </a:moveTo>
                  <a:cubicBezTo>
                    <a:pt x="9" y="1"/>
                    <a:pt x="5" y="5"/>
                    <a:pt x="0" y="9"/>
                  </a:cubicBezTo>
                  <a:cubicBezTo>
                    <a:pt x="0" y="21"/>
                    <a:pt x="0" y="33"/>
                    <a:pt x="0" y="46"/>
                  </a:cubicBezTo>
                  <a:cubicBezTo>
                    <a:pt x="5" y="63"/>
                    <a:pt x="9" y="70"/>
                    <a:pt x="13" y="70"/>
                  </a:cubicBezTo>
                  <a:cubicBezTo>
                    <a:pt x="15" y="70"/>
                    <a:pt x="18" y="67"/>
                    <a:pt x="21" y="62"/>
                  </a:cubicBezTo>
                  <a:cubicBezTo>
                    <a:pt x="25" y="46"/>
                    <a:pt x="25" y="29"/>
                    <a:pt x="21" y="9"/>
                  </a:cubicBezTo>
                  <a:cubicBezTo>
                    <a:pt x="21" y="5"/>
                    <a:pt x="17" y="1"/>
                    <a:pt x="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9" name="Google Shape;13189;p45"/>
            <p:cNvSpPr/>
            <p:nvPr/>
          </p:nvSpPr>
          <p:spPr>
            <a:xfrm>
              <a:off x="4819525" y="5432750"/>
              <a:ext cx="16125" cy="7200"/>
            </a:xfrm>
            <a:custGeom>
              <a:avLst/>
              <a:gdLst/>
              <a:ahLst/>
              <a:cxnLst/>
              <a:rect l="l" t="t" r="r" b="b"/>
              <a:pathLst>
                <a:path w="645" h="288" extrusionOk="0">
                  <a:moveTo>
                    <a:pt x="633" y="1"/>
                  </a:moveTo>
                  <a:cubicBezTo>
                    <a:pt x="608" y="5"/>
                    <a:pt x="588" y="13"/>
                    <a:pt x="567" y="21"/>
                  </a:cubicBezTo>
                  <a:cubicBezTo>
                    <a:pt x="565" y="22"/>
                    <a:pt x="563" y="22"/>
                    <a:pt x="561" y="22"/>
                  </a:cubicBezTo>
                  <a:cubicBezTo>
                    <a:pt x="553" y="22"/>
                    <a:pt x="542" y="17"/>
                    <a:pt x="538" y="17"/>
                  </a:cubicBezTo>
                  <a:cubicBezTo>
                    <a:pt x="534" y="17"/>
                    <a:pt x="530" y="21"/>
                    <a:pt x="522" y="21"/>
                  </a:cubicBezTo>
                  <a:lnTo>
                    <a:pt x="473" y="21"/>
                  </a:lnTo>
                  <a:cubicBezTo>
                    <a:pt x="460" y="21"/>
                    <a:pt x="448" y="9"/>
                    <a:pt x="440" y="9"/>
                  </a:cubicBezTo>
                  <a:cubicBezTo>
                    <a:pt x="395" y="17"/>
                    <a:pt x="350" y="29"/>
                    <a:pt x="304" y="38"/>
                  </a:cubicBezTo>
                  <a:cubicBezTo>
                    <a:pt x="300" y="38"/>
                    <a:pt x="292" y="33"/>
                    <a:pt x="288" y="33"/>
                  </a:cubicBezTo>
                  <a:cubicBezTo>
                    <a:pt x="280" y="30"/>
                    <a:pt x="272" y="26"/>
                    <a:pt x="263" y="26"/>
                  </a:cubicBezTo>
                  <a:cubicBezTo>
                    <a:pt x="253" y="26"/>
                    <a:pt x="243" y="31"/>
                    <a:pt x="235" y="46"/>
                  </a:cubicBezTo>
                  <a:cubicBezTo>
                    <a:pt x="235" y="50"/>
                    <a:pt x="231" y="50"/>
                    <a:pt x="226" y="50"/>
                  </a:cubicBezTo>
                  <a:cubicBezTo>
                    <a:pt x="194" y="54"/>
                    <a:pt x="157" y="58"/>
                    <a:pt x="124" y="74"/>
                  </a:cubicBezTo>
                  <a:cubicBezTo>
                    <a:pt x="112" y="80"/>
                    <a:pt x="101" y="82"/>
                    <a:pt x="89" y="82"/>
                  </a:cubicBezTo>
                  <a:cubicBezTo>
                    <a:pt x="72" y="82"/>
                    <a:pt x="55" y="78"/>
                    <a:pt x="37" y="78"/>
                  </a:cubicBezTo>
                  <a:cubicBezTo>
                    <a:pt x="33" y="78"/>
                    <a:pt x="29" y="78"/>
                    <a:pt x="25" y="79"/>
                  </a:cubicBezTo>
                  <a:cubicBezTo>
                    <a:pt x="17" y="79"/>
                    <a:pt x="9" y="79"/>
                    <a:pt x="1" y="120"/>
                  </a:cubicBezTo>
                  <a:cubicBezTo>
                    <a:pt x="1" y="148"/>
                    <a:pt x="5" y="177"/>
                    <a:pt x="9" y="206"/>
                  </a:cubicBezTo>
                  <a:cubicBezTo>
                    <a:pt x="9" y="206"/>
                    <a:pt x="13" y="210"/>
                    <a:pt x="13" y="210"/>
                  </a:cubicBezTo>
                  <a:cubicBezTo>
                    <a:pt x="16" y="208"/>
                    <a:pt x="19" y="208"/>
                    <a:pt x="22" y="208"/>
                  </a:cubicBezTo>
                  <a:cubicBezTo>
                    <a:pt x="26" y="208"/>
                    <a:pt x="30" y="209"/>
                    <a:pt x="35" y="209"/>
                  </a:cubicBezTo>
                  <a:cubicBezTo>
                    <a:pt x="44" y="209"/>
                    <a:pt x="53" y="205"/>
                    <a:pt x="62" y="177"/>
                  </a:cubicBezTo>
                  <a:cubicBezTo>
                    <a:pt x="64" y="175"/>
                    <a:pt x="65" y="174"/>
                    <a:pt x="66" y="174"/>
                  </a:cubicBezTo>
                  <a:cubicBezTo>
                    <a:pt x="69" y="174"/>
                    <a:pt x="72" y="179"/>
                    <a:pt x="75" y="185"/>
                  </a:cubicBezTo>
                  <a:cubicBezTo>
                    <a:pt x="86" y="210"/>
                    <a:pt x="97" y="222"/>
                    <a:pt x="108" y="222"/>
                  </a:cubicBezTo>
                  <a:cubicBezTo>
                    <a:pt x="113" y="222"/>
                    <a:pt x="119" y="219"/>
                    <a:pt x="124" y="214"/>
                  </a:cubicBezTo>
                  <a:cubicBezTo>
                    <a:pt x="131" y="207"/>
                    <a:pt x="138" y="204"/>
                    <a:pt x="144" y="204"/>
                  </a:cubicBezTo>
                  <a:cubicBezTo>
                    <a:pt x="153" y="204"/>
                    <a:pt x="162" y="210"/>
                    <a:pt x="169" y="222"/>
                  </a:cubicBezTo>
                  <a:cubicBezTo>
                    <a:pt x="172" y="224"/>
                    <a:pt x="174" y="224"/>
                    <a:pt x="177" y="224"/>
                  </a:cubicBezTo>
                  <a:cubicBezTo>
                    <a:pt x="182" y="224"/>
                    <a:pt x="187" y="222"/>
                    <a:pt x="190" y="222"/>
                  </a:cubicBezTo>
                  <a:cubicBezTo>
                    <a:pt x="196" y="219"/>
                    <a:pt x="200" y="208"/>
                    <a:pt x="206" y="208"/>
                  </a:cubicBezTo>
                  <a:cubicBezTo>
                    <a:pt x="207" y="208"/>
                    <a:pt x="208" y="208"/>
                    <a:pt x="210" y="210"/>
                  </a:cubicBezTo>
                  <a:cubicBezTo>
                    <a:pt x="219" y="220"/>
                    <a:pt x="229" y="224"/>
                    <a:pt x="238" y="224"/>
                  </a:cubicBezTo>
                  <a:cubicBezTo>
                    <a:pt x="258" y="224"/>
                    <a:pt x="277" y="209"/>
                    <a:pt x="297" y="209"/>
                  </a:cubicBezTo>
                  <a:cubicBezTo>
                    <a:pt x="305" y="209"/>
                    <a:pt x="313" y="211"/>
                    <a:pt x="321" y="218"/>
                  </a:cubicBezTo>
                  <a:cubicBezTo>
                    <a:pt x="325" y="221"/>
                    <a:pt x="330" y="222"/>
                    <a:pt x="336" y="222"/>
                  </a:cubicBezTo>
                  <a:cubicBezTo>
                    <a:pt x="341" y="222"/>
                    <a:pt x="347" y="221"/>
                    <a:pt x="353" y="221"/>
                  </a:cubicBezTo>
                  <a:cubicBezTo>
                    <a:pt x="356" y="221"/>
                    <a:pt x="359" y="221"/>
                    <a:pt x="362" y="222"/>
                  </a:cubicBezTo>
                  <a:cubicBezTo>
                    <a:pt x="395" y="226"/>
                    <a:pt x="423" y="234"/>
                    <a:pt x="456" y="243"/>
                  </a:cubicBezTo>
                  <a:cubicBezTo>
                    <a:pt x="469" y="247"/>
                    <a:pt x="481" y="255"/>
                    <a:pt x="485" y="267"/>
                  </a:cubicBezTo>
                  <a:cubicBezTo>
                    <a:pt x="492" y="281"/>
                    <a:pt x="499" y="286"/>
                    <a:pt x="506" y="286"/>
                  </a:cubicBezTo>
                  <a:cubicBezTo>
                    <a:pt x="515" y="286"/>
                    <a:pt x="525" y="278"/>
                    <a:pt x="534" y="276"/>
                  </a:cubicBezTo>
                  <a:cubicBezTo>
                    <a:pt x="546" y="271"/>
                    <a:pt x="560" y="269"/>
                    <a:pt x="573" y="269"/>
                  </a:cubicBezTo>
                  <a:cubicBezTo>
                    <a:pt x="582" y="269"/>
                    <a:pt x="591" y="270"/>
                    <a:pt x="600" y="271"/>
                  </a:cubicBezTo>
                  <a:cubicBezTo>
                    <a:pt x="608" y="271"/>
                    <a:pt x="624" y="288"/>
                    <a:pt x="645" y="288"/>
                  </a:cubicBezTo>
                  <a:lnTo>
                    <a:pt x="645" y="9"/>
                  </a:lnTo>
                  <a:cubicBezTo>
                    <a:pt x="641" y="5"/>
                    <a:pt x="637" y="1"/>
                    <a:pt x="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0" name="Google Shape;13190;p45"/>
            <p:cNvSpPr/>
            <p:nvPr/>
          </p:nvSpPr>
          <p:spPr>
            <a:xfrm>
              <a:off x="4819525" y="5419700"/>
              <a:ext cx="16125" cy="7200"/>
            </a:xfrm>
            <a:custGeom>
              <a:avLst/>
              <a:gdLst/>
              <a:ahLst/>
              <a:cxnLst/>
              <a:rect l="l" t="t" r="r" b="b"/>
              <a:pathLst>
                <a:path w="645" h="288" extrusionOk="0">
                  <a:moveTo>
                    <a:pt x="587" y="0"/>
                  </a:moveTo>
                  <a:cubicBezTo>
                    <a:pt x="585" y="0"/>
                    <a:pt x="582" y="1"/>
                    <a:pt x="579" y="1"/>
                  </a:cubicBezTo>
                  <a:cubicBezTo>
                    <a:pt x="542" y="18"/>
                    <a:pt x="501" y="34"/>
                    <a:pt x="460" y="47"/>
                  </a:cubicBezTo>
                  <a:cubicBezTo>
                    <a:pt x="457" y="47"/>
                    <a:pt x="454" y="48"/>
                    <a:pt x="451" y="48"/>
                  </a:cubicBezTo>
                  <a:cubicBezTo>
                    <a:pt x="439" y="48"/>
                    <a:pt x="428" y="43"/>
                    <a:pt x="415" y="43"/>
                  </a:cubicBezTo>
                  <a:cubicBezTo>
                    <a:pt x="399" y="43"/>
                    <a:pt x="382" y="47"/>
                    <a:pt x="366" y="59"/>
                  </a:cubicBezTo>
                  <a:cubicBezTo>
                    <a:pt x="360" y="61"/>
                    <a:pt x="353" y="62"/>
                    <a:pt x="345" y="62"/>
                  </a:cubicBezTo>
                  <a:cubicBezTo>
                    <a:pt x="337" y="62"/>
                    <a:pt x="329" y="61"/>
                    <a:pt x="321" y="59"/>
                  </a:cubicBezTo>
                  <a:cubicBezTo>
                    <a:pt x="317" y="56"/>
                    <a:pt x="312" y="55"/>
                    <a:pt x="307" y="55"/>
                  </a:cubicBezTo>
                  <a:cubicBezTo>
                    <a:pt x="297" y="55"/>
                    <a:pt x="284" y="60"/>
                    <a:pt x="276" y="63"/>
                  </a:cubicBezTo>
                  <a:cubicBezTo>
                    <a:pt x="270" y="63"/>
                    <a:pt x="263" y="70"/>
                    <a:pt x="257" y="70"/>
                  </a:cubicBezTo>
                  <a:cubicBezTo>
                    <a:pt x="255" y="70"/>
                    <a:pt x="253" y="69"/>
                    <a:pt x="251" y="67"/>
                  </a:cubicBezTo>
                  <a:cubicBezTo>
                    <a:pt x="239" y="61"/>
                    <a:pt x="224" y="58"/>
                    <a:pt x="210" y="58"/>
                  </a:cubicBezTo>
                  <a:cubicBezTo>
                    <a:pt x="195" y="58"/>
                    <a:pt x="179" y="61"/>
                    <a:pt x="165" y="67"/>
                  </a:cubicBezTo>
                  <a:cubicBezTo>
                    <a:pt x="128" y="84"/>
                    <a:pt x="91" y="92"/>
                    <a:pt x="54" y="96"/>
                  </a:cubicBezTo>
                  <a:cubicBezTo>
                    <a:pt x="53" y="96"/>
                    <a:pt x="52" y="97"/>
                    <a:pt x="51" y="97"/>
                  </a:cubicBezTo>
                  <a:cubicBezTo>
                    <a:pt x="44" y="97"/>
                    <a:pt x="37" y="87"/>
                    <a:pt x="29" y="79"/>
                  </a:cubicBezTo>
                  <a:cubicBezTo>
                    <a:pt x="27" y="78"/>
                    <a:pt x="25" y="77"/>
                    <a:pt x="23" y="77"/>
                  </a:cubicBezTo>
                  <a:cubicBezTo>
                    <a:pt x="14" y="77"/>
                    <a:pt x="7" y="94"/>
                    <a:pt x="1" y="141"/>
                  </a:cubicBezTo>
                  <a:cubicBezTo>
                    <a:pt x="5" y="170"/>
                    <a:pt x="9" y="198"/>
                    <a:pt x="13" y="231"/>
                  </a:cubicBezTo>
                  <a:cubicBezTo>
                    <a:pt x="21" y="227"/>
                    <a:pt x="29" y="231"/>
                    <a:pt x="34" y="211"/>
                  </a:cubicBezTo>
                  <a:cubicBezTo>
                    <a:pt x="39" y="197"/>
                    <a:pt x="44" y="193"/>
                    <a:pt x="49" y="193"/>
                  </a:cubicBezTo>
                  <a:cubicBezTo>
                    <a:pt x="54" y="193"/>
                    <a:pt x="58" y="198"/>
                    <a:pt x="62" y="203"/>
                  </a:cubicBezTo>
                  <a:cubicBezTo>
                    <a:pt x="73" y="220"/>
                    <a:pt x="91" y="228"/>
                    <a:pt x="109" y="228"/>
                  </a:cubicBezTo>
                  <a:cubicBezTo>
                    <a:pt x="113" y="228"/>
                    <a:pt x="116" y="228"/>
                    <a:pt x="120" y="227"/>
                  </a:cubicBezTo>
                  <a:cubicBezTo>
                    <a:pt x="136" y="223"/>
                    <a:pt x="153" y="227"/>
                    <a:pt x="165" y="219"/>
                  </a:cubicBezTo>
                  <a:cubicBezTo>
                    <a:pt x="171" y="214"/>
                    <a:pt x="178" y="212"/>
                    <a:pt x="184" y="212"/>
                  </a:cubicBezTo>
                  <a:cubicBezTo>
                    <a:pt x="200" y="212"/>
                    <a:pt x="215" y="227"/>
                    <a:pt x="231" y="227"/>
                  </a:cubicBezTo>
                  <a:cubicBezTo>
                    <a:pt x="256" y="227"/>
                    <a:pt x="282" y="250"/>
                    <a:pt x="308" y="250"/>
                  </a:cubicBezTo>
                  <a:cubicBezTo>
                    <a:pt x="315" y="250"/>
                    <a:pt x="322" y="248"/>
                    <a:pt x="329" y="244"/>
                  </a:cubicBezTo>
                  <a:cubicBezTo>
                    <a:pt x="330" y="243"/>
                    <a:pt x="331" y="243"/>
                    <a:pt x="333" y="243"/>
                  </a:cubicBezTo>
                  <a:cubicBezTo>
                    <a:pt x="341" y="243"/>
                    <a:pt x="351" y="252"/>
                    <a:pt x="358" y="256"/>
                  </a:cubicBezTo>
                  <a:cubicBezTo>
                    <a:pt x="366" y="260"/>
                    <a:pt x="375" y="261"/>
                    <a:pt x="383" y="261"/>
                  </a:cubicBezTo>
                  <a:cubicBezTo>
                    <a:pt x="402" y="261"/>
                    <a:pt x="420" y="253"/>
                    <a:pt x="440" y="248"/>
                  </a:cubicBezTo>
                  <a:cubicBezTo>
                    <a:pt x="446" y="247"/>
                    <a:pt x="452" y="246"/>
                    <a:pt x="458" y="246"/>
                  </a:cubicBezTo>
                  <a:cubicBezTo>
                    <a:pt x="477" y="246"/>
                    <a:pt x="495" y="251"/>
                    <a:pt x="514" y="260"/>
                  </a:cubicBezTo>
                  <a:cubicBezTo>
                    <a:pt x="534" y="264"/>
                    <a:pt x="555" y="268"/>
                    <a:pt x="575" y="268"/>
                  </a:cubicBezTo>
                  <a:cubicBezTo>
                    <a:pt x="596" y="272"/>
                    <a:pt x="620" y="268"/>
                    <a:pt x="637" y="285"/>
                  </a:cubicBezTo>
                  <a:cubicBezTo>
                    <a:pt x="637" y="287"/>
                    <a:pt x="638" y="288"/>
                    <a:pt x="639" y="288"/>
                  </a:cubicBezTo>
                  <a:cubicBezTo>
                    <a:pt x="641" y="288"/>
                    <a:pt x="643" y="287"/>
                    <a:pt x="645" y="285"/>
                  </a:cubicBezTo>
                  <a:lnTo>
                    <a:pt x="645" y="43"/>
                  </a:lnTo>
                  <a:cubicBezTo>
                    <a:pt x="627" y="28"/>
                    <a:pt x="608" y="0"/>
                    <a:pt x="5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1" name="Google Shape;13191;p45"/>
            <p:cNvSpPr/>
            <p:nvPr/>
          </p:nvSpPr>
          <p:spPr>
            <a:xfrm>
              <a:off x="4822100" y="5445675"/>
              <a:ext cx="13450" cy="7525"/>
            </a:xfrm>
            <a:custGeom>
              <a:avLst/>
              <a:gdLst/>
              <a:ahLst/>
              <a:cxnLst/>
              <a:rect l="l" t="t" r="r" b="b"/>
              <a:pathLst>
                <a:path w="538" h="301" extrusionOk="0">
                  <a:moveTo>
                    <a:pt x="530" y="1"/>
                  </a:moveTo>
                  <a:cubicBezTo>
                    <a:pt x="514" y="8"/>
                    <a:pt x="499" y="21"/>
                    <a:pt x="483" y="21"/>
                  </a:cubicBezTo>
                  <a:cubicBezTo>
                    <a:pt x="474" y="21"/>
                    <a:pt x="465" y="17"/>
                    <a:pt x="456" y="5"/>
                  </a:cubicBezTo>
                  <a:cubicBezTo>
                    <a:pt x="455" y="4"/>
                    <a:pt x="455" y="4"/>
                    <a:pt x="454" y="4"/>
                  </a:cubicBezTo>
                  <a:cubicBezTo>
                    <a:pt x="449" y="4"/>
                    <a:pt x="443" y="13"/>
                    <a:pt x="439" y="13"/>
                  </a:cubicBezTo>
                  <a:cubicBezTo>
                    <a:pt x="433" y="15"/>
                    <a:pt x="427" y="16"/>
                    <a:pt x="421" y="16"/>
                  </a:cubicBezTo>
                  <a:cubicBezTo>
                    <a:pt x="415" y="16"/>
                    <a:pt x="409" y="15"/>
                    <a:pt x="402" y="13"/>
                  </a:cubicBezTo>
                  <a:cubicBezTo>
                    <a:pt x="397" y="10"/>
                    <a:pt x="390" y="9"/>
                    <a:pt x="384" y="9"/>
                  </a:cubicBezTo>
                  <a:cubicBezTo>
                    <a:pt x="373" y="9"/>
                    <a:pt x="361" y="13"/>
                    <a:pt x="353" y="21"/>
                  </a:cubicBezTo>
                  <a:cubicBezTo>
                    <a:pt x="344" y="26"/>
                    <a:pt x="333" y="28"/>
                    <a:pt x="322" y="28"/>
                  </a:cubicBezTo>
                  <a:cubicBezTo>
                    <a:pt x="314" y="28"/>
                    <a:pt x="307" y="27"/>
                    <a:pt x="300" y="25"/>
                  </a:cubicBezTo>
                  <a:cubicBezTo>
                    <a:pt x="290" y="24"/>
                    <a:pt x="281" y="24"/>
                    <a:pt x="271" y="24"/>
                  </a:cubicBezTo>
                  <a:cubicBezTo>
                    <a:pt x="240" y="24"/>
                    <a:pt x="209" y="29"/>
                    <a:pt x="181" y="42"/>
                  </a:cubicBezTo>
                  <a:cubicBezTo>
                    <a:pt x="140" y="54"/>
                    <a:pt x="95" y="66"/>
                    <a:pt x="50" y="70"/>
                  </a:cubicBezTo>
                  <a:cubicBezTo>
                    <a:pt x="45" y="72"/>
                    <a:pt x="41" y="72"/>
                    <a:pt x="38" y="72"/>
                  </a:cubicBezTo>
                  <a:cubicBezTo>
                    <a:pt x="34" y="72"/>
                    <a:pt x="31" y="72"/>
                    <a:pt x="29" y="74"/>
                  </a:cubicBezTo>
                  <a:cubicBezTo>
                    <a:pt x="17" y="83"/>
                    <a:pt x="9" y="95"/>
                    <a:pt x="0" y="107"/>
                  </a:cubicBezTo>
                  <a:lnTo>
                    <a:pt x="0" y="136"/>
                  </a:lnTo>
                  <a:cubicBezTo>
                    <a:pt x="0" y="152"/>
                    <a:pt x="4" y="169"/>
                    <a:pt x="9" y="185"/>
                  </a:cubicBezTo>
                  <a:cubicBezTo>
                    <a:pt x="21" y="198"/>
                    <a:pt x="37" y="202"/>
                    <a:pt x="50" y="206"/>
                  </a:cubicBezTo>
                  <a:cubicBezTo>
                    <a:pt x="58" y="204"/>
                    <a:pt x="66" y="202"/>
                    <a:pt x="74" y="202"/>
                  </a:cubicBezTo>
                  <a:cubicBezTo>
                    <a:pt x="81" y="202"/>
                    <a:pt x="89" y="204"/>
                    <a:pt x="95" y="210"/>
                  </a:cubicBezTo>
                  <a:cubicBezTo>
                    <a:pt x="103" y="219"/>
                    <a:pt x="111" y="224"/>
                    <a:pt x="118" y="224"/>
                  </a:cubicBezTo>
                  <a:cubicBezTo>
                    <a:pt x="124" y="224"/>
                    <a:pt x="130" y="220"/>
                    <a:pt x="136" y="210"/>
                  </a:cubicBezTo>
                  <a:cubicBezTo>
                    <a:pt x="141" y="205"/>
                    <a:pt x="144" y="203"/>
                    <a:pt x="147" y="203"/>
                  </a:cubicBezTo>
                  <a:cubicBezTo>
                    <a:pt x="149" y="203"/>
                    <a:pt x="150" y="204"/>
                    <a:pt x="152" y="206"/>
                  </a:cubicBezTo>
                  <a:cubicBezTo>
                    <a:pt x="170" y="220"/>
                    <a:pt x="188" y="224"/>
                    <a:pt x="205" y="224"/>
                  </a:cubicBezTo>
                  <a:cubicBezTo>
                    <a:pt x="227" y="224"/>
                    <a:pt x="248" y="218"/>
                    <a:pt x="271" y="218"/>
                  </a:cubicBezTo>
                  <a:cubicBezTo>
                    <a:pt x="304" y="226"/>
                    <a:pt x="333" y="234"/>
                    <a:pt x="361" y="247"/>
                  </a:cubicBezTo>
                  <a:cubicBezTo>
                    <a:pt x="390" y="255"/>
                    <a:pt x="419" y="259"/>
                    <a:pt x="448" y="263"/>
                  </a:cubicBezTo>
                  <a:cubicBezTo>
                    <a:pt x="451" y="263"/>
                    <a:pt x="454" y="263"/>
                    <a:pt x="457" y="263"/>
                  </a:cubicBezTo>
                  <a:cubicBezTo>
                    <a:pt x="462" y="263"/>
                    <a:pt x="467" y="264"/>
                    <a:pt x="472" y="271"/>
                  </a:cubicBezTo>
                  <a:cubicBezTo>
                    <a:pt x="487" y="283"/>
                    <a:pt x="512" y="301"/>
                    <a:pt x="532" y="301"/>
                  </a:cubicBezTo>
                  <a:cubicBezTo>
                    <a:pt x="534" y="301"/>
                    <a:pt x="536" y="301"/>
                    <a:pt x="538" y="300"/>
                  </a:cubicBezTo>
                  <a:lnTo>
                    <a:pt x="538" y="9"/>
                  </a:lnTo>
                  <a:cubicBezTo>
                    <a:pt x="538" y="5"/>
                    <a:pt x="534" y="5"/>
                    <a:pt x="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2" name="Google Shape;13192;p45"/>
            <p:cNvSpPr/>
            <p:nvPr/>
          </p:nvSpPr>
          <p:spPr>
            <a:xfrm>
              <a:off x="4829075" y="5354725"/>
              <a:ext cx="6475" cy="6325"/>
            </a:xfrm>
            <a:custGeom>
              <a:avLst/>
              <a:gdLst/>
              <a:ahLst/>
              <a:cxnLst/>
              <a:rect l="l" t="t" r="r" b="b"/>
              <a:pathLst>
                <a:path w="259" h="253" extrusionOk="0">
                  <a:moveTo>
                    <a:pt x="183" y="1"/>
                  </a:moveTo>
                  <a:cubicBezTo>
                    <a:pt x="161" y="1"/>
                    <a:pt x="139" y="20"/>
                    <a:pt x="119" y="40"/>
                  </a:cubicBezTo>
                  <a:cubicBezTo>
                    <a:pt x="119" y="41"/>
                    <a:pt x="118" y="41"/>
                    <a:pt x="116" y="41"/>
                  </a:cubicBezTo>
                  <a:cubicBezTo>
                    <a:pt x="112" y="41"/>
                    <a:pt x="106" y="36"/>
                    <a:pt x="103" y="36"/>
                  </a:cubicBezTo>
                  <a:cubicBezTo>
                    <a:pt x="99" y="32"/>
                    <a:pt x="91" y="32"/>
                    <a:pt x="87" y="32"/>
                  </a:cubicBezTo>
                  <a:cubicBezTo>
                    <a:pt x="66" y="36"/>
                    <a:pt x="45" y="40"/>
                    <a:pt x="25" y="44"/>
                  </a:cubicBezTo>
                  <a:cubicBezTo>
                    <a:pt x="17" y="48"/>
                    <a:pt x="9" y="48"/>
                    <a:pt x="0" y="52"/>
                  </a:cubicBezTo>
                  <a:cubicBezTo>
                    <a:pt x="0" y="89"/>
                    <a:pt x="0" y="122"/>
                    <a:pt x="4" y="130"/>
                  </a:cubicBezTo>
                  <a:cubicBezTo>
                    <a:pt x="9" y="151"/>
                    <a:pt x="17" y="180"/>
                    <a:pt x="25" y="180"/>
                  </a:cubicBezTo>
                  <a:cubicBezTo>
                    <a:pt x="29" y="178"/>
                    <a:pt x="34" y="177"/>
                    <a:pt x="38" y="177"/>
                  </a:cubicBezTo>
                  <a:cubicBezTo>
                    <a:pt x="53" y="177"/>
                    <a:pt x="66" y="187"/>
                    <a:pt x="78" y="200"/>
                  </a:cubicBezTo>
                  <a:cubicBezTo>
                    <a:pt x="78" y="200"/>
                    <a:pt x="81" y="205"/>
                    <a:pt x="84" y="205"/>
                  </a:cubicBezTo>
                  <a:cubicBezTo>
                    <a:pt x="85" y="205"/>
                    <a:pt x="86" y="205"/>
                    <a:pt x="87" y="204"/>
                  </a:cubicBezTo>
                  <a:cubicBezTo>
                    <a:pt x="91" y="199"/>
                    <a:pt x="95" y="197"/>
                    <a:pt x="100" y="197"/>
                  </a:cubicBezTo>
                  <a:cubicBezTo>
                    <a:pt x="116" y="197"/>
                    <a:pt x="133" y="226"/>
                    <a:pt x="152" y="229"/>
                  </a:cubicBezTo>
                  <a:cubicBezTo>
                    <a:pt x="164" y="233"/>
                    <a:pt x="177" y="233"/>
                    <a:pt x="185" y="233"/>
                  </a:cubicBezTo>
                  <a:cubicBezTo>
                    <a:pt x="186" y="234"/>
                    <a:pt x="188" y="234"/>
                    <a:pt x="190" y="234"/>
                  </a:cubicBezTo>
                  <a:cubicBezTo>
                    <a:pt x="192" y="234"/>
                    <a:pt x="195" y="233"/>
                    <a:pt x="198" y="233"/>
                  </a:cubicBezTo>
                  <a:cubicBezTo>
                    <a:pt x="203" y="233"/>
                    <a:pt x="209" y="236"/>
                    <a:pt x="214" y="249"/>
                  </a:cubicBezTo>
                  <a:cubicBezTo>
                    <a:pt x="217" y="252"/>
                    <a:pt x="220" y="252"/>
                    <a:pt x="223" y="252"/>
                  </a:cubicBezTo>
                  <a:cubicBezTo>
                    <a:pt x="234" y="252"/>
                    <a:pt x="245" y="240"/>
                    <a:pt x="254" y="240"/>
                  </a:cubicBezTo>
                  <a:cubicBezTo>
                    <a:pt x="256" y="240"/>
                    <a:pt x="257" y="240"/>
                    <a:pt x="259" y="241"/>
                  </a:cubicBezTo>
                  <a:lnTo>
                    <a:pt x="259" y="7"/>
                  </a:lnTo>
                  <a:cubicBezTo>
                    <a:pt x="247" y="11"/>
                    <a:pt x="230" y="11"/>
                    <a:pt x="218" y="15"/>
                  </a:cubicBezTo>
                  <a:lnTo>
                    <a:pt x="214" y="15"/>
                  </a:lnTo>
                  <a:cubicBezTo>
                    <a:pt x="203" y="5"/>
                    <a:pt x="193" y="1"/>
                    <a:pt x="1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3" name="Google Shape;13193;p45"/>
            <p:cNvSpPr/>
            <p:nvPr/>
          </p:nvSpPr>
          <p:spPr>
            <a:xfrm>
              <a:off x="4820050" y="5406925"/>
              <a:ext cx="15600" cy="6700"/>
            </a:xfrm>
            <a:custGeom>
              <a:avLst/>
              <a:gdLst/>
              <a:ahLst/>
              <a:cxnLst/>
              <a:rect l="l" t="t" r="r" b="b"/>
              <a:pathLst>
                <a:path w="624" h="268" extrusionOk="0">
                  <a:moveTo>
                    <a:pt x="594" y="1"/>
                  </a:moveTo>
                  <a:cubicBezTo>
                    <a:pt x="578" y="1"/>
                    <a:pt x="563" y="6"/>
                    <a:pt x="550" y="16"/>
                  </a:cubicBezTo>
                  <a:cubicBezTo>
                    <a:pt x="538" y="24"/>
                    <a:pt x="525" y="25"/>
                    <a:pt x="513" y="25"/>
                  </a:cubicBezTo>
                  <a:cubicBezTo>
                    <a:pt x="509" y="25"/>
                    <a:pt x="505" y="25"/>
                    <a:pt x="501" y="25"/>
                  </a:cubicBezTo>
                  <a:cubicBezTo>
                    <a:pt x="493" y="25"/>
                    <a:pt x="484" y="26"/>
                    <a:pt x="476" y="28"/>
                  </a:cubicBezTo>
                  <a:cubicBezTo>
                    <a:pt x="448" y="37"/>
                    <a:pt x="423" y="45"/>
                    <a:pt x="398" y="57"/>
                  </a:cubicBezTo>
                  <a:cubicBezTo>
                    <a:pt x="374" y="69"/>
                    <a:pt x="349" y="61"/>
                    <a:pt x="320" y="73"/>
                  </a:cubicBezTo>
                  <a:lnTo>
                    <a:pt x="304" y="73"/>
                  </a:lnTo>
                  <a:cubicBezTo>
                    <a:pt x="287" y="57"/>
                    <a:pt x="269" y="51"/>
                    <a:pt x="251" y="51"/>
                  </a:cubicBezTo>
                  <a:cubicBezTo>
                    <a:pt x="220" y="51"/>
                    <a:pt x="189" y="66"/>
                    <a:pt x="160" y="66"/>
                  </a:cubicBezTo>
                  <a:cubicBezTo>
                    <a:pt x="156" y="66"/>
                    <a:pt x="152" y="66"/>
                    <a:pt x="148" y="65"/>
                  </a:cubicBezTo>
                  <a:cubicBezTo>
                    <a:pt x="145" y="66"/>
                    <a:pt x="141" y="67"/>
                    <a:pt x="138" y="67"/>
                  </a:cubicBezTo>
                  <a:cubicBezTo>
                    <a:pt x="129" y="67"/>
                    <a:pt x="121" y="63"/>
                    <a:pt x="115" y="57"/>
                  </a:cubicBezTo>
                  <a:cubicBezTo>
                    <a:pt x="95" y="43"/>
                    <a:pt x="72" y="35"/>
                    <a:pt x="48" y="35"/>
                  </a:cubicBezTo>
                  <a:cubicBezTo>
                    <a:pt x="43" y="35"/>
                    <a:pt x="38" y="36"/>
                    <a:pt x="33" y="37"/>
                  </a:cubicBezTo>
                  <a:cubicBezTo>
                    <a:pt x="25" y="37"/>
                    <a:pt x="8" y="37"/>
                    <a:pt x="0" y="110"/>
                  </a:cubicBezTo>
                  <a:cubicBezTo>
                    <a:pt x="8" y="176"/>
                    <a:pt x="21" y="192"/>
                    <a:pt x="33" y="192"/>
                  </a:cubicBezTo>
                  <a:cubicBezTo>
                    <a:pt x="40" y="192"/>
                    <a:pt x="51" y="205"/>
                    <a:pt x="59" y="205"/>
                  </a:cubicBezTo>
                  <a:cubicBezTo>
                    <a:pt x="60" y="205"/>
                    <a:pt x="61" y="205"/>
                    <a:pt x="62" y="205"/>
                  </a:cubicBezTo>
                  <a:cubicBezTo>
                    <a:pt x="70" y="202"/>
                    <a:pt x="78" y="201"/>
                    <a:pt x="86" y="201"/>
                  </a:cubicBezTo>
                  <a:cubicBezTo>
                    <a:pt x="103" y="201"/>
                    <a:pt x="120" y="207"/>
                    <a:pt x="132" y="221"/>
                  </a:cubicBezTo>
                  <a:cubicBezTo>
                    <a:pt x="138" y="207"/>
                    <a:pt x="144" y="202"/>
                    <a:pt x="150" y="202"/>
                  </a:cubicBezTo>
                  <a:cubicBezTo>
                    <a:pt x="160" y="202"/>
                    <a:pt x="168" y="214"/>
                    <a:pt x="173" y="221"/>
                  </a:cubicBezTo>
                  <a:cubicBezTo>
                    <a:pt x="181" y="229"/>
                    <a:pt x="193" y="225"/>
                    <a:pt x="201" y="229"/>
                  </a:cubicBezTo>
                  <a:cubicBezTo>
                    <a:pt x="210" y="242"/>
                    <a:pt x="226" y="250"/>
                    <a:pt x="238" y="258"/>
                  </a:cubicBezTo>
                  <a:cubicBezTo>
                    <a:pt x="247" y="262"/>
                    <a:pt x="257" y="265"/>
                    <a:pt x="266" y="265"/>
                  </a:cubicBezTo>
                  <a:cubicBezTo>
                    <a:pt x="277" y="265"/>
                    <a:pt x="288" y="260"/>
                    <a:pt x="300" y="242"/>
                  </a:cubicBezTo>
                  <a:cubicBezTo>
                    <a:pt x="304" y="238"/>
                    <a:pt x="308" y="229"/>
                    <a:pt x="308" y="229"/>
                  </a:cubicBezTo>
                  <a:cubicBezTo>
                    <a:pt x="314" y="240"/>
                    <a:pt x="321" y="243"/>
                    <a:pt x="327" y="243"/>
                  </a:cubicBezTo>
                  <a:cubicBezTo>
                    <a:pt x="340" y="243"/>
                    <a:pt x="353" y="229"/>
                    <a:pt x="366" y="229"/>
                  </a:cubicBezTo>
                  <a:cubicBezTo>
                    <a:pt x="367" y="229"/>
                    <a:pt x="368" y="229"/>
                    <a:pt x="370" y="229"/>
                  </a:cubicBezTo>
                  <a:cubicBezTo>
                    <a:pt x="390" y="233"/>
                    <a:pt x="406" y="246"/>
                    <a:pt x="423" y="258"/>
                  </a:cubicBezTo>
                  <a:cubicBezTo>
                    <a:pt x="432" y="265"/>
                    <a:pt x="441" y="267"/>
                    <a:pt x="450" y="267"/>
                  </a:cubicBezTo>
                  <a:cubicBezTo>
                    <a:pt x="469" y="267"/>
                    <a:pt x="487" y="257"/>
                    <a:pt x="506" y="257"/>
                  </a:cubicBezTo>
                  <a:cubicBezTo>
                    <a:pt x="510" y="257"/>
                    <a:pt x="513" y="257"/>
                    <a:pt x="517" y="258"/>
                  </a:cubicBezTo>
                  <a:cubicBezTo>
                    <a:pt x="518" y="258"/>
                    <a:pt x="519" y="258"/>
                    <a:pt x="520" y="258"/>
                  </a:cubicBezTo>
                  <a:cubicBezTo>
                    <a:pt x="539" y="258"/>
                    <a:pt x="557" y="222"/>
                    <a:pt x="576" y="222"/>
                  </a:cubicBezTo>
                  <a:cubicBezTo>
                    <a:pt x="583" y="222"/>
                    <a:pt x="591" y="228"/>
                    <a:pt x="599" y="246"/>
                  </a:cubicBezTo>
                  <a:cubicBezTo>
                    <a:pt x="603" y="254"/>
                    <a:pt x="612" y="262"/>
                    <a:pt x="624" y="262"/>
                  </a:cubicBezTo>
                  <a:lnTo>
                    <a:pt x="624" y="8"/>
                  </a:lnTo>
                  <a:cubicBezTo>
                    <a:pt x="614" y="3"/>
                    <a:pt x="604" y="1"/>
                    <a:pt x="5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4" name="Google Shape;13194;p45"/>
            <p:cNvSpPr/>
            <p:nvPr/>
          </p:nvSpPr>
          <p:spPr>
            <a:xfrm>
              <a:off x="4816650" y="5393650"/>
              <a:ext cx="18900" cy="7125"/>
            </a:xfrm>
            <a:custGeom>
              <a:avLst/>
              <a:gdLst/>
              <a:ahLst/>
              <a:cxnLst/>
              <a:rect l="l" t="t" r="r" b="b"/>
              <a:pathLst>
                <a:path w="756" h="285" extrusionOk="0">
                  <a:moveTo>
                    <a:pt x="725" y="0"/>
                  </a:moveTo>
                  <a:cubicBezTo>
                    <a:pt x="695" y="0"/>
                    <a:pt x="666" y="21"/>
                    <a:pt x="637" y="46"/>
                  </a:cubicBezTo>
                  <a:cubicBezTo>
                    <a:pt x="616" y="59"/>
                    <a:pt x="596" y="67"/>
                    <a:pt x="571" y="71"/>
                  </a:cubicBezTo>
                  <a:cubicBezTo>
                    <a:pt x="563" y="71"/>
                    <a:pt x="559" y="75"/>
                    <a:pt x="551" y="75"/>
                  </a:cubicBezTo>
                  <a:cubicBezTo>
                    <a:pt x="542" y="78"/>
                    <a:pt x="531" y="81"/>
                    <a:pt x="520" y="81"/>
                  </a:cubicBezTo>
                  <a:cubicBezTo>
                    <a:pt x="515" y="81"/>
                    <a:pt x="510" y="80"/>
                    <a:pt x="506" y="79"/>
                  </a:cubicBezTo>
                  <a:cubicBezTo>
                    <a:pt x="479" y="76"/>
                    <a:pt x="455" y="73"/>
                    <a:pt x="432" y="73"/>
                  </a:cubicBezTo>
                  <a:cubicBezTo>
                    <a:pt x="422" y="73"/>
                    <a:pt x="413" y="74"/>
                    <a:pt x="403" y="75"/>
                  </a:cubicBezTo>
                  <a:cubicBezTo>
                    <a:pt x="370" y="75"/>
                    <a:pt x="333" y="67"/>
                    <a:pt x="300" y="67"/>
                  </a:cubicBezTo>
                  <a:cubicBezTo>
                    <a:pt x="288" y="67"/>
                    <a:pt x="272" y="71"/>
                    <a:pt x="259" y="75"/>
                  </a:cubicBezTo>
                  <a:cubicBezTo>
                    <a:pt x="239" y="78"/>
                    <a:pt x="218" y="91"/>
                    <a:pt x="198" y="91"/>
                  </a:cubicBezTo>
                  <a:cubicBezTo>
                    <a:pt x="190" y="91"/>
                    <a:pt x="181" y="89"/>
                    <a:pt x="173" y="83"/>
                  </a:cubicBezTo>
                  <a:cubicBezTo>
                    <a:pt x="154" y="68"/>
                    <a:pt x="134" y="64"/>
                    <a:pt x="113" y="64"/>
                  </a:cubicBezTo>
                  <a:cubicBezTo>
                    <a:pt x="94" y="64"/>
                    <a:pt x="73" y="67"/>
                    <a:pt x="52" y="67"/>
                  </a:cubicBezTo>
                  <a:cubicBezTo>
                    <a:pt x="47" y="67"/>
                    <a:pt x="43" y="67"/>
                    <a:pt x="38" y="67"/>
                  </a:cubicBezTo>
                  <a:cubicBezTo>
                    <a:pt x="25" y="67"/>
                    <a:pt x="13" y="79"/>
                    <a:pt x="1" y="137"/>
                  </a:cubicBezTo>
                  <a:cubicBezTo>
                    <a:pt x="9" y="179"/>
                    <a:pt x="18" y="196"/>
                    <a:pt x="26" y="196"/>
                  </a:cubicBezTo>
                  <a:cubicBezTo>
                    <a:pt x="30" y="196"/>
                    <a:pt x="34" y="192"/>
                    <a:pt x="38" y="186"/>
                  </a:cubicBezTo>
                  <a:cubicBezTo>
                    <a:pt x="44" y="180"/>
                    <a:pt x="49" y="178"/>
                    <a:pt x="54" y="178"/>
                  </a:cubicBezTo>
                  <a:cubicBezTo>
                    <a:pt x="63" y="178"/>
                    <a:pt x="71" y="185"/>
                    <a:pt x="79" y="190"/>
                  </a:cubicBezTo>
                  <a:cubicBezTo>
                    <a:pt x="91" y="198"/>
                    <a:pt x="103" y="202"/>
                    <a:pt x="116" y="206"/>
                  </a:cubicBezTo>
                  <a:cubicBezTo>
                    <a:pt x="128" y="211"/>
                    <a:pt x="140" y="218"/>
                    <a:pt x="152" y="218"/>
                  </a:cubicBezTo>
                  <a:cubicBezTo>
                    <a:pt x="161" y="218"/>
                    <a:pt x="169" y="215"/>
                    <a:pt x="177" y="206"/>
                  </a:cubicBezTo>
                  <a:cubicBezTo>
                    <a:pt x="178" y="205"/>
                    <a:pt x="179" y="205"/>
                    <a:pt x="180" y="205"/>
                  </a:cubicBezTo>
                  <a:cubicBezTo>
                    <a:pt x="182" y="205"/>
                    <a:pt x="183" y="209"/>
                    <a:pt x="186" y="215"/>
                  </a:cubicBezTo>
                  <a:cubicBezTo>
                    <a:pt x="190" y="227"/>
                    <a:pt x="194" y="231"/>
                    <a:pt x="198" y="231"/>
                  </a:cubicBezTo>
                  <a:cubicBezTo>
                    <a:pt x="203" y="231"/>
                    <a:pt x="208" y="227"/>
                    <a:pt x="214" y="223"/>
                  </a:cubicBezTo>
                  <a:cubicBezTo>
                    <a:pt x="227" y="211"/>
                    <a:pt x="239" y="215"/>
                    <a:pt x="247" y="211"/>
                  </a:cubicBezTo>
                  <a:cubicBezTo>
                    <a:pt x="253" y="208"/>
                    <a:pt x="257" y="208"/>
                    <a:pt x="262" y="208"/>
                  </a:cubicBezTo>
                  <a:cubicBezTo>
                    <a:pt x="267" y="208"/>
                    <a:pt x="272" y="208"/>
                    <a:pt x="280" y="206"/>
                  </a:cubicBezTo>
                  <a:cubicBezTo>
                    <a:pt x="285" y="205"/>
                    <a:pt x="289" y="204"/>
                    <a:pt x="294" y="204"/>
                  </a:cubicBezTo>
                  <a:cubicBezTo>
                    <a:pt x="305" y="204"/>
                    <a:pt x="316" y="209"/>
                    <a:pt x="325" y="227"/>
                  </a:cubicBezTo>
                  <a:cubicBezTo>
                    <a:pt x="333" y="243"/>
                    <a:pt x="346" y="252"/>
                    <a:pt x="362" y="252"/>
                  </a:cubicBezTo>
                  <a:cubicBezTo>
                    <a:pt x="387" y="256"/>
                    <a:pt x="411" y="256"/>
                    <a:pt x="436" y="260"/>
                  </a:cubicBezTo>
                  <a:cubicBezTo>
                    <a:pt x="485" y="268"/>
                    <a:pt x="534" y="280"/>
                    <a:pt x="584" y="284"/>
                  </a:cubicBezTo>
                  <a:cubicBezTo>
                    <a:pt x="608" y="280"/>
                    <a:pt x="637" y="276"/>
                    <a:pt x="661" y="268"/>
                  </a:cubicBezTo>
                  <a:cubicBezTo>
                    <a:pt x="670" y="266"/>
                    <a:pt x="678" y="265"/>
                    <a:pt x="686" y="265"/>
                  </a:cubicBezTo>
                  <a:cubicBezTo>
                    <a:pt x="694" y="265"/>
                    <a:pt x="703" y="266"/>
                    <a:pt x="711" y="268"/>
                  </a:cubicBezTo>
                  <a:cubicBezTo>
                    <a:pt x="717" y="271"/>
                    <a:pt x="721" y="283"/>
                    <a:pt x="729" y="283"/>
                  </a:cubicBezTo>
                  <a:cubicBezTo>
                    <a:pt x="731" y="283"/>
                    <a:pt x="733" y="282"/>
                    <a:pt x="735" y="280"/>
                  </a:cubicBezTo>
                  <a:cubicBezTo>
                    <a:pt x="739" y="276"/>
                    <a:pt x="748" y="276"/>
                    <a:pt x="756" y="276"/>
                  </a:cubicBezTo>
                  <a:lnTo>
                    <a:pt x="756" y="9"/>
                  </a:lnTo>
                  <a:lnTo>
                    <a:pt x="752" y="5"/>
                  </a:lnTo>
                  <a:cubicBezTo>
                    <a:pt x="743" y="2"/>
                    <a:pt x="734" y="0"/>
                    <a:pt x="7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5" name="Google Shape;13195;p45"/>
            <p:cNvSpPr/>
            <p:nvPr/>
          </p:nvSpPr>
          <p:spPr>
            <a:xfrm>
              <a:off x="4818500" y="5380750"/>
              <a:ext cx="17050" cy="6800"/>
            </a:xfrm>
            <a:custGeom>
              <a:avLst/>
              <a:gdLst/>
              <a:ahLst/>
              <a:cxnLst/>
              <a:rect l="l" t="t" r="r" b="b"/>
              <a:pathLst>
                <a:path w="682" h="272" extrusionOk="0">
                  <a:moveTo>
                    <a:pt x="682" y="0"/>
                  </a:moveTo>
                  <a:cubicBezTo>
                    <a:pt x="675" y="2"/>
                    <a:pt x="669" y="3"/>
                    <a:pt x="662" y="3"/>
                  </a:cubicBezTo>
                  <a:cubicBezTo>
                    <a:pt x="650" y="3"/>
                    <a:pt x="637" y="1"/>
                    <a:pt x="625" y="1"/>
                  </a:cubicBezTo>
                  <a:cubicBezTo>
                    <a:pt x="613" y="1"/>
                    <a:pt x="602" y="2"/>
                    <a:pt x="592" y="8"/>
                  </a:cubicBezTo>
                  <a:cubicBezTo>
                    <a:pt x="575" y="13"/>
                    <a:pt x="563" y="21"/>
                    <a:pt x="555" y="33"/>
                  </a:cubicBezTo>
                  <a:cubicBezTo>
                    <a:pt x="545" y="43"/>
                    <a:pt x="532" y="51"/>
                    <a:pt x="516" y="51"/>
                  </a:cubicBezTo>
                  <a:cubicBezTo>
                    <a:pt x="513" y="51"/>
                    <a:pt x="509" y="50"/>
                    <a:pt x="505" y="49"/>
                  </a:cubicBezTo>
                  <a:cubicBezTo>
                    <a:pt x="491" y="47"/>
                    <a:pt x="474" y="44"/>
                    <a:pt x="457" y="44"/>
                  </a:cubicBezTo>
                  <a:cubicBezTo>
                    <a:pt x="450" y="44"/>
                    <a:pt x="443" y="44"/>
                    <a:pt x="436" y="45"/>
                  </a:cubicBezTo>
                  <a:cubicBezTo>
                    <a:pt x="386" y="49"/>
                    <a:pt x="341" y="49"/>
                    <a:pt x="296" y="49"/>
                  </a:cubicBezTo>
                  <a:lnTo>
                    <a:pt x="235" y="49"/>
                  </a:lnTo>
                  <a:cubicBezTo>
                    <a:pt x="234" y="49"/>
                    <a:pt x="233" y="48"/>
                    <a:pt x="233" y="48"/>
                  </a:cubicBezTo>
                  <a:cubicBezTo>
                    <a:pt x="226" y="48"/>
                    <a:pt x="220" y="89"/>
                    <a:pt x="212" y="89"/>
                  </a:cubicBezTo>
                  <a:cubicBezTo>
                    <a:pt x="210" y="89"/>
                    <a:pt x="208" y="87"/>
                    <a:pt x="206" y="82"/>
                  </a:cubicBezTo>
                  <a:cubicBezTo>
                    <a:pt x="202" y="68"/>
                    <a:pt x="189" y="57"/>
                    <a:pt x="175" y="57"/>
                  </a:cubicBezTo>
                  <a:cubicBezTo>
                    <a:pt x="173" y="57"/>
                    <a:pt x="171" y="57"/>
                    <a:pt x="169" y="58"/>
                  </a:cubicBezTo>
                  <a:cubicBezTo>
                    <a:pt x="124" y="54"/>
                    <a:pt x="79" y="54"/>
                    <a:pt x="29" y="54"/>
                  </a:cubicBezTo>
                  <a:cubicBezTo>
                    <a:pt x="21" y="54"/>
                    <a:pt x="13" y="62"/>
                    <a:pt x="5" y="78"/>
                  </a:cubicBezTo>
                  <a:cubicBezTo>
                    <a:pt x="5" y="91"/>
                    <a:pt x="1" y="107"/>
                    <a:pt x="1" y="123"/>
                  </a:cubicBezTo>
                  <a:cubicBezTo>
                    <a:pt x="1" y="140"/>
                    <a:pt x="1" y="156"/>
                    <a:pt x="5" y="173"/>
                  </a:cubicBezTo>
                  <a:cubicBezTo>
                    <a:pt x="9" y="185"/>
                    <a:pt x="13" y="189"/>
                    <a:pt x="17" y="189"/>
                  </a:cubicBezTo>
                  <a:cubicBezTo>
                    <a:pt x="21" y="191"/>
                    <a:pt x="25" y="192"/>
                    <a:pt x="29" y="192"/>
                  </a:cubicBezTo>
                  <a:cubicBezTo>
                    <a:pt x="33" y="192"/>
                    <a:pt x="36" y="191"/>
                    <a:pt x="38" y="189"/>
                  </a:cubicBezTo>
                  <a:cubicBezTo>
                    <a:pt x="46" y="183"/>
                    <a:pt x="56" y="180"/>
                    <a:pt x="65" y="180"/>
                  </a:cubicBezTo>
                  <a:cubicBezTo>
                    <a:pt x="75" y="180"/>
                    <a:pt x="83" y="183"/>
                    <a:pt x="87" y="189"/>
                  </a:cubicBezTo>
                  <a:cubicBezTo>
                    <a:pt x="88" y="190"/>
                    <a:pt x="90" y="191"/>
                    <a:pt x="91" y="191"/>
                  </a:cubicBezTo>
                  <a:cubicBezTo>
                    <a:pt x="96" y="191"/>
                    <a:pt x="100" y="187"/>
                    <a:pt x="105" y="187"/>
                  </a:cubicBezTo>
                  <a:cubicBezTo>
                    <a:pt x="108" y="187"/>
                    <a:pt x="112" y="188"/>
                    <a:pt x="116" y="193"/>
                  </a:cubicBezTo>
                  <a:cubicBezTo>
                    <a:pt x="125" y="200"/>
                    <a:pt x="133" y="209"/>
                    <a:pt x="140" y="209"/>
                  </a:cubicBezTo>
                  <a:cubicBezTo>
                    <a:pt x="146" y="209"/>
                    <a:pt x="151" y="203"/>
                    <a:pt x="157" y="185"/>
                  </a:cubicBezTo>
                  <a:cubicBezTo>
                    <a:pt x="158" y="183"/>
                    <a:pt x="159" y="182"/>
                    <a:pt x="159" y="182"/>
                  </a:cubicBezTo>
                  <a:cubicBezTo>
                    <a:pt x="162" y="182"/>
                    <a:pt x="164" y="188"/>
                    <a:pt x="173" y="197"/>
                  </a:cubicBezTo>
                  <a:cubicBezTo>
                    <a:pt x="177" y="201"/>
                    <a:pt x="181" y="204"/>
                    <a:pt x="185" y="204"/>
                  </a:cubicBezTo>
                  <a:cubicBezTo>
                    <a:pt x="193" y="204"/>
                    <a:pt x="200" y="192"/>
                    <a:pt x="206" y="156"/>
                  </a:cubicBezTo>
                  <a:cubicBezTo>
                    <a:pt x="218" y="201"/>
                    <a:pt x="231" y="205"/>
                    <a:pt x="247" y="205"/>
                  </a:cubicBezTo>
                  <a:cubicBezTo>
                    <a:pt x="267" y="205"/>
                    <a:pt x="288" y="210"/>
                    <a:pt x="308" y="214"/>
                  </a:cubicBezTo>
                  <a:cubicBezTo>
                    <a:pt x="333" y="218"/>
                    <a:pt x="358" y="218"/>
                    <a:pt x="378" y="218"/>
                  </a:cubicBezTo>
                  <a:cubicBezTo>
                    <a:pt x="383" y="218"/>
                    <a:pt x="387" y="217"/>
                    <a:pt x="390" y="217"/>
                  </a:cubicBezTo>
                  <a:cubicBezTo>
                    <a:pt x="395" y="217"/>
                    <a:pt x="400" y="219"/>
                    <a:pt x="407" y="226"/>
                  </a:cubicBezTo>
                  <a:cubicBezTo>
                    <a:pt x="412" y="233"/>
                    <a:pt x="418" y="237"/>
                    <a:pt x="424" y="237"/>
                  </a:cubicBezTo>
                  <a:cubicBezTo>
                    <a:pt x="428" y="237"/>
                    <a:pt x="432" y="235"/>
                    <a:pt x="436" y="230"/>
                  </a:cubicBezTo>
                  <a:cubicBezTo>
                    <a:pt x="437" y="228"/>
                    <a:pt x="440" y="227"/>
                    <a:pt x="442" y="227"/>
                  </a:cubicBezTo>
                  <a:cubicBezTo>
                    <a:pt x="445" y="227"/>
                    <a:pt x="448" y="229"/>
                    <a:pt x="448" y="234"/>
                  </a:cubicBezTo>
                  <a:cubicBezTo>
                    <a:pt x="458" y="258"/>
                    <a:pt x="466" y="265"/>
                    <a:pt x="474" y="265"/>
                  </a:cubicBezTo>
                  <a:cubicBezTo>
                    <a:pt x="479" y="265"/>
                    <a:pt x="484" y="262"/>
                    <a:pt x="489" y="259"/>
                  </a:cubicBezTo>
                  <a:cubicBezTo>
                    <a:pt x="514" y="255"/>
                    <a:pt x="538" y="246"/>
                    <a:pt x="555" y="238"/>
                  </a:cubicBezTo>
                  <a:cubicBezTo>
                    <a:pt x="575" y="234"/>
                    <a:pt x="596" y="218"/>
                    <a:pt x="608" y="214"/>
                  </a:cubicBezTo>
                  <a:cubicBezTo>
                    <a:pt x="620" y="214"/>
                    <a:pt x="633" y="222"/>
                    <a:pt x="645" y="246"/>
                  </a:cubicBezTo>
                  <a:cubicBezTo>
                    <a:pt x="649" y="263"/>
                    <a:pt x="665" y="271"/>
                    <a:pt x="682" y="271"/>
                  </a:cubicBezTo>
                  <a:lnTo>
                    <a:pt x="6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6" name="Google Shape;13196;p45"/>
            <p:cNvSpPr/>
            <p:nvPr/>
          </p:nvSpPr>
          <p:spPr>
            <a:xfrm>
              <a:off x="4831025" y="5328825"/>
              <a:ext cx="4625" cy="6200"/>
            </a:xfrm>
            <a:custGeom>
              <a:avLst/>
              <a:gdLst/>
              <a:ahLst/>
              <a:cxnLst/>
              <a:rect l="l" t="t" r="r" b="b"/>
              <a:pathLst>
                <a:path w="185" h="248" extrusionOk="0">
                  <a:moveTo>
                    <a:pt x="181" y="1"/>
                  </a:moveTo>
                  <a:cubicBezTo>
                    <a:pt x="177" y="1"/>
                    <a:pt x="169" y="5"/>
                    <a:pt x="169" y="5"/>
                  </a:cubicBezTo>
                  <a:lnTo>
                    <a:pt x="91" y="5"/>
                  </a:lnTo>
                  <a:cubicBezTo>
                    <a:pt x="86" y="5"/>
                    <a:pt x="82" y="17"/>
                    <a:pt x="78" y="17"/>
                  </a:cubicBezTo>
                  <a:lnTo>
                    <a:pt x="25" y="42"/>
                  </a:lnTo>
                  <a:lnTo>
                    <a:pt x="21" y="42"/>
                  </a:lnTo>
                  <a:cubicBezTo>
                    <a:pt x="4" y="63"/>
                    <a:pt x="0" y="87"/>
                    <a:pt x="4" y="112"/>
                  </a:cubicBezTo>
                  <a:cubicBezTo>
                    <a:pt x="4" y="157"/>
                    <a:pt x="11" y="199"/>
                    <a:pt x="22" y="199"/>
                  </a:cubicBezTo>
                  <a:cubicBezTo>
                    <a:pt x="23" y="199"/>
                    <a:pt x="24" y="199"/>
                    <a:pt x="25" y="198"/>
                  </a:cubicBezTo>
                  <a:cubicBezTo>
                    <a:pt x="29" y="194"/>
                    <a:pt x="32" y="193"/>
                    <a:pt x="36" y="193"/>
                  </a:cubicBezTo>
                  <a:cubicBezTo>
                    <a:pt x="46" y="193"/>
                    <a:pt x="56" y="207"/>
                    <a:pt x="70" y="207"/>
                  </a:cubicBezTo>
                  <a:cubicBezTo>
                    <a:pt x="71" y="207"/>
                    <a:pt x="73" y="206"/>
                    <a:pt x="74" y="206"/>
                  </a:cubicBezTo>
                  <a:cubicBezTo>
                    <a:pt x="76" y="205"/>
                    <a:pt x="79" y="205"/>
                    <a:pt x="81" y="205"/>
                  </a:cubicBezTo>
                  <a:cubicBezTo>
                    <a:pt x="98" y="205"/>
                    <a:pt x="113" y="232"/>
                    <a:pt x="132" y="243"/>
                  </a:cubicBezTo>
                  <a:cubicBezTo>
                    <a:pt x="132" y="243"/>
                    <a:pt x="133" y="243"/>
                    <a:pt x="134" y="243"/>
                  </a:cubicBezTo>
                  <a:cubicBezTo>
                    <a:pt x="142" y="243"/>
                    <a:pt x="151" y="229"/>
                    <a:pt x="159" y="229"/>
                  </a:cubicBezTo>
                  <a:cubicBezTo>
                    <a:pt x="163" y="229"/>
                    <a:pt x="166" y="233"/>
                    <a:pt x="169" y="243"/>
                  </a:cubicBezTo>
                  <a:cubicBezTo>
                    <a:pt x="173" y="247"/>
                    <a:pt x="177" y="247"/>
                    <a:pt x="185" y="247"/>
                  </a:cubicBezTo>
                  <a:lnTo>
                    <a:pt x="1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7" name="Google Shape;13197;p45"/>
            <p:cNvSpPr/>
            <p:nvPr/>
          </p:nvSpPr>
          <p:spPr>
            <a:xfrm>
              <a:off x="4813675" y="5458725"/>
              <a:ext cx="21875" cy="7700"/>
            </a:xfrm>
            <a:custGeom>
              <a:avLst/>
              <a:gdLst/>
              <a:ahLst/>
              <a:cxnLst/>
              <a:rect l="l" t="t" r="r" b="b"/>
              <a:pathLst>
                <a:path w="875" h="308" extrusionOk="0">
                  <a:moveTo>
                    <a:pt x="867" y="1"/>
                  </a:moveTo>
                  <a:cubicBezTo>
                    <a:pt x="864" y="1"/>
                    <a:pt x="861" y="2"/>
                    <a:pt x="858" y="4"/>
                  </a:cubicBezTo>
                  <a:cubicBezTo>
                    <a:pt x="842" y="16"/>
                    <a:pt x="830" y="37"/>
                    <a:pt x="813" y="37"/>
                  </a:cubicBezTo>
                  <a:cubicBezTo>
                    <a:pt x="805" y="36"/>
                    <a:pt x="796" y="35"/>
                    <a:pt x="787" y="35"/>
                  </a:cubicBezTo>
                  <a:cubicBezTo>
                    <a:pt x="763" y="35"/>
                    <a:pt x="740" y="39"/>
                    <a:pt x="719" y="45"/>
                  </a:cubicBezTo>
                  <a:cubicBezTo>
                    <a:pt x="707" y="45"/>
                    <a:pt x="698" y="49"/>
                    <a:pt x="690" y="57"/>
                  </a:cubicBezTo>
                  <a:cubicBezTo>
                    <a:pt x="672" y="72"/>
                    <a:pt x="654" y="77"/>
                    <a:pt x="636" y="77"/>
                  </a:cubicBezTo>
                  <a:cubicBezTo>
                    <a:pt x="605" y="77"/>
                    <a:pt x="575" y="62"/>
                    <a:pt x="547" y="57"/>
                  </a:cubicBezTo>
                  <a:cubicBezTo>
                    <a:pt x="522" y="54"/>
                    <a:pt x="497" y="39"/>
                    <a:pt x="472" y="39"/>
                  </a:cubicBezTo>
                  <a:cubicBezTo>
                    <a:pt x="464" y="39"/>
                    <a:pt x="456" y="41"/>
                    <a:pt x="448" y="45"/>
                  </a:cubicBezTo>
                  <a:cubicBezTo>
                    <a:pt x="443" y="48"/>
                    <a:pt x="439" y="50"/>
                    <a:pt x="434" y="50"/>
                  </a:cubicBezTo>
                  <a:cubicBezTo>
                    <a:pt x="427" y="50"/>
                    <a:pt x="419" y="47"/>
                    <a:pt x="409" y="47"/>
                  </a:cubicBezTo>
                  <a:cubicBezTo>
                    <a:pt x="405" y="47"/>
                    <a:pt x="400" y="47"/>
                    <a:pt x="395" y="49"/>
                  </a:cubicBezTo>
                  <a:cubicBezTo>
                    <a:pt x="374" y="57"/>
                    <a:pt x="346" y="78"/>
                    <a:pt x="321" y="86"/>
                  </a:cubicBezTo>
                  <a:cubicBezTo>
                    <a:pt x="304" y="89"/>
                    <a:pt x="284" y="92"/>
                    <a:pt x="265" y="92"/>
                  </a:cubicBezTo>
                  <a:cubicBezTo>
                    <a:pt x="258" y="92"/>
                    <a:pt x="250" y="91"/>
                    <a:pt x="243" y="90"/>
                  </a:cubicBezTo>
                  <a:cubicBezTo>
                    <a:pt x="227" y="90"/>
                    <a:pt x="202" y="78"/>
                    <a:pt x="186" y="78"/>
                  </a:cubicBezTo>
                  <a:cubicBezTo>
                    <a:pt x="173" y="78"/>
                    <a:pt x="161" y="90"/>
                    <a:pt x="144" y="90"/>
                  </a:cubicBezTo>
                  <a:lnTo>
                    <a:pt x="34" y="90"/>
                  </a:lnTo>
                  <a:cubicBezTo>
                    <a:pt x="31" y="90"/>
                    <a:pt x="28" y="89"/>
                    <a:pt x="25" y="89"/>
                  </a:cubicBezTo>
                  <a:cubicBezTo>
                    <a:pt x="18" y="89"/>
                    <a:pt x="9" y="95"/>
                    <a:pt x="1" y="131"/>
                  </a:cubicBezTo>
                  <a:cubicBezTo>
                    <a:pt x="9" y="184"/>
                    <a:pt x="21" y="205"/>
                    <a:pt x="30" y="205"/>
                  </a:cubicBezTo>
                  <a:cubicBezTo>
                    <a:pt x="35" y="205"/>
                    <a:pt x="41" y="207"/>
                    <a:pt x="46" y="207"/>
                  </a:cubicBezTo>
                  <a:cubicBezTo>
                    <a:pt x="49" y="207"/>
                    <a:pt x="51" y="206"/>
                    <a:pt x="54" y="205"/>
                  </a:cubicBezTo>
                  <a:cubicBezTo>
                    <a:pt x="64" y="201"/>
                    <a:pt x="74" y="199"/>
                    <a:pt x="84" y="199"/>
                  </a:cubicBezTo>
                  <a:cubicBezTo>
                    <a:pt x="113" y="199"/>
                    <a:pt x="141" y="214"/>
                    <a:pt x="169" y="217"/>
                  </a:cubicBezTo>
                  <a:cubicBezTo>
                    <a:pt x="206" y="221"/>
                    <a:pt x="247" y="225"/>
                    <a:pt x="288" y="225"/>
                  </a:cubicBezTo>
                  <a:cubicBezTo>
                    <a:pt x="317" y="225"/>
                    <a:pt x="350" y="217"/>
                    <a:pt x="382" y="205"/>
                  </a:cubicBezTo>
                  <a:cubicBezTo>
                    <a:pt x="410" y="193"/>
                    <a:pt x="439" y="185"/>
                    <a:pt x="470" y="185"/>
                  </a:cubicBezTo>
                  <a:cubicBezTo>
                    <a:pt x="482" y="185"/>
                    <a:pt x="493" y="186"/>
                    <a:pt x="506" y="188"/>
                  </a:cubicBezTo>
                  <a:cubicBezTo>
                    <a:pt x="510" y="193"/>
                    <a:pt x="518" y="197"/>
                    <a:pt x="526" y="205"/>
                  </a:cubicBezTo>
                  <a:cubicBezTo>
                    <a:pt x="534" y="213"/>
                    <a:pt x="543" y="230"/>
                    <a:pt x="555" y="230"/>
                  </a:cubicBezTo>
                  <a:cubicBezTo>
                    <a:pt x="579" y="230"/>
                    <a:pt x="608" y="230"/>
                    <a:pt x="637" y="238"/>
                  </a:cubicBezTo>
                  <a:cubicBezTo>
                    <a:pt x="649" y="242"/>
                    <a:pt x="666" y="234"/>
                    <a:pt x="678" y="250"/>
                  </a:cubicBezTo>
                  <a:cubicBezTo>
                    <a:pt x="684" y="257"/>
                    <a:pt x="691" y="261"/>
                    <a:pt x="698" y="261"/>
                  </a:cubicBezTo>
                  <a:cubicBezTo>
                    <a:pt x="703" y="261"/>
                    <a:pt x="709" y="258"/>
                    <a:pt x="715" y="250"/>
                  </a:cubicBezTo>
                  <a:cubicBezTo>
                    <a:pt x="717" y="245"/>
                    <a:pt x="718" y="243"/>
                    <a:pt x="720" y="243"/>
                  </a:cubicBezTo>
                  <a:cubicBezTo>
                    <a:pt x="723" y="243"/>
                    <a:pt x="727" y="246"/>
                    <a:pt x="731" y="246"/>
                  </a:cubicBezTo>
                  <a:lnTo>
                    <a:pt x="768" y="246"/>
                  </a:lnTo>
                  <a:cubicBezTo>
                    <a:pt x="771" y="245"/>
                    <a:pt x="775" y="245"/>
                    <a:pt x="778" y="245"/>
                  </a:cubicBezTo>
                  <a:cubicBezTo>
                    <a:pt x="804" y="245"/>
                    <a:pt x="834" y="260"/>
                    <a:pt x="863" y="307"/>
                  </a:cubicBezTo>
                  <a:cubicBezTo>
                    <a:pt x="867" y="307"/>
                    <a:pt x="871" y="303"/>
                    <a:pt x="875" y="299"/>
                  </a:cubicBezTo>
                  <a:lnTo>
                    <a:pt x="875" y="4"/>
                  </a:lnTo>
                  <a:cubicBezTo>
                    <a:pt x="873" y="2"/>
                    <a:pt x="870" y="1"/>
                    <a:pt x="8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8" name="Google Shape;13198;p45"/>
            <p:cNvSpPr/>
            <p:nvPr/>
          </p:nvSpPr>
          <p:spPr>
            <a:xfrm>
              <a:off x="4824350" y="5341500"/>
              <a:ext cx="11200" cy="6850"/>
            </a:xfrm>
            <a:custGeom>
              <a:avLst/>
              <a:gdLst/>
              <a:ahLst/>
              <a:cxnLst/>
              <a:rect l="l" t="t" r="r" b="b"/>
              <a:pathLst>
                <a:path w="448" h="274" extrusionOk="0">
                  <a:moveTo>
                    <a:pt x="421" y="0"/>
                  </a:moveTo>
                  <a:cubicBezTo>
                    <a:pt x="410" y="0"/>
                    <a:pt x="398" y="8"/>
                    <a:pt x="385" y="8"/>
                  </a:cubicBezTo>
                  <a:cubicBezTo>
                    <a:pt x="383" y="8"/>
                    <a:pt x="380" y="7"/>
                    <a:pt x="378" y="7"/>
                  </a:cubicBezTo>
                  <a:cubicBezTo>
                    <a:pt x="375" y="6"/>
                    <a:pt x="373" y="5"/>
                    <a:pt x="370" y="5"/>
                  </a:cubicBezTo>
                  <a:cubicBezTo>
                    <a:pt x="358" y="5"/>
                    <a:pt x="346" y="16"/>
                    <a:pt x="333" y="16"/>
                  </a:cubicBezTo>
                  <a:cubicBezTo>
                    <a:pt x="332" y="16"/>
                    <a:pt x="330" y="15"/>
                    <a:pt x="329" y="15"/>
                  </a:cubicBezTo>
                  <a:cubicBezTo>
                    <a:pt x="325" y="14"/>
                    <a:pt x="322" y="14"/>
                    <a:pt x="318" y="14"/>
                  </a:cubicBezTo>
                  <a:cubicBezTo>
                    <a:pt x="294" y="14"/>
                    <a:pt x="272" y="36"/>
                    <a:pt x="247" y="36"/>
                  </a:cubicBezTo>
                  <a:cubicBezTo>
                    <a:pt x="239" y="36"/>
                    <a:pt x="226" y="27"/>
                    <a:pt x="214" y="27"/>
                  </a:cubicBezTo>
                  <a:cubicBezTo>
                    <a:pt x="185" y="36"/>
                    <a:pt x="157" y="52"/>
                    <a:pt x="140" y="81"/>
                  </a:cubicBezTo>
                  <a:cubicBezTo>
                    <a:pt x="139" y="82"/>
                    <a:pt x="138" y="82"/>
                    <a:pt x="137" y="82"/>
                  </a:cubicBezTo>
                  <a:cubicBezTo>
                    <a:pt x="133" y="82"/>
                    <a:pt x="127" y="77"/>
                    <a:pt x="124" y="77"/>
                  </a:cubicBezTo>
                  <a:cubicBezTo>
                    <a:pt x="103" y="60"/>
                    <a:pt x="74" y="48"/>
                    <a:pt x="50" y="40"/>
                  </a:cubicBezTo>
                  <a:cubicBezTo>
                    <a:pt x="49" y="39"/>
                    <a:pt x="48" y="39"/>
                    <a:pt x="47" y="39"/>
                  </a:cubicBezTo>
                  <a:cubicBezTo>
                    <a:pt x="35" y="39"/>
                    <a:pt x="20" y="60"/>
                    <a:pt x="13" y="60"/>
                  </a:cubicBezTo>
                  <a:cubicBezTo>
                    <a:pt x="13" y="60"/>
                    <a:pt x="12" y="60"/>
                    <a:pt x="12" y="60"/>
                  </a:cubicBezTo>
                  <a:cubicBezTo>
                    <a:pt x="4" y="60"/>
                    <a:pt x="1" y="99"/>
                    <a:pt x="1" y="126"/>
                  </a:cubicBezTo>
                  <a:cubicBezTo>
                    <a:pt x="1" y="163"/>
                    <a:pt x="7" y="180"/>
                    <a:pt x="15" y="180"/>
                  </a:cubicBezTo>
                  <a:cubicBezTo>
                    <a:pt x="15" y="180"/>
                    <a:pt x="16" y="180"/>
                    <a:pt x="17" y="179"/>
                  </a:cubicBezTo>
                  <a:cubicBezTo>
                    <a:pt x="29" y="173"/>
                    <a:pt x="41" y="169"/>
                    <a:pt x="53" y="169"/>
                  </a:cubicBezTo>
                  <a:cubicBezTo>
                    <a:pt x="71" y="169"/>
                    <a:pt x="88" y="177"/>
                    <a:pt x="103" y="192"/>
                  </a:cubicBezTo>
                  <a:cubicBezTo>
                    <a:pt x="105" y="193"/>
                    <a:pt x="108" y="194"/>
                    <a:pt x="110" y="194"/>
                  </a:cubicBezTo>
                  <a:cubicBezTo>
                    <a:pt x="117" y="194"/>
                    <a:pt x="123" y="190"/>
                    <a:pt x="130" y="190"/>
                  </a:cubicBezTo>
                  <a:cubicBezTo>
                    <a:pt x="135" y="190"/>
                    <a:pt x="140" y="192"/>
                    <a:pt x="144" y="200"/>
                  </a:cubicBezTo>
                  <a:cubicBezTo>
                    <a:pt x="149" y="207"/>
                    <a:pt x="154" y="210"/>
                    <a:pt x="159" y="210"/>
                  </a:cubicBezTo>
                  <a:cubicBezTo>
                    <a:pt x="170" y="210"/>
                    <a:pt x="181" y="194"/>
                    <a:pt x="189" y="192"/>
                  </a:cubicBezTo>
                  <a:cubicBezTo>
                    <a:pt x="202" y="183"/>
                    <a:pt x="210" y="179"/>
                    <a:pt x="222" y="179"/>
                  </a:cubicBezTo>
                  <a:cubicBezTo>
                    <a:pt x="263" y="179"/>
                    <a:pt x="300" y="187"/>
                    <a:pt x="341" y="204"/>
                  </a:cubicBezTo>
                  <a:cubicBezTo>
                    <a:pt x="349" y="208"/>
                    <a:pt x="362" y="237"/>
                    <a:pt x="374" y="245"/>
                  </a:cubicBezTo>
                  <a:cubicBezTo>
                    <a:pt x="382" y="253"/>
                    <a:pt x="390" y="249"/>
                    <a:pt x="403" y="261"/>
                  </a:cubicBezTo>
                  <a:cubicBezTo>
                    <a:pt x="405" y="263"/>
                    <a:pt x="407" y="264"/>
                    <a:pt x="409" y="264"/>
                  </a:cubicBezTo>
                  <a:cubicBezTo>
                    <a:pt x="416" y="264"/>
                    <a:pt x="425" y="253"/>
                    <a:pt x="433" y="253"/>
                  </a:cubicBezTo>
                  <a:cubicBezTo>
                    <a:pt x="437" y="253"/>
                    <a:pt x="441" y="255"/>
                    <a:pt x="444" y="261"/>
                  </a:cubicBezTo>
                  <a:cubicBezTo>
                    <a:pt x="444" y="265"/>
                    <a:pt x="448" y="270"/>
                    <a:pt x="448" y="274"/>
                  </a:cubicBezTo>
                  <a:lnTo>
                    <a:pt x="448" y="7"/>
                  </a:lnTo>
                  <a:cubicBezTo>
                    <a:pt x="447" y="8"/>
                    <a:pt x="446" y="8"/>
                    <a:pt x="445" y="8"/>
                  </a:cubicBezTo>
                  <a:cubicBezTo>
                    <a:pt x="441" y="8"/>
                    <a:pt x="435" y="3"/>
                    <a:pt x="431" y="3"/>
                  </a:cubicBezTo>
                  <a:cubicBezTo>
                    <a:pt x="428" y="1"/>
                    <a:pt x="425" y="0"/>
                    <a:pt x="4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9" name="Google Shape;13199;p45"/>
            <p:cNvSpPr/>
            <p:nvPr/>
          </p:nvSpPr>
          <p:spPr>
            <a:xfrm>
              <a:off x="4821800" y="5368025"/>
              <a:ext cx="13750" cy="6275"/>
            </a:xfrm>
            <a:custGeom>
              <a:avLst/>
              <a:gdLst/>
              <a:ahLst/>
              <a:cxnLst/>
              <a:rect l="l" t="t" r="r" b="b"/>
              <a:pathLst>
                <a:path w="550" h="251" extrusionOk="0">
                  <a:moveTo>
                    <a:pt x="550" y="0"/>
                  </a:moveTo>
                  <a:cubicBezTo>
                    <a:pt x="547" y="2"/>
                    <a:pt x="544" y="3"/>
                    <a:pt x="541" y="3"/>
                  </a:cubicBezTo>
                  <a:cubicBezTo>
                    <a:pt x="536" y="3"/>
                    <a:pt x="531" y="1"/>
                    <a:pt x="526" y="1"/>
                  </a:cubicBezTo>
                  <a:cubicBezTo>
                    <a:pt x="520" y="1"/>
                    <a:pt x="515" y="3"/>
                    <a:pt x="509" y="9"/>
                  </a:cubicBezTo>
                  <a:cubicBezTo>
                    <a:pt x="505" y="13"/>
                    <a:pt x="502" y="15"/>
                    <a:pt x="498" y="15"/>
                  </a:cubicBezTo>
                  <a:cubicBezTo>
                    <a:pt x="489" y="15"/>
                    <a:pt x="481" y="5"/>
                    <a:pt x="472" y="5"/>
                  </a:cubicBezTo>
                  <a:cubicBezTo>
                    <a:pt x="467" y="3"/>
                    <a:pt x="462" y="2"/>
                    <a:pt x="457" y="2"/>
                  </a:cubicBezTo>
                  <a:cubicBezTo>
                    <a:pt x="450" y="2"/>
                    <a:pt x="444" y="4"/>
                    <a:pt x="439" y="9"/>
                  </a:cubicBezTo>
                  <a:cubicBezTo>
                    <a:pt x="413" y="25"/>
                    <a:pt x="390" y="41"/>
                    <a:pt x="365" y="41"/>
                  </a:cubicBezTo>
                  <a:cubicBezTo>
                    <a:pt x="358" y="41"/>
                    <a:pt x="352" y="40"/>
                    <a:pt x="345" y="37"/>
                  </a:cubicBezTo>
                  <a:cubicBezTo>
                    <a:pt x="341" y="37"/>
                    <a:pt x="336" y="41"/>
                    <a:pt x="336" y="46"/>
                  </a:cubicBezTo>
                  <a:cubicBezTo>
                    <a:pt x="330" y="52"/>
                    <a:pt x="324" y="54"/>
                    <a:pt x="318" y="54"/>
                  </a:cubicBezTo>
                  <a:cubicBezTo>
                    <a:pt x="308" y="54"/>
                    <a:pt x="299" y="48"/>
                    <a:pt x="291" y="46"/>
                  </a:cubicBezTo>
                  <a:cubicBezTo>
                    <a:pt x="280" y="42"/>
                    <a:pt x="269" y="41"/>
                    <a:pt x="259" y="41"/>
                  </a:cubicBezTo>
                  <a:cubicBezTo>
                    <a:pt x="241" y="41"/>
                    <a:pt x="225" y="45"/>
                    <a:pt x="209" y="50"/>
                  </a:cubicBezTo>
                  <a:cubicBezTo>
                    <a:pt x="198" y="50"/>
                    <a:pt x="186" y="60"/>
                    <a:pt x="171" y="60"/>
                  </a:cubicBezTo>
                  <a:cubicBezTo>
                    <a:pt x="165" y="60"/>
                    <a:pt x="159" y="58"/>
                    <a:pt x="152" y="54"/>
                  </a:cubicBezTo>
                  <a:cubicBezTo>
                    <a:pt x="137" y="46"/>
                    <a:pt x="122" y="45"/>
                    <a:pt x="108" y="45"/>
                  </a:cubicBezTo>
                  <a:cubicBezTo>
                    <a:pt x="98" y="45"/>
                    <a:pt x="88" y="46"/>
                    <a:pt x="78" y="46"/>
                  </a:cubicBezTo>
                  <a:cubicBezTo>
                    <a:pt x="76" y="46"/>
                    <a:pt x="74" y="45"/>
                    <a:pt x="72" y="45"/>
                  </a:cubicBezTo>
                  <a:cubicBezTo>
                    <a:pt x="70" y="45"/>
                    <a:pt x="68" y="46"/>
                    <a:pt x="66" y="50"/>
                  </a:cubicBezTo>
                  <a:cubicBezTo>
                    <a:pt x="60" y="62"/>
                    <a:pt x="53" y="68"/>
                    <a:pt x="46" y="68"/>
                  </a:cubicBezTo>
                  <a:cubicBezTo>
                    <a:pt x="39" y="68"/>
                    <a:pt x="31" y="60"/>
                    <a:pt x="25" y="46"/>
                  </a:cubicBezTo>
                  <a:cubicBezTo>
                    <a:pt x="25" y="41"/>
                    <a:pt x="21" y="41"/>
                    <a:pt x="21" y="41"/>
                  </a:cubicBezTo>
                  <a:cubicBezTo>
                    <a:pt x="8" y="46"/>
                    <a:pt x="0" y="58"/>
                    <a:pt x="0" y="95"/>
                  </a:cubicBezTo>
                  <a:cubicBezTo>
                    <a:pt x="0" y="130"/>
                    <a:pt x="6" y="163"/>
                    <a:pt x="13" y="163"/>
                  </a:cubicBezTo>
                  <a:cubicBezTo>
                    <a:pt x="14" y="163"/>
                    <a:pt x="15" y="162"/>
                    <a:pt x="16" y="160"/>
                  </a:cubicBezTo>
                  <a:cubicBezTo>
                    <a:pt x="25" y="151"/>
                    <a:pt x="32" y="145"/>
                    <a:pt x="39" y="145"/>
                  </a:cubicBezTo>
                  <a:cubicBezTo>
                    <a:pt x="50" y="145"/>
                    <a:pt x="60" y="158"/>
                    <a:pt x="70" y="185"/>
                  </a:cubicBezTo>
                  <a:cubicBezTo>
                    <a:pt x="87" y="190"/>
                    <a:pt x="104" y="207"/>
                    <a:pt x="123" y="207"/>
                  </a:cubicBezTo>
                  <a:cubicBezTo>
                    <a:pt x="135" y="207"/>
                    <a:pt x="147" y="200"/>
                    <a:pt x="160" y="177"/>
                  </a:cubicBezTo>
                  <a:cubicBezTo>
                    <a:pt x="163" y="172"/>
                    <a:pt x="165" y="168"/>
                    <a:pt x="168" y="168"/>
                  </a:cubicBezTo>
                  <a:cubicBezTo>
                    <a:pt x="169" y="168"/>
                    <a:pt x="171" y="170"/>
                    <a:pt x="172" y="173"/>
                  </a:cubicBezTo>
                  <a:cubicBezTo>
                    <a:pt x="185" y="210"/>
                    <a:pt x="197" y="201"/>
                    <a:pt x="218" y="206"/>
                  </a:cubicBezTo>
                  <a:cubicBezTo>
                    <a:pt x="230" y="206"/>
                    <a:pt x="243" y="218"/>
                    <a:pt x="255" y="218"/>
                  </a:cubicBezTo>
                  <a:cubicBezTo>
                    <a:pt x="259" y="218"/>
                    <a:pt x="263" y="217"/>
                    <a:pt x="267" y="214"/>
                  </a:cubicBezTo>
                  <a:cubicBezTo>
                    <a:pt x="271" y="211"/>
                    <a:pt x="275" y="209"/>
                    <a:pt x="280" y="209"/>
                  </a:cubicBezTo>
                  <a:cubicBezTo>
                    <a:pt x="293" y="209"/>
                    <a:pt x="308" y="222"/>
                    <a:pt x="320" y="247"/>
                  </a:cubicBezTo>
                  <a:cubicBezTo>
                    <a:pt x="320" y="247"/>
                    <a:pt x="322" y="250"/>
                    <a:pt x="323" y="250"/>
                  </a:cubicBezTo>
                  <a:cubicBezTo>
                    <a:pt x="324" y="250"/>
                    <a:pt x="324" y="249"/>
                    <a:pt x="324" y="247"/>
                  </a:cubicBezTo>
                  <a:cubicBezTo>
                    <a:pt x="331" y="230"/>
                    <a:pt x="338" y="226"/>
                    <a:pt x="345" y="226"/>
                  </a:cubicBezTo>
                  <a:cubicBezTo>
                    <a:pt x="355" y="226"/>
                    <a:pt x="366" y="235"/>
                    <a:pt x="376" y="235"/>
                  </a:cubicBezTo>
                  <a:cubicBezTo>
                    <a:pt x="381" y="235"/>
                    <a:pt x="385" y="232"/>
                    <a:pt x="390" y="226"/>
                  </a:cubicBezTo>
                  <a:cubicBezTo>
                    <a:pt x="391" y="224"/>
                    <a:pt x="392" y="223"/>
                    <a:pt x="393" y="223"/>
                  </a:cubicBezTo>
                  <a:cubicBezTo>
                    <a:pt x="396" y="223"/>
                    <a:pt x="399" y="230"/>
                    <a:pt x="402" y="230"/>
                  </a:cubicBezTo>
                  <a:cubicBezTo>
                    <a:pt x="427" y="234"/>
                    <a:pt x="447" y="234"/>
                    <a:pt x="472" y="238"/>
                  </a:cubicBezTo>
                  <a:cubicBezTo>
                    <a:pt x="476" y="239"/>
                    <a:pt x="479" y="239"/>
                    <a:pt x="483" y="239"/>
                  </a:cubicBezTo>
                  <a:cubicBezTo>
                    <a:pt x="498" y="239"/>
                    <a:pt x="514" y="236"/>
                    <a:pt x="530" y="236"/>
                  </a:cubicBezTo>
                  <a:cubicBezTo>
                    <a:pt x="537" y="236"/>
                    <a:pt x="543" y="236"/>
                    <a:pt x="550" y="238"/>
                  </a:cubicBezTo>
                  <a:lnTo>
                    <a:pt x="5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0" name="Google Shape;13200;p45"/>
            <p:cNvSpPr/>
            <p:nvPr/>
          </p:nvSpPr>
          <p:spPr>
            <a:xfrm>
              <a:off x="4835625" y="5368100"/>
              <a:ext cx="750" cy="6100"/>
            </a:xfrm>
            <a:custGeom>
              <a:avLst/>
              <a:gdLst/>
              <a:ahLst/>
              <a:cxnLst/>
              <a:rect l="l" t="t" r="r" b="b"/>
              <a:pathLst>
                <a:path w="30" h="244" extrusionOk="0">
                  <a:moveTo>
                    <a:pt x="5" y="0"/>
                  </a:moveTo>
                  <a:cubicBezTo>
                    <a:pt x="4" y="0"/>
                    <a:pt x="2" y="1"/>
                    <a:pt x="1" y="2"/>
                  </a:cubicBezTo>
                  <a:lnTo>
                    <a:pt x="1" y="240"/>
                  </a:lnTo>
                  <a:cubicBezTo>
                    <a:pt x="1" y="244"/>
                    <a:pt x="5" y="244"/>
                    <a:pt x="5" y="244"/>
                  </a:cubicBezTo>
                  <a:cubicBezTo>
                    <a:pt x="21" y="240"/>
                    <a:pt x="30" y="203"/>
                    <a:pt x="30" y="137"/>
                  </a:cubicBezTo>
                  <a:cubicBezTo>
                    <a:pt x="30" y="40"/>
                    <a:pt x="19" y="0"/>
                    <a:pt x="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1" name="Google Shape;13201;p45"/>
            <p:cNvSpPr/>
            <p:nvPr/>
          </p:nvSpPr>
          <p:spPr>
            <a:xfrm>
              <a:off x="4835625" y="5380850"/>
              <a:ext cx="750" cy="6900"/>
            </a:xfrm>
            <a:custGeom>
              <a:avLst/>
              <a:gdLst/>
              <a:ahLst/>
              <a:cxnLst/>
              <a:rect l="l" t="t" r="r" b="b"/>
              <a:pathLst>
                <a:path w="30" h="276" extrusionOk="0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lnTo>
                    <a:pt x="1" y="275"/>
                  </a:lnTo>
                  <a:lnTo>
                    <a:pt x="5" y="275"/>
                  </a:lnTo>
                  <a:cubicBezTo>
                    <a:pt x="6" y="275"/>
                    <a:pt x="6" y="276"/>
                    <a:pt x="7" y="276"/>
                  </a:cubicBezTo>
                  <a:cubicBezTo>
                    <a:pt x="18" y="276"/>
                    <a:pt x="30" y="231"/>
                    <a:pt x="30" y="156"/>
                  </a:cubicBezTo>
                  <a:cubicBezTo>
                    <a:pt x="30" y="72"/>
                    <a:pt x="18" y="0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2" name="Google Shape;13202;p45"/>
            <p:cNvSpPr/>
            <p:nvPr/>
          </p:nvSpPr>
          <p:spPr>
            <a:xfrm>
              <a:off x="4835625" y="5341875"/>
              <a:ext cx="850" cy="6750"/>
            </a:xfrm>
            <a:custGeom>
              <a:avLst/>
              <a:gdLst/>
              <a:ahLst/>
              <a:cxnLst/>
              <a:rect l="l" t="t" r="r" b="b"/>
              <a:pathLst>
                <a:path w="34" h="270" extrusionOk="0">
                  <a:moveTo>
                    <a:pt x="1" y="0"/>
                  </a:moveTo>
                  <a:lnTo>
                    <a:pt x="1" y="263"/>
                  </a:lnTo>
                  <a:cubicBezTo>
                    <a:pt x="3" y="267"/>
                    <a:pt x="6" y="270"/>
                    <a:pt x="8" y="270"/>
                  </a:cubicBezTo>
                  <a:cubicBezTo>
                    <a:pt x="14" y="270"/>
                    <a:pt x="20" y="255"/>
                    <a:pt x="26" y="226"/>
                  </a:cubicBezTo>
                  <a:cubicBezTo>
                    <a:pt x="34" y="177"/>
                    <a:pt x="34" y="123"/>
                    <a:pt x="26" y="74"/>
                  </a:cubicBezTo>
                  <a:cubicBezTo>
                    <a:pt x="17" y="33"/>
                    <a:pt x="9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3" name="Google Shape;13203;p45"/>
            <p:cNvSpPr/>
            <p:nvPr/>
          </p:nvSpPr>
          <p:spPr>
            <a:xfrm>
              <a:off x="4835625" y="5328950"/>
              <a:ext cx="850" cy="6175"/>
            </a:xfrm>
            <a:custGeom>
              <a:avLst/>
              <a:gdLst/>
              <a:ahLst/>
              <a:cxnLst/>
              <a:rect l="l" t="t" r="r" b="b"/>
              <a:pathLst>
                <a:path w="34" h="247" extrusionOk="0">
                  <a:moveTo>
                    <a:pt x="1" y="0"/>
                  </a:moveTo>
                  <a:lnTo>
                    <a:pt x="1" y="246"/>
                  </a:lnTo>
                  <a:cubicBezTo>
                    <a:pt x="13" y="242"/>
                    <a:pt x="21" y="213"/>
                    <a:pt x="30" y="177"/>
                  </a:cubicBezTo>
                  <a:cubicBezTo>
                    <a:pt x="34" y="140"/>
                    <a:pt x="34" y="99"/>
                    <a:pt x="30" y="62"/>
                  </a:cubicBezTo>
                  <a:cubicBezTo>
                    <a:pt x="21" y="4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4" name="Google Shape;13204;p45"/>
            <p:cNvSpPr/>
            <p:nvPr/>
          </p:nvSpPr>
          <p:spPr>
            <a:xfrm>
              <a:off x="4835625" y="5354900"/>
              <a:ext cx="850" cy="5975"/>
            </a:xfrm>
            <a:custGeom>
              <a:avLst/>
              <a:gdLst/>
              <a:ahLst/>
              <a:cxnLst/>
              <a:rect l="l" t="t" r="r" b="b"/>
              <a:pathLst>
                <a:path w="34" h="239" extrusionOk="0">
                  <a:moveTo>
                    <a:pt x="13" y="0"/>
                  </a:moveTo>
                  <a:lnTo>
                    <a:pt x="1" y="4"/>
                  </a:lnTo>
                  <a:lnTo>
                    <a:pt x="1" y="238"/>
                  </a:lnTo>
                  <a:cubicBezTo>
                    <a:pt x="2" y="238"/>
                    <a:pt x="2" y="238"/>
                    <a:pt x="3" y="238"/>
                  </a:cubicBezTo>
                  <a:cubicBezTo>
                    <a:pt x="22" y="238"/>
                    <a:pt x="34" y="181"/>
                    <a:pt x="30" y="82"/>
                  </a:cubicBezTo>
                  <a:cubicBezTo>
                    <a:pt x="30" y="54"/>
                    <a:pt x="21" y="29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5" name="Google Shape;13205;p45"/>
            <p:cNvSpPr/>
            <p:nvPr/>
          </p:nvSpPr>
          <p:spPr>
            <a:xfrm>
              <a:off x="4835625" y="5433050"/>
              <a:ext cx="850" cy="7000"/>
            </a:xfrm>
            <a:custGeom>
              <a:avLst/>
              <a:gdLst/>
              <a:ahLst/>
              <a:cxnLst/>
              <a:rect l="l" t="t" r="r" b="b"/>
              <a:pathLst>
                <a:path w="34" h="280" extrusionOk="0">
                  <a:moveTo>
                    <a:pt x="1" y="1"/>
                  </a:moveTo>
                  <a:lnTo>
                    <a:pt x="1" y="280"/>
                  </a:lnTo>
                  <a:cubicBezTo>
                    <a:pt x="17" y="280"/>
                    <a:pt x="30" y="264"/>
                    <a:pt x="30" y="210"/>
                  </a:cubicBezTo>
                  <a:cubicBezTo>
                    <a:pt x="34" y="149"/>
                    <a:pt x="30" y="87"/>
                    <a:pt x="13" y="30"/>
                  </a:cubicBezTo>
                  <a:cubicBezTo>
                    <a:pt x="13" y="17"/>
                    <a:pt x="5" y="9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6" name="Google Shape;13206;p45"/>
            <p:cNvSpPr/>
            <p:nvPr/>
          </p:nvSpPr>
          <p:spPr>
            <a:xfrm>
              <a:off x="4835525" y="5446100"/>
              <a:ext cx="950" cy="7200"/>
            </a:xfrm>
            <a:custGeom>
              <a:avLst/>
              <a:gdLst/>
              <a:ahLst/>
              <a:cxnLst/>
              <a:rect l="l" t="t" r="r" b="b"/>
              <a:pathLst>
                <a:path w="38" h="288" extrusionOk="0">
                  <a:moveTo>
                    <a:pt x="1" y="0"/>
                  </a:moveTo>
                  <a:lnTo>
                    <a:pt x="1" y="287"/>
                  </a:lnTo>
                  <a:cubicBezTo>
                    <a:pt x="17" y="279"/>
                    <a:pt x="34" y="263"/>
                    <a:pt x="34" y="222"/>
                  </a:cubicBezTo>
                  <a:cubicBezTo>
                    <a:pt x="38" y="107"/>
                    <a:pt x="34" y="2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7" name="Google Shape;13207;p45"/>
            <p:cNvSpPr/>
            <p:nvPr/>
          </p:nvSpPr>
          <p:spPr>
            <a:xfrm>
              <a:off x="4835625" y="5458800"/>
              <a:ext cx="950" cy="7425"/>
            </a:xfrm>
            <a:custGeom>
              <a:avLst/>
              <a:gdLst/>
              <a:ahLst/>
              <a:cxnLst/>
              <a:rect l="l" t="t" r="r" b="b"/>
              <a:pathLst>
                <a:path w="38" h="297" extrusionOk="0">
                  <a:moveTo>
                    <a:pt x="1" y="1"/>
                  </a:moveTo>
                  <a:lnTo>
                    <a:pt x="1" y="296"/>
                  </a:lnTo>
                  <a:cubicBezTo>
                    <a:pt x="30" y="251"/>
                    <a:pt x="38" y="194"/>
                    <a:pt x="30" y="140"/>
                  </a:cubicBezTo>
                  <a:cubicBezTo>
                    <a:pt x="21" y="54"/>
                    <a:pt x="13" y="1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8" name="Google Shape;13208;p45"/>
            <p:cNvSpPr/>
            <p:nvPr/>
          </p:nvSpPr>
          <p:spPr>
            <a:xfrm>
              <a:off x="4835625" y="5407200"/>
              <a:ext cx="750" cy="6400"/>
            </a:xfrm>
            <a:custGeom>
              <a:avLst/>
              <a:gdLst/>
              <a:ahLst/>
              <a:cxnLst/>
              <a:rect l="l" t="t" r="r" b="b"/>
              <a:pathLst>
                <a:path w="30" h="256" extrusionOk="0">
                  <a:moveTo>
                    <a:pt x="1" y="1"/>
                  </a:moveTo>
                  <a:lnTo>
                    <a:pt x="1" y="255"/>
                  </a:lnTo>
                  <a:cubicBezTo>
                    <a:pt x="5" y="251"/>
                    <a:pt x="13" y="247"/>
                    <a:pt x="21" y="227"/>
                  </a:cubicBezTo>
                  <a:cubicBezTo>
                    <a:pt x="30" y="181"/>
                    <a:pt x="30" y="132"/>
                    <a:pt x="30" y="87"/>
                  </a:cubicBezTo>
                  <a:cubicBezTo>
                    <a:pt x="26" y="34"/>
                    <a:pt x="17" y="9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9" name="Google Shape;13209;p45"/>
            <p:cNvSpPr/>
            <p:nvPr/>
          </p:nvSpPr>
          <p:spPr>
            <a:xfrm>
              <a:off x="4835525" y="5393975"/>
              <a:ext cx="950" cy="6825"/>
            </a:xfrm>
            <a:custGeom>
              <a:avLst/>
              <a:gdLst/>
              <a:ahLst/>
              <a:cxnLst/>
              <a:rect l="l" t="t" r="r" b="b"/>
              <a:pathLst>
                <a:path w="38" h="273" extrusionOk="0">
                  <a:moveTo>
                    <a:pt x="1" y="1"/>
                  </a:moveTo>
                  <a:lnTo>
                    <a:pt x="1" y="271"/>
                  </a:lnTo>
                  <a:lnTo>
                    <a:pt x="5" y="271"/>
                  </a:lnTo>
                  <a:cubicBezTo>
                    <a:pt x="6" y="272"/>
                    <a:pt x="8" y="272"/>
                    <a:pt x="9" y="272"/>
                  </a:cubicBezTo>
                  <a:cubicBezTo>
                    <a:pt x="27" y="272"/>
                    <a:pt x="38" y="223"/>
                    <a:pt x="34" y="128"/>
                  </a:cubicBezTo>
                  <a:cubicBezTo>
                    <a:pt x="25" y="42"/>
                    <a:pt x="21" y="1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0" name="Google Shape;13210;p45"/>
            <p:cNvSpPr/>
            <p:nvPr/>
          </p:nvSpPr>
          <p:spPr>
            <a:xfrm>
              <a:off x="4835625" y="5420950"/>
              <a:ext cx="750" cy="6075"/>
            </a:xfrm>
            <a:custGeom>
              <a:avLst/>
              <a:gdLst/>
              <a:ahLst/>
              <a:cxnLst/>
              <a:rect l="l" t="t" r="r" b="b"/>
              <a:pathLst>
                <a:path w="30" h="243" extrusionOk="0">
                  <a:moveTo>
                    <a:pt x="1" y="1"/>
                  </a:moveTo>
                  <a:lnTo>
                    <a:pt x="1" y="243"/>
                  </a:lnTo>
                  <a:cubicBezTo>
                    <a:pt x="30" y="231"/>
                    <a:pt x="30" y="157"/>
                    <a:pt x="30" y="124"/>
                  </a:cubicBezTo>
                  <a:cubicBezTo>
                    <a:pt x="30" y="62"/>
                    <a:pt x="26" y="13"/>
                    <a:pt x="13" y="9"/>
                  </a:cubicBezTo>
                  <a:cubicBezTo>
                    <a:pt x="9" y="5"/>
                    <a:pt x="5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1" name="Google Shape;13211;p45"/>
            <p:cNvSpPr/>
            <p:nvPr/>
          </p:nvSpPr>
          <p:spPr>
            <a:xfrm>
              <a:off x="3017475" y="4529075"/>
              <a:ext cx="850" cy="6100"/>
            </a:xfrm>
            <a:custGeom>
              <a:avLst/>
              <a:gdLst/>
              <a:ahLst/>
              <a:cxnLst/>
              <a:rect l="l" t="t" r="r" b="b"/>
              <a:pathLst>
                <a:path w="34" h="244" extrusionOk="0">
                  <a:moveTo>
                    <a:pt x="28" y="1"/>
                  </a:moveTo>
                  <a:cubicBezTo>
                    <a:pt x="12" y="1"/>
                    <a:pt x="4" y="37"/>
                    <a:pt x="1" y="137"/>
                  </a:cubicBezTo>
                  <a:cubicBezTo>
                    <a:pt x="1" y="203"/>
                    <a:pt x="9" y="236"/>
                    <a:pt x="25" y="244"/>
                  </a:cubicBezTo>
                  <a:cubicBezTo>
                    <a:pt x="25" y="244"/>
                    <a:pt x="29" y="244"/>
                    <a:pt x="34" y="240"/>
                  </a:cubicBezTo>
                  <a:lnTo>
                    <a:pt x="34" y="2"/>
                  </a:ln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2" name="Google Shape;13212;p45"/>
            <p:cNvSpPr/>
            <p:nvPr/>
          </p:nvSpPr>
          <p:spPr>
            <a:xfrm>
              <a:off x="3017475" y="4541825"/>
              <a:ext cx="850" cy="6825"/>
            </a:xfrm>
            <a:custGeom>
              <a:avLst/>
              <a:gdLst/>
              <a:ahLst/>
              <a:cxnLst/>
              <a:rect l="l" t="t" r="r" b="b"/>
              <a:pathLst>
                <a:path w="34" h="273" extrusionOk="0">
                  <a:moveTo>
                    <a:pt x="31" y="0"/>
                  </a:moveTo>
                  <a:cubicBezTo>
                    <a:pt x="12" y="0"/>
                    <a:pt x="1" y="71"/>
                    <a:pt x="1" y="153"/>
                  </a:cubicBezTo>
                  <a:cubicBezTo>
                    <a:pt x="1" y="225"/>
                    <a:pt x="11" y="272"/>
                    <a:pt x="26" y="272"/>
                  </a:cubicBezTo>
                  <a:cubicBezTo>
                    <a:pt x="27" y="272"/>
                    <a:pt x="28" y="272"/>
                    <a:pt x="29" y="271"/>
                  </a:cubicBezTo>
                  <a:lnTo>
                    <a:pt x="34" y="271"/>
                  </a:lnTo>
                  <a:lnTo>
                    <a:pt x="34" y="1"/>
                  </a:lnTo>
                  <a:cubicBezTo>
                    <a:pt x="33" y="0"/>
                    <a:pt x="32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3" name="Google Shape;13213;p45"/>
            <p:cNvSpPr/>
            <p:nvPr/>
          </p:nvSpPr>
          <p:spPr>
            <a:xfrm>
              <a:off x="3017375" y="4502750"/>
              <a:ext cx="850" cy="6850"/>
            </a:xfrm>
            <a:custGeom>
              <a:avLst/>
              <a:gdLst/>
              <a:ahLst/>
              <a:cxnLst/>
              <a:rect l="l" t="t" r="r" b="b"/>
              <a:pathLst>
                <a:path w="34" h="274" extrusionOk="0">
                  <a:moveTo>
                    <a:pt x="33" y="0"/>
                  </a:moveTo>
                  <a:cubicBezTo>
                    <a:pt x="29" y="0"/>
                    <a:pt x="17" y="37"/>
                    <a:pt x="13" y="78"/>
                  </a:cubicBezTo>
                  <a:cubicBezTo>
                    <a:pt x="1" y="128"/>
                    <a:pt x="1" y="181"/>
                    <a:pt x="13" y="230"/>
                  </a:cubicBezTo>
                  <a:cubicBezTo>
                    <a:pt x="16" y="257"/>
                    <a:pt x="21" y="273"/>
                    <a:pt x="27" y="273"/>
                  </a:cubicBezTo>
                  <a:cubicBezTo>
                    <a:pt x="29" y="273"/>
                    <a:pt x="31" y="271"/>
                    <a:pt x="33" y="267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4" name="Google Shape;13214;p45"/>
            <p:cNvSpPr/>
            <p:nvPr/>
          </p:nvSpPr>
          <p:spPr>
            <a:xfrm>
              <a:off x="3017475" y="4489925"/>
              <a:ext cx="850" cy="6175"/>
            </a:xfrm>
            <a:custGeom>
              <a:avLst/>
              <a:gdLst/>
              <a:ahLst/>
              <a:cxnLst/>
              <a:rect l="l" t="t" r="r" b="b"/>
              <a:pathLst>
                <a:path w="34" h="247" extrusionOk="0">
                  <a:moveTo>
                    <a:pt x="34" y="0"/>
                  </a:moveTo>
                  <a:cubicBezTo>
                    <a:pt x="17" y="0"/>
                    <a:pt x="9" y="0"/>
                    <a:pt x="5" y="62"/>
                  </a:cubicBezTo>
                  <a:cubicBezTo>
                    <a:pt x="1" y="99"/>
                    <a:pt x="1" y="140"/>
                    <a:pt x="5" y="177"/>
                  </a:cubicBezTo>
                  <a:cubicBezTo>
                    <a:pt x="13" y="214"/>
                    <a:pt x="21" y="243"/>
                    <a:pt x="34" y="24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5" name="Google Shape;13215;p45"/>
            <p:cNvSpPr/>
            <p:nvPr/>
          </p:nvSpPr>
          <p:spPr>
            <a:xfrm>
              <a:off x="3017400" y="4515875"/>
              <a:ext cx="825" cy="6000"/>
            </a:xfrm>
            <a:custGeom>
              <a:avLst/>
              <a:gdLst/>
              <a:ahLst/>
              <a:cxnLst/>
              <a:rect l="l" t="t" r="r" b="b"/>
              <a:pathLst>
                <a:path w="33" h="240" extrusionOk="0">
                  <a:moveTo>
                    <a:pt x="20" y="1"/>
                  </a:moveTo>
                  <a:cubicBezTo>
                    <a:pt x="12" y="29"/>
                    <a:pt x="8" y="54"/>
                    <a:pt x="8" y="83"/>
                  </a:cubicBezTo>
                  <a:cubicBezTo>
                    <a:pt x="0" y="179"/>
                    <a:pt x="11" y="239"/>
                    <a:pt x="29" y="239"/>
                  </a:cubicBezTo>
                  <a:cubicBezTo>
                    <a:pt x="30" y="239"/>
                    <a:pt x="31" y="239"/>
                    <a:pt x="32" y="239"/>
                  </a:cubicBezTo>
                  <a:lnTo>
                    <a:pt x="32" y="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6" name="Google Shape;13216;p45"/>
            <p:cNvSpPr/>
            <p:nvPr/>
          </p:nvSpPr>
          <p:spPr>
            <a:xfrm>
              <a:off x="3017375" y="4594050"/>
              <a:ext cx="950" cy="7000"/>
            </a:xfrm>
            <a:custGeom>
              <a:avLst/>
              <a:gdLst/>
              <a:ahLst/>
              <a:cxnLst/>
              <a:rect l="l" t="t" r="r" b="b"/>
              <a:pathLst>
                <a:path w="38" h="280" extrusionOk="0">
                  <a:moveTo>
                    <a:pt x="38" y="0"/>
                  </a:moveTo>
                  <a:cubicBezTo>
                    <a:pt x="29" y="4"/>
                    <a:pt x="25" y="17"/>
                    <a:pt x="21" y="25"/>
                  </a:cubicBezTo>
                  <a:cubicBezTo>
                    <a:pt x="9" y="86"/>
                    <a:pt x="1" y="144"/>
                    <a:pt x="5" y="205"/>
                  </a:cubicBezTo>
                  <a:cubicBezTo>
                    <a:pt x="5" y="259"/>
                    <a:pt x="21" y="275"/>
                    <a:pt x="38" y="279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7" name="Google Shape;13217;p45"/>
            <p:cNvSpPr/>
            <p:nvPr/>
          </p:nvSpPr>
          <p:spPr>
            <a:xfrm>
              <a:off x="3017475" y="4606975"/>
              <a:ext cx="850" cy="7200"/>
            </a:xfrm>
            <a:custGeom>
              <a:avLst/>
              <a:gdLst/>
              <a:ahLst/>
              <a:cxnLst/>
              <a:rect l="l" t="t" r="r" b="b"/>
              <a:pathLst>
                <a:path w="34" h="288" extrusionOk="0">
                  <a:moveTo>
                    <a:pt x="34" y="0"/>
                  </a:moveTo>
                  <a:cubicBezTo>
                    <a:pt x="5" y="29"/>
                    <a:pt x="1" y="107"/>
                    <a:pt x="1" y="222"/>
                  </a:cubicBezTo>
                  <a:cubicBezTo>
                    <a:pt x="1" y="267"/>
                    <a:pt x="17" y="283"/>
                    <a:pt x="34" y="28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8" name="Google Shape;13218;p45"/>
            <p:cNvSpPr/>
            <p:nvPr/>
          </p:nvSpPr>
          <p:spPr>
            <a:xfrm>
              <a:off x="3017275" y="4619800"/>
              <a:ext cx="1050" cy="7400"/>
            </a:xfrm>
            <a:custGeom>
              <a:avLst/>
              <a:gdLst/>
              <a:ahLst/>
              <a:cxnLst/>
              <a:rect l="l" t="t" r="r" b="b"/>
              <a:pathLst>
                <a:path w="42" h="296" extrusionOk="0">
                  <a:moveTo>
                    <a:pt x="42" y="0"/>
                  </a:moveTo>
                  <a:cubicBezTo>
                    <a:pt x="25" y="12"/>
                    <a:pt x="17" y="54"/>
                    <a:pt x="13" y="140"/>
                  </a:cubicBezTo>
                  <a:cubicBezTo>
                    <a:pt x="1" y="193"/>
                    <a:pt x="9" y="250"/>
                    <a:pt x="42" y="29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9" name="Google Shape;13219;p45"/>
            <p:cNvSpPr/>
            <p:nvPr/>
          </p:nvSpPr>
          <p:spPr>
            <a:xfrm>
              <a:off x="3017475" y="4568200"/>
              <a:ext cx="850" cy="6275"/>
            </a:xfrm>
            <a:custGeom>
              <a:avLst/>
              <a:gdLst/>
              <a:ahLst/>
              <a:cxnLst/>
              <a:rect l="l" t="t" r="r" b="b"/>
              <a:pathLst>
                <a:path w="34" h="251" extrusionOk="0">
                  <a:moveTo>
                    <a:pt x="29" y="0"/>
                  </a:moveTo>
                  <a:cubicBezTo>
                    <a:pt x="13" y="8"/>
                    <a:pt x="9" y="33"/>
                    <a:pt x="5" y="82"/>
                  </a:cubicBezTo>
                  <a:cubicBezTo>
                    <a:pt x="1" y="132"/>
                    <a:pt x="1" y="177"/>
                    <a:pt x="9" y="226"/>
                  </a:cubicBezTo>
                  <a:cubicBezTo>
                    <a:pt x="17" y="242"/>
                    <a:pt x="25" y="251"/>
                    <a:pt x="34" y="251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0" name="Google Shape;13220;p45"/>
            <p:cNvSpPr/>
            <p:nvPr/>
          </p:nvSpPr>
          <p:spPr>
            <a:xfrm>
              <a:off x="3017400" y="4554950"/>
              <a:ext cx="925" cy="6750"/>
            </a:xfrm>
            <a:custGeom>
              <a:avLst/>
              <a:gdLst/>
              <a:ahLst/>
              <a:cxnLst/>
              <a:rect l="l" t="t" r="r" b="b"/>
              <a:pathLst>
                <a:path w="37" h="270" extrusionOk="0">
                  <a:moveTo>
                    <a:pt x="37" y="1"/>
                  </a:moveTo>
                  <a:cubicBezTo>
                    <a:pt x="20" y="13"/>
                    <a:pt x="12" y="42"/>
                    <a:pt x="8" y="128"/>
                  </a:cubicBezTo>
                  <a:cubicBezTo>
                    <a:pt x="0" y="220"/>
                    <a:pt x="10" y="269"/>
                    <a:pt x="27" y="269"/>
                  </a:cubicBezTo>
                  <a:cubicBezTo>
                    <a:pt x="28" y="269"/>
                    <a:pt x="30" y="269"/>
                    <a:pt x="32" y="268"/>
                  </a:cubicBezTo>
                  <a:lnTo>
                    <a:pt x="37" y="268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1" name="Google Shape;13221;p45"/>
            <p:cNvSpPr/>
            <p:nvPr/>
          </p:nvSpPr>
          <p:spPr>
            <a:xfrm>
              <a:off x="3017475" y="4581825"/>
              <a:ext cx="850" cy="6100"/>
            </a:xfrm>
            <a:custGeom>
              <a:avLst/>
              <a:gdLst/>
              <a:ahLst/>
              <a:cxnLst/>
              <a:rect l="l" t="t" r="r" b="b"/>
              <a:pathLst>
                <a:path w="34" h="244" extrusionOk="0">
                  <a:moveTo>
                    <a:pt x="34" y="1"/>
                  </a:moveTo>
                  <a:cubicBezTo>
                    <a:pt x="29" y="5"/>
                    <a:pt x="21" y="9"/>
                    <a:pt x="17" y="9"/>
                  </a:cubicBezTo>
                  <a:cubicBezTo>
                    <a:pt x="9" y="13"/>
                    <a:pt x="1" y="67"/>
                    <a:pt x="1" y="124"/>
                  </a:cubicBezTo>
                  <a:cubicBezTo>
                    <a:pt x="1" y="157"/>
                    <a:pt x="1" y="235"/>
                    <a:pt x="34" y="243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2" name="Google Shape;13222;p45"/>
            <p:cNvSpPr/>
            <p:nvPr/>
          </p:nvSpPr>
          <p:spPr>
            <a:xfrm>
              <a:off x="3048150" y="4556525"/>
              <a:ext cx="4750" cy="3825"/>
            </a:xfrm>
            <a:custGeom>
              <a:avLst/>
              <a:gdLst/>
              <a:ahLst/>
              <a:cxnLst/>
              <a:rect l="l" t="t" r="r" b="b"/>
              <a:pathLst>
                <a:path w="190" h="153" extrusionOk="0">
                  <a:moveTo>
                    <a:pt x="149" y="1"/>
                  </a:moveTo>
                  <a:cubicBezTo>
                    <a:pt x="145" y="1"/>
                    <a:pt x="140" y="2"/>
                    <a:pt x="136" y="4"/>
                  </a:cubicBezTo>
                  <a:cubicBezTo>
                    <a:pt x="133" y="7"/>
                    <a:pt x="127" y="15"/>
                    <a:pt x="123" y="15"/>
                  </a:cubicBezTo>
                  <a:cubicBezTo>
                    <a:pt x="122" y="15"/>
                    <a:pt x="121" y="14"/>
                    <a:pt x="120" y="12"/>
                  </a:cubicBezTo>
                  <a:cubicBezTo>
                    <a:pt x="112" y="4"/>
                    <a:pt x="104" y="1"/>
                    <a:pt x="96" y="1"/>
                  </a:cubicBezTo>
                  <a:cubicBezTo>
                    <a:pt x="72" y="1"/>
                    <a:pt x="48" y="28"/>
                    <a:pt x="21" y="28"/>
                  </a:cubicBezTo>
                  <a:cubicBezTo>
                    <a:pt x="20" y="28"/>
                    <a:pt x="18" y="28"/>
                    <a:pt x="17" y="28"/>
                  </a:cubicBezTo>
                  <a:cubicBezTo>
                    <a:pt x="13" y="28"/>
                    <a:pt x="9" y="28"/>
                    <a:pt x="9" y="36"/>
                  </a:cubicBezTo>
                  <a:cubicBezTo>
                    <a:pt x="1" y="61"/>
                    <a:pt x="1" y="86"/>
                    <a:pt x="5" y="114"/>
                  </a:cubicBezTo>
                  <a:cubicBezTo>
                    <a:pt x="10" y="136"/>
                    <a:pt x="18" y="147"/>
                    <a:pt x="24" y="147"/>
                  </a:cubicBezTo>
                  <a:cubicBezTo>
                    <a:pt x="28" y="147"/>
                    <a:pt x="31" y="144"/>
                    <a:pt x="33" y="139"/>
                  </a:cubicBezTo>
                  <a:cubicBezTo>
                    <a:pt x="39" y="125"/>
                    <a:pt x="45" y="120"/>
                    <a:pt x="51" y="120"/>
                  </a:cubicBezTo>
                  <a:cubicBezTo>
                    <a:pt x="59" y="120"/>
                    <a:pt x="67" y="129"/>
                    <a:pt x="74" y="139"/>
                  </a:cubicBezTo>
                  <a:cubicBezTo>
                    <a:pt x="81" y="147"/>
                    <a:pt x="86" y="151"/>
                    <a:pt x="90" y="151"/>
                  </a:cubicBezTo>
                  <a:cubicBezTo>
                    <a:pt x="95" y="151"/>
                    <a:pt x="99" y="147"/>
                    <a:pt x="103" y="139"/>
                  </a:cubicBezTo>
                  <a:cubicBezTo>
                    <a:pt x="111" y="121"/>
                    <a:pt x="119" y="113"/>
                    <a:pt x="127" y="113"/>
                  </a:cubicBezTo>
                  <a:cubicBezTo>
                    <a:pt x="135" y="113"/>
                    <a:pt x="142" y="122"/>
                    <a:pt x="148" y="139"/>
                  </a:cubicBezTo>
                  <a:cubicBezTo>
                    <a:pt x="153" y="148"/>
                    <a:pt x="157" y="153"/>
                    <a:pt x="161" y="153"/>
                  </a:cubicBezTo>
                  <a:cubicBezTo>
                    <a:pt x="172" y="153"/>
                    <a:pt x="181" y="124"/>
                    <a:pt x="189" y="73"/>
                  </a:cubicBezTo>
                  <a:cubicBezTo>
                    <a:pt x="185" y="57"/>
                    <a:pt x="181" y="40"/>
                    <a:pt x="177" y="28"/>
                  </a:cubicBezTo>
                  <a:cubicBezTo>
                    <a:pt x="169" y="6"/>
                    <a:pt x="159" y="1"/>
                    <a:pt x="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3" name="Google Shape;13223;p45"/>
            <p:cNvSpPr/>
            <p:nvPr/>
          </p:nvSpPr>
          <p:spPr>
            <a:xfrm>
              <a:off x="3040450" y="4556400"/>
              <a:ext cx="3100" cy="3900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21" y="0"/>
                  </a:moveTo>
                  <a:cubicBezTo>
                    <a:pt x="13" y="0"/>
                    <a:pt x="5" y="9"/>
                    <a:pt x="5" y="50"/>
                  </a:cubicBezTo>
                  <a:cubicBezTo>
                    <a:pt x="1" y="70"/>
                    <a:pt x="5" y="95"/>
                    <a:pt x="17" y="111"/>
                  </a:cubicBezTo>
                  <a:cubicBezTo>
                    <a:pt x="21" y="121"/>
                    <a:pt x="27" y="134"/>
                    <a:pt x="31" y="134"/>
                  </a:cubicBezTo>
                  <a:cubicBezTo>
                    <a:pt x="32" y="134"/>
                    <a:pt x="33" y="133"/>
                    <a:pt x="34" y="132"/>
                  </a:cubicBezTo>
                  <a:cubicBezTo>
                    <a:pt x="38" y="126"/>
                    <a:pt x="41" y="123"/>
                    <a:pt x="45" y="123"/>
                  </a:cubicBezTo>
                  <a:cubicBezTo>
                    <a:pt x="56" y="123"/>
                    <a:pt x="65" y="146"/>
                    <a:pt x="75" y="152"/>
                  </a:cubicBezTo>
                  <a:cubicBezTo>
                    <a:pt x="79" y="155"/>
                    <a:pt x="83" y="156"/>
                    <a:pt x="87" y="156"/>
                  </a:cubicBezTo>
                  <a:cubicBezTo>
                    <a:pt x="96" y="156"/>
                    <a:pt x="106" y="151"/>
                    <a:pt x="112" y="148"/>
                  </a:cubicBezTo>
                  <a:cubicBezTo>
                    <a:pt x="120" y="144"/>
                    <a:pt x="124" y="107"/>
                    <a:pt x="124" y="70"/>
                  </a:cubicBezTo>
                  <a:cubicBezTo>
                    <a:pt x="124" y="33"/>
                    <a:pt x="120" y="21"/>
                    <a:pt x="112" y="13"/>
                  </a:cubicBezTo>
                  <a:lnTo>
                    <a:pt x="108" y="13"/>
                  </a:lnTo>
                  <a:lnTo>
                    <a:pt x="42" y="0"/>
                  </a:lnTo>
                  <a:lnTo>
                    <a:pt x="42" y="4"/>
                  </a:lnTo>
                  <a:cubicBezTo>
                    <a:pt x="34" y="4"/>
                    <a:pt x="26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4" name="Google Shape;13224;p45"/>
            <p:cNvSpPr/>
            <p:nvPr/>
          </p:nvSpPr>
          <p:spPr>
            <a:xfrm>
              <a:off x="3038825" y="4556575"/>
              <a:ext cx="1550" cy="2650"/>
            </a:xfrm>
            <a:custGeom>
              <a:avLst/>
              <a:gdLst/>
              <a:ahLst/>
              <a:cxnLst/>
              <a:rect l="l" t="t" r="r" b="b"/>
              <a:pathLst>
                <a:path w="62" h="106" extrusionOk="0">
                  <a:moveTo>
                    <a:pt x="32" y="1"/>
                  </a:moveTo>
                  <a:cubicBezTo>
                    <a:pt x="23" y="1"/>
                    <a:pt x="16" y="11"/>
                    <a:pt x="8" y="18"/>
                  </a:cubicBezTo>
                  <a:cubicBezTo>
                    <a:pt x="4" y="30"/>
                    <a:pt x="0" y="43"/>
                    <a:pt x="4" y="59"/>
                  </a:cubicBezTo>
                  <a:cubicBezTo>
                    <a:pt x="0" y="71"/>
                    <a:pt x="4" y="84"/>
                    <a:pt x="8" y="96"/>
                  </a:cubicBezTo>
                  <a:cubicBezTo>
                    <a:pt x="14" y="102"/>
                    <a:pt x="20" y="105"/>
                    <a:pt x="26" y="105"/>
                  </a:cubicBezTo>
                  <a:cubicBezTo>
                    <a:pt x="37" y="105"/>
                    <a:pt x="49" y="95"/>
                    <a:pt x="62" y="71"/>
                  </a:cubicBezTo>
                  <a:cubicBezTo>
                    <a:pt x="54" y="5"/>
                    <a:pt x="47" y="2"/>
                    <a:pt x="40" y="2"/>
                  </a:cubicBezTo>
                  <a:cubicBezTo>
                    <a:pt x="39" y="2"/>
                    <a:pt x="38" y="2"/>
                    <a:pt x="37" y="2"/>
                  </a:cubicBezTo>
                  <a:cubicBezTo>
                    <a:pt x="35" y="1"/>
                    <a:pt x="34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5" name="Google Shape;13225;p45"/>
            <p:cNvSpPr/>
            <p:nvPr/>
          </p:nvSpPr>
          <p:spPr>
            <a:xfrm>
              <a:off x="3037375" y="4556275"/>
              <a:ext cx="1275" cy="3325"/>
            </a:xfrm>
            <a:custGeom>
              <a:avLst/>
              <a:gdLst/>
              <a:ahLst/>
              <a:cxnLst/>
              <a:rect l="l" t="t" r="r" b="b"/>
              <a:pathLst>
                <a:path w="51" h="133" extrusionOk="0">
                  <a:moveTo>
                    <a:pt x="22" y="0"/>
                  </a:moveTo>
                  <a:cubicBezTo>
                    <a:pt x="18" y="0"/>
                    <a:pt x="14" y="4"/>
                    <a:pt x="9" y="9"/>
                  </a:cubicBezTo>
                  <a:cubicBezTo>
                    <a:pt x="5" y="22"/>
                    <a:pt x="1" y="38"/>
                    <a:pt x="1" y="50"/>
                  </a:cubicBezTo>
                  <a:cubicBezTo>
                    <a:pt x="1" y="71"/>
                    <a:pt x="5" y="87"/>
                    <a:pt x="9" y="108"/>
                  </a:cubicBezTo>
                  <a:cubicBezTo>
                    <a:pt x="14" y="125"/>
                    <a:pt x="19" y="132"/>
                    <a:pt x="24" y="132"/>
                  </a:cubicBezTo>
                  <a:cubicBezTo>
                    <a:pt x="33" y="132"/>
                    <a:pt x="42" y="110"/>
                    <a:pt x="50" y="71"/>
                  </a:cubicBezTo>
                  <a:cubicBezTo>
                    <a:pt x="41" y="21"/>
                    <a:pt x="32" y="0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6" name="Google Shape;13226;p45"/>
            <p:cNvSpPr/>
            <p:nvPr/>
          </p:nvSpPr>
          <p:spPr>
            <a:xfrm>
              <a:off x="3045275" y="4556825"/>
              <a:ext cx="950" cy="3400"/>
            </a:xfrm>
            <a:custGeom>
              <a:avLst/>
              <a:gdLst/>
              <a:ahLst/>
              <a:cxnLst/>
              <a:rect l="l" t="t" r="r" b="b"/>
              <a:pathLst>
                <a:path w="38" h="136" extrusionOk="0">
                  <a:moveTo>
                    <a:pt x="21" y="1"/>
                  </a:moveTo>
                  <a:cubicBezTo>
                    <a:pt x="16" y="1"/>
                    <a:pt x="11" y="18"/>
                    <a:pt x="1" y="53"/>
                  </a:cubicBezTo>
                  <a:cubicBezTo>
                    <a:pt x="5" y="110"/>
                    <a:pt x="12" y="136"/>
                    <a:pt x="20" y="136"/>
                  </a:cubicBezTo>
                  <a:cubicBezTo>
                    <a:pt x="20" y="136"/>
                    <a:pt x="21" y="135"/>
                    <a:pt x="21" y="135"/>
                  </a:cubicBezTo>
                  <a:cubicBezTo>
                    <a:pt x="29" y="127"/>
                    <a:pt x="38" y="98"/>
                    <a:pt x="38" y="53"/>
                  </a:cubicBezTo>
                  <a:cubicBezTo>
                    <a:pt x="29" y="18"/>
                    <a:pt x="25" y="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7" name="Google Shape;13227;p45"/>
            <p:cNvSpPr/>
            <p:nvPr/>
          </p:nvSpPr>
          <p:spPr>
            <a:xfrm>
              <a:off x="3043850" y="4556800"/>
              <a:ext cx="1050" cy="3425"/>
            </a:xfrm>
            <a:custGeom>
              <a:avLst/>
              <a:gdLst/>
              <a:ahLst/>
              <a:cxnLst/>
              <a:rect l="l" t="t" r="r" b="b"/>
              <a:pathLst>
                <a:path w="42" h="137" extrusionOk="0">
                  <a:moveTo>
                    <a:pt x="17" y="1"/>
                  </a:moveTo>
                  <a:cubicBezTo>
                    <a:pt x="13" y="9"/>
                    <a:pt x="9" y="21"/>
                    <a:pt x="4" y="29"/>
                  </a:cubicBezTo>
                  <a:cubicBezTo>
                    <a:pt x="0" y="46"/>
                    <a:pt x="0" y="58"/>
                    <a:pt x="4" y="71"/>
                  </a:cubicBezTo>
                  <a:cubicBezTo>
                    <a:pt x="4" y="109"/>
                    <a:pt x="12" y="137"/>
                    <a:pt x="19" y="137"/>
                  </a:cubicBezTo>
                  <a:cubicBezTo>
                    <a:pt x="20" y="137"/>
                    <a:pt x="20" y="136"/>
                    <a:pt x="21" y="136"/>
                  </a:cubicBezTo>
                  <a:cubicBezTo>
                    <a:pt x="37" y="112"/>
                    <a:pt x="41" y="87"/>
                    <a:pt x="41" y="58"/>
                  </a:cubicBezTo>
                  <a:cubicBezTo>
                    <a:pt x="41" y="25"/>
                    <a:pt x="33" y="5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8" name="Google Shape;13228;p45"/>
            <p:cNvSpPr/>
            <p:nvPr/>
          </p:nvSpPr>
          <p:spPr>
            <a:xfrm>
              <a:off x="3046500" y="4556600"/>
              <a:ext cx="950" cy="3175"/>
            </a:xfrm>
            <a:custGeom>
              <a:avLst/>
              <a:gdLst/>
              <a:ahLst/>
              <a:cxnLst/>
              <a:rect l="l" t="t" r="r" b="b"/>
              <a:pathLst>
                <a:path w="38" h="127" extrusionOk="0">
                  <a:moveTo>
                    <a:pt x="21" y="1"/>
                  </a:moveTo>
                  <a:cubicBezTo>
                    <a:pt x="17" y="5"/>
                    <a:pt x="13" y="5"/>
                    <a:pt x="9" y="13"/>
                  </a:cubicBezTo>
                  <a:cubicBezTo>
                    <a:pt x="5" y="21"/>
                    <a:pt x="5" y="33"/>
                    <a:pt x="1" y="46"/>
                  </a:cubicBezTo>
                  <a:cubicBezTo>
                    <a:pt x="1" y="66"/>
                    <a:pt x="5" y="87"/>
                    <a:pt x="9" y="107"/>
                  </a:cubicBezTo>
                  <a:cubicBezTo>
                    <a:pt x="11" y="120"/>
                    <a:pt x="14" y="126"/>
                    <a:pt x="18" y="126"/>
                  </a:cubicBezTo>
                  <a:cubicBezTo>
                    <a:pt x="24" y="126"/>
                    <a:pt x="31" y="112"/>
                    <a:pt x="34" y="87"/>
                  </a:cubicBezTo>
                  <a:cubicBezTo>
                    <a:pt x="38" y="70"/>
                    <a:pt x="38" y="54"/>
                    <a:pt x="34" y="33"/>
                  </a:cubicBezTo>
                  <a:cubicBezTo>
                    <a:pt x="34" y="21"/>
                    <a:pt x="26" y="13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9" name="Google Shape;13229;p45"/>
            <p:cNvSpPr/>
            <p:nvPr/>
          </p:nvSpPr>
          <p:spPr>
            <a:xfrm>
              <a:off x="3037700" y="4595075"/>
              <a:ext cx="9350" cy="4425"/>
            </a:xfrm>
            <a:custGeom>
              <a:avLst/>
              <a:gdLst/>
              <a:ahLst/>
              <a:cxnLst/>
              <a:rect l="l" t="t" r="r" b="b"/>
              <a:pathLst>
                <a:path w="374" h="177" extrusionOk="0">
                  <a:moveTo>
                    <a:pt x="17" y="0"/>
                  </a:moveTo>
                  <a:cubicBezTo>
                    <a:pt x="12" y="0"/>
                    <a:pt x="8" y="4"/>
                    <a:pt x="8" y="8"/>
                  </a:cubicBezTo>
                  <a:cubicBezTo>
                    <a:pt x="4" y="33"/>
                    <a:pt x="0" y="58"/>
                    <a:pt x="4" y="86"/>
                  </a:cubicBezTo>
                  <a:cubicBezTo>
                    <a:pt x="7" y="131"/>
                    <a:pt x="14" y="165"/>
                    <a:pt x="24" y="165"/>
                  </a:cubicBezTo>
                  <a:cubicBezTo>
                    <a:pt x="28" y="165"/>
                    <a:pt x="32" y="159"/>
                    <a:pt x="37" y="148"/>
                  </a:cubicBezTo>
                  <a:cubicBezTo>
                    <a:pt x="46" y="129"/>
                    <a:pt x="55" y="123"/>
                    <a:pt x="63" y="123"/>
                  </a:cubicBezTo>
                  <a:cubicBezTo>
                    <a:pt x="73" y="123"/>
                    <a:pt x="82" y="131"/>
                    <a:pt x="90" y="136"/>
                  </a:cubicBezTo>
                  <a:cubicBezTo>
                    <a:pt x="94" y="140"/>
                    <a:pt x="103" y="140"/>
                    <a:pt x="111" y="144"/>
                  </a:cubicBezTo>
                  <a:lnTo>
                    <a:pt x="222" y="160"/>
                  </a:lnTo>
                  <a:cubicBezTo>
                    <a:pt x="234" y="160"/>
                    <a:pt x="246" y="167"/>
                    <a:pt x="259" y="167"/>
                  </a:cubicBezTo>
                  <a:cubicBezTo>
                    <a:pt x="263" y="167"/>
                    <a:pt x="267" y="166"/>
                    <a:pt x="271" y="164"/>
                  </a:cubicBezTo>
                  <a:cubicBezTo>
                    <a:pt x="278" y="163"/>
                    <a:pt x="286" y="161"/>
                    <a:pt x="293" y="161"/>
                  </a:cubicBezTo>
                  <a:cubicBezTo>
                    <a:pt x="303" y="161"/>
                    <a:pt x="313" y="164"/>
                    <a:pt x="324" y="173"/>
                  </a:cubicBezTo>
                  <a:cubicBezTo>
                    <a:pt x="327" y="175"/>
                    <a:pt x="329" y="176"/>
                    <a:pt x="331" y="176"/>
                  </a:cubicBezTo>
                  <a:cubicBezTo>
                    <a:pt x="337" y="176"/>
                    <a:pt x="343" y="170"/>
                    <a:pt x="349" y="164"/>
                  </a:cubicBezTo>
                  <a:cubicBezTo>
                    <a:pt x="357" y="156"/>
                    <a:pt x="369" y="156"/>
                    <a:pt x="373" y="91"/>
                  </a:cubicBezTo>
                  <a:cubicBezTo>
                    <a:pt x="361" y="50"/>
                    <a:pt x="349" y="50"/>
                    <a:pt x="337" y="50"/>
                  </a:cubicBezTo>
                  <a:cubicBezTo>
                    <a:pt x="324" y="52"/>
                    <a:pt x="312" y="53"/>
                    <a:pt x="300" y="53"/>
                  </a:cubicBezTo>
                  <a:cubicBezTo>
                    <a:pt x="287" y="53"/>
                    <a:pt x="275" y="52"/>
                    <a:pt x="263" y="50"/>
                  </a:cubicBezTo>
                  <a:cubicBezTo>
                    <a:pt x="209" y="29"/>
                    <a:pt x="156" y="17"/>
                    <a:pt x="103" y="4"/>
                  </a:cubicBezTo>
                  <a:cubicBezTo>
                    <a:pt x="74" y="0"/>
                    <a:pt x="45" y="0"/>
                    <a:pt x="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0" name="Google Shape;13230;p45"/>
            <p:cNvSpPr/>
            <p:nvPr/>
          </p:nvSpPr>
          <p:spPr>
            <a:xfrm>
              <a:off x="3036350" y="4594950"/>
              <a:ext cx="1250" cy="3425"/>
            </a:xfrm>
            <a:custGeom>
              <a:avLst/>
              <a:gdLst/>
              <a:ahLst/>
              <a:cxnLst/>
              <a:rect l="l" t="t" r="r" b="b"/>
              <a:pathLst>
                <a:path w="50" h="137" extrusionOk="0">
                  <a:moveTo>
                    <a:pt x="27" y="0"/>
                  </a:moveTo>
                  <a:cubicBezTo>
                    <a:pt x="19" y="0"/>
                    <a:pt x="11" y="15"/>
                    <a:pt x="5" y="34"/>
                  </a:cubicBezTo>
                  <a:cubicBezTo>
                    <a:pt x="1" y="91"/>
                    <a:pt x="1" y="112"/>
                    <a:pt x="13" y="128"/>
                  </a:cubicBezTo>
                  <a:cubicBezTo>
                    <a:pt x="18" y="132"/>
                    <a:pt x="23" y="136"/>
                    <a:pt x="28" y="136"/>
                  </a:cubicBezTo>
                  <a:cubicBezTo>
                    <a:pt x="37" y="136"/>
                    <a:pt x="44" y="119"/>
                    <a:pt x="50" y="46"/>
                  </a:cubicBezTo>
                  <a:cubicBezTo>
                    <a:pt x="42" y="13"/>
                    <a:pt x="34" y="0"/>
                    <a:pt x="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1" name="Google Shape;13231;p45"/>
            <p:cNvSpPr/>
            <p:nvPr/>
          </p:nvSpPr>
          <p:spPr>
            <a:xfrm>
              <a:off x="3034725" y="4595450"/>
              <a:ext cx="1150" cy="3375"/>
            </a:xfrm>
            <a:custGeom>
              <a:avLst/>
              <a:gdLst/>
              <a:ahLst/>
              <a:cxnLst/>
              <a:rect l="l" t="t" r="r" b="b"/>
              <a:pathLst>
                <a:path w="46" h="135" extrusionOk="0">
                  <a:moveTo>
                    <a:pt x="19" y="1"/>
                  </a:moveTo>
                  <a:cubicBezTo>
                    <a:pt x="12" y="1"/>
                    <a:pt x="6" y="8"/>
                    <a:pt x="0" y="30"/>
                  </a:cubicBezTo>
                  <a:cubicBezTo>
                    <a:pt x="0" y="88"/>
                    <a:pt x="8" y="125"/>
                    <a:pt x="17" y="133"/>
                  </a:cubicBezTo>
                  <a:cubicBezTo>
                    <a:pt x="18" y="134"/>
                    <a:pt x="20" y="135"/>
                    <a:pt x="21" y="135"/>
                  </a:cubicBezTo>
                  <a:cubicBezTo>
                    <a:pt x="31" y="135"/>
                    <a:pt x="38" y="112"/>
                    <a:pt x="41" y="80"/>
                  </a:cubicBezTo>
                  <a:cubicBezTo>
                    <a:pt x="45" y="59"/>
                    <a:pt x="45" y="35"/>
                    <a:pt x="37" y="14"/>
                  </a:cubicBezTo>
                  <a:cubicBezTo>
                    <a:pt x="31" y="8"/>
                    <a:pt x="25" y="1"/>
                    <a:pt x="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2" name="Google Shape;13232;p45"/>
            <p:cNvSpPr/>
            <p:nvPr/>
          </p:nvSpPr>
          <p:spPr>
            <a:xfrm>
              <a:off x="3050725" y="4596300"/>
              <a:ext cx="725" cy="2600"/>
            </a:xfrm>
            <a:custGeom>
              <a:avLst/>
              <a:gdLst/>
              <a:ahLst/>
              <a:cxnLst/>
              <a:rect l="l" t="t" r="r" b="b"/>
              <a:pathLst>
                <a:path w="29" h="104" extrusionOk="0">
                  <a:moveTo>
                    <a:pt x="17" y="1"/>
                  </a:moveTo>
                  <a:cubicBezTo>
                    <a:pt x="13" y="5"/>
                    <a:pt x="8" y="1"/>
                    <a:pt x="8" y="9"/>
                  </a:cubicBezTo>
                  <a:cubicBezTo>
                    <a:pt x="4" y="21"/>
                    <a:pt x="4" y="37"/>
                    <a:pt x="4" y="54"/>
                  </a:cubicBezTo>
                  <a:cubicBezTo>
                    <a:pt x="0" y="66"/>
                    <a:pt x="4" y="78"/>
                    <a:pt x="8" y="87"/>
                  </a:cubicBezTo>
                  <a:cubicBezTo>
                    <a:pt x="13" y="95"/>
                    <a:pt x="21" y="99"/>
                    <a:pt x="29" y="103"/>
                  </a:cubicBezTo>
                  <a:cubicBezTo>
                    <a:pt x="29" y="74"/>
                    <a:pt x="29" y="50"/>
                    <a:pt x="29" y="33"/>
                  </a:cubicBezTo>
                  <a:cubicBezTo>
                    <a:pt x="29" y="1"/>
                    <a:pt x="21" y="1"/>
                    <a:pt x="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3" name="Google Shape;13233;p45"/>
            <p:cNvSpPr/>
            <p:nvPr/>
          </p:nvSpPr>
          <p:spPr>
            <a:xfrm>
              <a:off x="3026000" y="4516750"/>
              <a:ext cx="14900" cy="5650"/>
            </a:xfrm>
            <a:custGeom>
              <a:avLst/>
              <a:gdLst/>
              <a:ahLst/>
              <a:cxnLst/>
              <a:rect l="l" t="t" r="r" b="b"/>
              <a:pathLst>
                <a:path w="596" h="226" extrusionOk="0">
                  <a:moveTo>
                    <a:pt x="82" y="1"/>
                  </a:moveTo>
                  <a:cubicBezTo>
                    <a:pt x="81" y="1"/>
                    <a:pt x="79" y="1"/>
                    <a:pt x="78" y="2"/>
                  </a:cubicBezTo>
                  <a:cubicBezTo>
                    <a:pt x="67" y="13"/>
                    <a:pt x="53" y="19"/>
                    <a:pt x="38" y="19"/>
                  </a:cubicBezTo>
                  <a:cubicBezTo>
                    <a:pt x="31" y="19"/>
                    <a:pt x="24" y="18"/>
                    <a:pt x="17" y="15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7" y="14"/>
                    <a:pt x="0" y="32"/>
                    <a:pt x="0" y="72"/>
                  </a:cubicBezTo>
                  <a:cubicBezTo>
                    <a:pt x="0" y="123"/>
                    <a:pt x="7" y="152"/>
                    <a:pt x="17" y="152"/>
                  </a:cubicBezTo>
                  <a:cubicBezTo>
                    <a:pt x="18" y="152"/>
                    <a:pt x="19" y="151"/>
                    <a:pt x="21" y="150"/>
                  </a:cubicBezTo>
                  <a:cubicBezTo>
                    <a:pt x="23" y="149"/>
                    <a:pt x="26" y="149"/>
                    <a:pt x="28" y="149"/>
                  </a:cubicBezTo>
                  <a:cubicBezTo>
                    <a:pt x="43" y="149"/>
                    <a:pt x="60" y="163"/>
                    <a:pt x="71" y="163"/>
                  </a:cubicBezTo>
                  <a:cubicBezTo>
                    <a:pt x="72" y="163"/>
                    <a:pt x="73" y="163"/>
                    <a:pt x="74" y="163"/>
                  </a:cubicBezTo>
                  <a:cubicBezTo>
                    <a:pt x="86" y="158"/>
                    <a:pt x="99" y="154"/>
                    <a:pt x="107" y="121"/>
                  </a:cubicBezTo>
                  <a:lnTo>
                    <a:pt x="181" y="216"/>
                  </a:lnTo>
                  <a:cubicBezTo>
                    <a:pt x="187" y="196"/>
                    <a:pt x="193" y="189"/>
                    <a:pt x="200" y="189"/>
                  </a:cubicBezTo>
                  <a:cubicBezTo>
                    <a:pt x="213" y="189"/>
                    <a:pt x="225" y="212"/>
                    <a:pt x="230" y="212"/>
                  </a:cubicBezTo>
                  <a:cubicBezTo>
                    <a:pt x="231" y="211"/>
                    <a:pt x="232" y="211"/>
                    <a:pt x="233" y="211"/>
                  </a:cubicBezTo>
                  <a:cubicBezTo>
                    <a:pt x="242" y="211"/>
                    <a:pt x="249" y="226"/>
                    <a:pt x="255" y="226"/>
                  </a:cubicBezTo>
                  <a:cubicBezTo>
                    <a:pt x="256" y="226"/>
                    <a:pt x="258" y="225"/>
                    <a:pt x="259" y="224"/>
                  </a:cubicBezTo>
                  <a:cubicBezTo>
                    <a:pt x="288" y="204"/>
                    <a:pt x="312" y="183"/>
                    <a:pt x="345" y="167"/>
                  </a:cubicBezTo>
                  <a:cubicBezTo>
                    <a:pt x="370" y="158"/>
                    <a:pt x="398" y="142"/>
                    <a:pt x="427" y="134"/>
                  </a:cubicBezTo>
                  <a:cubicBezTo>
                    <a:pt x="431" y="132"/>
                    <a:pt x="436" y="131"/>
                    <a:pt x="441" y="131"/>
                  </a:cubicBezTo>
                  <a:cubicBezTo>
                    <a:pt x="454" y="131"/>
                    <a:pt x="466" y="138"/>
                    <a:pt x="472" y="150"/>
                  </a:cubicBezTo>
                  <a:cubicBezTo>
                    <a:pt x="474" y="154"/>
                    <a:pt x="476" y="156"/>
                    <a:pt x="478" y="156"/>
                  </a:cubicBezTo>
                  <a:cubicBezTo>
                    <a:pt x="483" y="156"/>
                    <a:pt x="490" y="149"/>
                    <a:pt x="493" y="146"/>
                  </a:cubicBezTo>
                  <a:cubicBezTo>
                    <a:pt x="497" y="146"/>
                    <a:pt x="501" y="142"/>
                    <a:pt x="505" y="142"/>
                  </a:cubicBezTo>
                  <a:cubicBezTo>
                    <a:pt x="530" y="142"/>
                    <a:pt x="554" y="150"/>
                    <a:pt x="583" y="154"/>
                  </a:cubicBezTo>
                  <a:cubicBezTo>
                    <a:pt x="583" y="154"/>
                    <a:pt x="587" y="150"/>
                    <a:pt x="591" y="146"/>
                  </a:cubicBezTo>
                  <a:cubicBezTo>
                    <a:pt x="595" y="130"/>
                    <a:pt x="595" y="113"/>
                    <a:pt x="595" y="93"/>
                  </a:cubicBezTo>
                  <a:cubicBezTo>
                    <a:pt x="595" y="85"/>
                    <a:pt x="595" y="76"/>
                    <a:pt x="595" y="72"/>
                  </a:cubicBezTo>
                  <a:cubicBezTo>
                    <a:pt x="591" y="60"/>
                    <a:pt x="591" y="48"/>
                    <a:pt x="583" y="35"/>
                  </a:cubicBezTo>
                  <a:cubicBezTo>
                    <a:pt x="579" y="31"/>
                    <a:pt x="571" y="27"/>
                    <a:pt x="558" y="27"/>
                  </a:cubicBezTo>
                  <a:cubicBezTo>
                    <a:pt x="547" y="27"/>
                    <a:pt x="535" y="36"/>
                    <a:pt x="523" y="36"/>
                  </a:cubicBezTo>
                  <a:cubicBezTo>
                    <a:pt x="516" y="36"/>
                    <a:pt x="510" y="34"/>
                    <a:pt x="505" y="27"/>
                  </a:cubicBezTo>
                  <a:cubicBezTo>
                    <a:pt x="494" y="16"/>
                    <a:pt x="483" y="12"/>
                    <a:pt x="472" y="12"/>
                  </a:cubicBezTo>
                  <a:cubicBezTo>
                    <a:pt x="456" y="12"/>
                    <a:pt x="440" y="21"/>
                    <a:pt x="423" y="23"/>
                  </a:cubicBezTo>
                  <a:cubicBezTo>
                    <a:pt x="419" y="23"/>
                    <a:pt x="411" y="27"/>
                    <a:pt x="402" y="27"/>
                  </a:cubicBezTo>
                  <a:cubicBezTo>
                    <a:pt x="391" y="27"/>
                    <a:pt x="379" y="18"/>
                    <a:pt x="367" y="18"/>
                  </a:cubicBezTo>
                  <a:cubicBezTo>
                    <a:pt x="362" y="18"/>
                    <a:pt x="358" y="20"/>
                    <a:pt x="353" y="23"/>
                  </a:cubicBezTo>
                  <a:cubicBezTo>
                    <a:pt x="338" y="31"/>
                    <a:pt x="324" y="34"/>
                    <a:pt x="309" y="34"/>
                  </a:cubicBezTo>
                  <a:cubicBezTo>
                    <a:pt x="280" y="34"/>
                    <a:pt x="252" y="23"/>
                    <a:pt x="222" y="23"/>
                  </a:cubicBezTo>
                  <a:cubicBezTo>
                    <a:pt x="209" y="20"/>
                    <a:pt x="195" y="8"/>
                    <a:pt x="184" y="8"/>
                  </a:cubicBezTo>
                  <a:cubicBezTo>
                    <a:pt x="182" y="8"/>
                    <a:pt x="179" y="9"/>
                    <a:pt x="177" y="11"/>
                  </a:cubicBezTo>
                  <a:cubicBezTo>
                    <a:pt x="174" y="12"/>
                    <a:pt x="172" y="12"/>
                    <a:pt x="169" y="12"/>
                  </a:cubicBezTo>
                  <a:cubicBezTo>
                    <a:pt x="160" y="12"/>
                    <a:pt x="151" y="8"/>
                    <a:pt x="143" y="8"/>
                  </a:cubicBezTo>
                  <a:cubicBezTo>
                    <a:pt x="131" y="8"/>
                    <a:pt x="120" y="16"/>
                    <a:pt x="111" y="60"/>
                  </a:cubicBezTo>
                  <a:cubicBezTo>
                    <a:pt x="97" y="21"/>
                    <a:pt x="89" y="1"/>
                    <a:pt x="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4" name="Google Shape;13234;p45"/>
            <p:cNvSpPr/>
            <p:nvPr/>
          </p:nvSpPr>
          <p:spPr>
            <a:xfrm>
              <a:off x="3046500" y="4516725"/>
              <a:ext cx="2400" cy="3175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47" y="0"/>
                  </a:moveTo>
                  <a:cubicBezTo>
                    <a:pt x="38" y="0"/>
                    <a:pt x="30" y="1"/>
                    <a:pt x="21" y="3"/>
                  </a:cubicBezTo>
                  <a:cubicBezTo>
                    <a:pt x="13" y="3"/>
                    <a:pt x="5" y="20"/>
                    <a:pt x="5" y="53"/>
                  </a:cubicBezTo>
                  <a:cubicBezTo>
                    <a:pt x="1" y="77"/>
                    <a:pt x="9" y="102"/>
                    <a:pt x="21" y="122"/>
                  </a:cubicBezTo>
                  <a:cubicBezTo>
                    <a:pt x="21" y="127"/>
                    <a:pt x="26" y="127"/>
                    <a:pt x="26" y="127"/>
                  </a:cubicBezTo>
                  <a:cubicBezTo>
                    <a:pt x="31" y="115"/>
                    <a:pt x="37" y="112"/>
                    <a:pt x="43" y="112"/>
                  </a:cubicBezTo>
                  <a:cubicBezTo>
                    <a:pt x="52" y="112"/>
                    <a:pt x="60" y="120"/>
                    <a:pt x="69" y="120"/>
                  </a:cubicBezTo>
                  <a:cubicBezTo>
                    <a:pt x="71" y="120"/>
                    <a:pt x="73" y="119"/>
                    <a:pt x="75" y="118"/>
                  </a:cubicBezTo>
                  <a:cubicBezTo>
                    <a:pt x="83" y="118"/>
                    <a:pt x="91" y="110"/>
                    <a:pt x="95" y="69"/>
                  </a:cubicBezTo>
                  <a:cubicBezTo>
                    <a:pt x="87" y="12"/>
                    <a:pt x="87" y="8"/>
                    <a:pt x="75" y="3"/>
                  </a:cubicBezTo>
                  <a:cubicBezTo>
                    <a:pt x="65" y="1"/>
                    <a:pt x="55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5" name="Google Shape;13235;p45"/>
            <p:cNvSpPr/>
            <p:nvPr/>
          </p:nvSpPr>
          <p:spPr>
            <a:xfrm>
              <a:off x="3043750" y="4516450"/>
              <a:ext cx="1050" cy="3350"/>
            </a:xfrm>
            <a:custGeom>
              <a:avLst/>
              <a:gdLst/>
              <a:ahLst/>
              <a:cxnLst/>
              <a:rect l="l" t="t" r="r" b="b"/>
              <a:pathLst>
                <a:path w="42" h="134" extrusionOk="0">
                  <a:moveTo>
                    <a:pt x="11" y="1"/>
                  </a:moveTo>
                  <a:cubicBezTo>
                    <a:pt x="7" y="1"/>
                    <a:pt x="4" y="25"/>
                    <a:pt x="0" y="68"/>
                  </a:cubicBezTo>
                  <a:cubicBezTo>
                    <a:pt x="0" y="88"/>
                    <a:pt x="4" y="109"/>
                    <a:pt x="13" y="129"/>
                  </a:cubicBezTo>
                  <a:cubicBezTo>
                    <a:pt x="14" y="132"/>
                    <a:pt x="16" y="134"/>
                    <a:pt x="18" y="134"/>
                  </a:cubicBezTo>
                  <a:cubicBezTo>
                    <a:pt x="22" y="134"/>
                    <a:pt x="28" y="129"/>
                    <a:pt x="33" y="121"/>
                  </a:cubicBezTo>
                  <a:cubicBezTo>
                    <a:pt x="41" y="92"/>
                    <a:pt x="41" y="64"/>
                    <a:pt x="37" y="35"/>
                  </a:cubicBezTo>
                  <a:cubicBezTo>
                    <a:pt x="33" y="23"/>
                    <a:pt x="25" y="10"/>
                    <a:pt x="13" y="2"/>
                  </a:cubicBezTo>
                  <a:cubicBezTo>
                    <a:pt x="12" y="1"/>
                    <a:pt x="11" y="1"/>
                    <a:pt x="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6" name="Google Shape;13236;p45"/>
            <p:cNvSpPr/>
            <p:nvPr/>
          </p:nvSpPr>
          <p:spPr>
            <a:xfrm>
              <a:off x="3042100" y="4516875"/>
              <a:ext cx="1150" cy="3475"/>
            </a:xfrm>
            <a:custGeom>
              <a:avLst/>
              <a:gdLst/>
              <a:ahLst/>
              <a:cxnLst/>
              <a:rect l="l" t="t" r="r" b="b"/>
              <a:pathLst>
                <a:path w="46" h="139" extrusionOk="0">
                  <a:moveTo>
                    <a:pt x="22" y="0"/>
                  </a:moveTo>
                  <a:cubicBezTo>
                    <a:pt x="15" y="0"/>
                    <a:pt x="9" y="11"/>
                    <a:pt x="5" y="43"/>
                  </a:cubicBezTo>
                  <a:cubicBezTo>
                    <a:pt x="1" y="75"/>
                    <a:pt x="5" y="108"/>
                    <a:pt x="17" y="137"/>
                  </a:cubicBezTo>
                  <a:cubicBezTo>
                    <a:pt x="18" y="138"/>
                    <a:pt x="19" y="138"/>
                    <a:pt x="20" y="138"/>
                  </a:cubicBezTo>
                  <a:cubicBezTo>
                    <a:pt x="28" y="138"/>
                    <a:pt x="38" y="108"/>
                    <a:pt x="42" y="71"/>
                  </a:cubicBezTo>
                  <a:cubicBezTo>
                    <a:pt x="46" y="51"/>
                    <a:pt x="42" y="30"/>
                    <a:pt x="37" y="14"/>
                  </a:cubicBezTo>
                  <a:cubicBezTo>
                    <a:pt x="32" y="7"/>
                    <a:pt x="27" y="0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7" name="Google Shape;13237;p45"/>
            <p:cNvSpPr/>
            <p:nvPr/>
          </p:nvSpPr>
          <p:spPr>
            <a:xfrm>
              <a:off x="3041075" y="4516950"/>
              <a:ext cx="950" cy="3575"/>
            </a:xfrm>
            <a:custGeom>
              <a:avLst/>
              <a:gdLst/>
              <a:ahLst/>
              <a:cxnLst/>
              <a:rect l="l" t="t" r="r" b="b"/>
              <a:pathLst>
                <a:path w="38" h="143" extrusionOk="0">
                  <a:moveTo>
                    <a:pt x="16" y="0"/>
                  </a:moveTo>
                  <a:cubicBezTo>
                    <a:pt x="11" y="0"/>
                    <a:pt x="7" y="19"/>
                    <a:pt x="1" y="56"/>
                  </a:cubicBezTo>
                  <a:cubicBezTo>
                    <a:pt x="4" y="107"/>
                    <a:pt x="8" y="143"/>
                    <a:pt x="16" y="143"/>
                  </a:cubicBezTo>
                  <a:cubicBezTo>
                    <a:pt x="16" y="143"/>
                    <a:pt x="17" y="142"/>
                    <a:pt x="17" y="142"/>
                  </a:cubicBezTo>
                  <a:cubicBezTo>
                    <a:pt x="29" y="134"/>
                    <a:pt x="37" y="113"/>
                    <a:pt x="37" y="52"/>
                  </a:cubicBezTo>
                  <a:cubicBezTo>
                    <a:pt x="27" y="18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8" name="Google Shape;13238;p45"/>
            <p:cNvSpPr/>
            <p:nvPr/>
          </p:nvSpPr>
          <p:spPr>
            <a:xfrm>
              <a:off x="3045075" y="4516675"/>
              <a:ext cx="850" cy="2800"/>
            </a:xfrm>
            <a:custGeom>
              <a:avLst/>
              <a:gdLst/>
              <a:ahLst/>
              <a:cxnLst/>
              <a:rect l="l" t="t" r="r" b="b"/>
              <a:pathLst>
                <a:path w="34" h="112" extrusionOk="0">
                  <a:moveTo>
                    <a:pt x="16" y="1"/>
                  </a:moveTo>
                  <a:cubicBezTo>
                    <a:pt x="14" y="1"/>
                    <a:pt x="11" y="3"/>
                    <a:pt x="9" y="10"/>
                  </a:cubicBezTo>
                  <a:cubicBezTo>
                    <a:pt x="5" y="22"/>
                    <a:pt x="1" y="34"/>
                    <a:pt x="1" y="47"/>
                  </a:cubicBezTo>
                  <a:cubicBezTo>
                    <a:pt x="1" y="67"/>
                    <a:pt x="5" y="88"/>
                    <a:pt x="9" y="108"/>
                  </a:cubicBezTo>
                  <a:cubicBezTo>
                    <a:pt x="11" y="110"/>
                    <a:pt x="13" y="112"/>
                    <a:pt x="15" y="112"/>
                  </a:cubicBezTo>
                  <a:cubicBezTo>
                    <a:pt x="23" y="112"/>
                    <a:pt x="30" y="98"/>
                    <a:pt x="33" y="42"/>
                  </a:cubicBezTo>
                  <a:cubicBezTo>
                    <a:pt x="28" y="16"/>
                    <a:pt x="22" y="1"/>
                    <a:pt x="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9" name="Google Shape;13239;p45"/>
            <p:cNvSpPr/>
            <p:nvPr/>
          </p:nvSpPr>
          <p:spPr>
            <a:xfrm>
              <a:off x="3025075" y="4516975"/>
              <a:ext cx="850" cy="2825"/>
            </a:xfrm>
            <a:custGeom>
              <a:avLst/>
              <a:gdLst/>
              <a:ahLst/>
              <a:cxnLst/>
              <a:rect l="l" t="t" r="r" b="b"/>
              <a:pathLst>
                <a:path w="34" h="113" extrusionOk="0">
                  <a:moveTo>
                    <a:pt x="14" y="0"/>
                  </a:moveTo>
                  <a:cubicBezTo>
                    <a:pt x="11" y="0"/>
                    <a:pt x="7" y="4"/>
                    <a:pt x="5" y="14"/>
                  </a:cubicBezTo>
                  <a:cubicBezTo>
                    <a:pt x="0" y="47"/>
                    <a:pt x="0" y="80"/>
                    <a:pt x="9" y="112"/>
                  </a:cubicBezTo>
                  <a:lnTo>
                    <a:pt x="29" y="96"/>
                  </a:lnTo>
                  <a:cubicBezTo>
                    <a:pt x="33" y="67"/>
                    <a:pt x="29" y="35"/>
                    <a:pt x="21" y="6"/>
                  </a:cubicBezTo>
                  <a:cubicBezTo>
                    <a:pt x="19" y="2"/>
                    <a:pt x="17" y="0"/>
                    <a:pt x="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0" name="Google Shape;13240;p45"/>
            <p:cNvSpPr/>
            <p:nvPr/>
          </p:nvSpPr>
          <p:spPr>
            <a:xfrm>
              <a:off x="3032050" y="4608600"/>
              <a:ext cx="10700" cy="3775"/>
            </a:xfrm>
            <a:custGeom>
              <a:avLst/>
              <a:gdLst/>
              <a:ahLst/>
              <a:cxnLst/>
              <a:rect l="l" t="t" r="r" b="b"/>
              <a:pathLst>
                <a:path w="428" h="151" extrusionOk="0">
                  <a:moveTo>
                    <a:pt x="50" y="9"/>
                  </a:moveTo>
                  <a:cubicBezTo>
                    <a:pt x="33" y="13"/>
                    <a:pt x="17" y="1"/>
                    <a:pt x="0" y="38"/>
                  </a:cubicBezTo>
                  <a:lnTo>
                    <a:pt x="0" y="95"/>
                  </a:lnTo>
                  <a:cubicBezTo>
                    <a:pt x="13" y="136"/>
                    <a:pt x="25" y="140"/>
                    <a:pt x="41" y="140"/>
                  </a:cubicBezTo>
                  <a:cubicBezTo>
                    <a:pt x="119" y="140"/>
                    <a:pt x="193" y="149"/>
                    <a:pt x="271" y="149"/>
                  </a:cubicBezTo>
                  <a:cubicBezTo>
                    <a:pt x="276" y="150"/>
                    <a:pt x="281" y="150"/>
                    <a:pt x="286" y="150"/>
                  </a:cubicBezTo>
                  <a:cubicBezTo>
                    <a:pt x="301" y="150"/>
                    <a:pt x="316" y="145"/>
                    <a:pt x="329" y="132"/>
                  </a:cubicBezTo>
                  <a:cubicBezTo>
                    <a:pt x="339" y="125"/>
                    <a:pt x="347" y="119"/>
                    <a:pt x="356" y="119"/>
                  </a:cubicBezTo>
                  <a:cubicBezTo>
                    <a:pt x="361" y="119"/>
                    <a:pt x="367" y="122"/>
                    <a:pt x="374" y="128"/>
                  </a:cubicBezTo>
                  <a:cubicBezTo>
                    <a:pt x="378" y="133"/>
                    <a:pt x="383" y="135"/>
                    <a:pt x="387" y="135"/>
                  </a:cubicBezTo>
                  <a:cubicBezTo>
                    <a:pt x="399" y="135"/>
                    <a:pt x="412" y="118"/>
                    <a:pt x="427" y="79"/>
                  </a:cubicBezTo>
                  <a:cubicBezTo>
                    <a:pt x="411" y="37"/>
                    <a:pt x="397" y="20"/>
                    <a:pt x="384" y="20"/>
                  </a:cubicBezTo>
                  <a:cubicBezTo>
                    <a:pt x="376" y="20"/>
                    <a:pt x="369" y="25"/>
                    <a:pt x="362" y="34"/>
                  </a:cubicBezTo>
                  <a:cubicBezTo>
                    <a:pt x="358" y="37"/>
                    <a:pt x="354" y="47"/>
                    <a:pt x="351" y="47"/>
                  </a:cubicBezTo>
                  <a:cubicBezTo>
                    <a:pt x="350" y="47"/>
                    <a:pt x="350" y="47"/>
                    <a:pt x="349" y="46"/>
                  </a:cubicBezTo>
                  <a:cubicBezTo>
                    <a:pt x="334" y="26"/>
                    <a:pt x="320" y="20"/>
                    <a:pt x="306" y="20"/>
                  </a:cubicBezTo>
                  <a:cubicBezTo>
                    <a:pt x="292" y="20"/>
                    <a:pt x="277" y="26"/>
                    <a:pt x="262" y="26"/>
                  </a:cubicBezTo>
                  <a:cubicBezTo>
                    <a:pt x="259" y="26"/>
                    <a:pt x="257" y="26"/>
                    <a:pt x="255" y="26"/>
                  </a:cubicBezTo>
                  <a:cubicBezTo>
                    <a:pt x="210" y="17"/>
                    <a:pt x="165" y="21"/>
                    <a:pt x="119" y="17"/>
                  </a:cubicBezTo>
                  <a:cubicBezTo>
                    <a:pt x="95" y="13"/>
                    <a:pt x="74" y="9"/>
                    <a:pt x="50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1" name="Google Shape;13241;p45"/>
            <p:cNvSpPr/>
            <p:nvPr/>
          </p:nvSpPr>
          <p:spPr>
            <a:xfrm>
              <a:off x="3042825" y="4609575"/>
              <a:ext cx="950" cy="2025"/>
            </a:xfrm>
            <a:custGeom>
              <a:avLst/>
              <a:gdLst/>
              <a:ahLst/>
              <a:cxnLst/>
              <a:rect l="l" t="t" r="r" b="b"/>
              <a:pathLst>
                <a:path w="38" h="81" extrusionOk="0">
                  <a:moveTo>
                    <a:pt x="21" y="0"/>
                  </a:moveTo>
                  <a:cubicBezTo>
                    <a:pt x="15" y="0"/>
                    <a:pt x="9" y="11"/>
                    <a:pt x="0" y="23"/>
                  </a:cubicBezTo>
                  <a:cubicBezTo>
                    <a:pt x="7" y="62"/>
                    <a:pt x="12" y="81"/>
                    <a:pt x="18" y="81"/>
                  </a:cubicBezTo>
                  <a:cubicBezTo>
                    <a:pt x="23" y="81"/>
                    <a:pt x="29" y="65"/>
                    <a:pt x="37" y="36"/>
                  </a:cubicBezTo>
                  <a:cubicBezTo>
                    <a:pt x="31" y="10"/>
                    <a:pt x="26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2" name="Google Shape;13242;p45"/>
            <p:cNvSpPr/>
            <p:nvPr/>
          </p:nvSpPr>
          <p:spPr>
            <a:xfrm>
              <a:off x="3040550" y="4621775"/>
              <a:ext cx="10200" cy="3575"/>
            </a:xfrm>
            <a:custGeom>
              <a:avLst/>
              <a:gdLst/>
              <a:ahLst/>
              <a:cxnLst/>
              <a:rect l="l" t="t" r="r" b="b"/>
              <a:pathLst>
                <a:path w="408" h="143" extrusionOk="0">
                  <a:moveTo>
                    <a:pt x="338" y="1"/>
                  </a:moveTo>
                  <a:cubicBezTo>
                    <a:pt x="310" y="1"/>
                    <a:pt x="282" y="13"/>
                    <a:pt x="251" y="16"/>
                  </a:cubicBezTo>
                  <a:cubicBezTo>
                    <a:pt x="210" y="20"/>
                    <a:pt x="169" y="24"/>
                    <a:pt x="128" y="24"/>
                  </a:cubicBezTo>
                  <a:cubicBezTo>
                    <a:pt x="91" y="24"/>
                    <a:pt x="58" y="11"/>
                    <a:pt x="26" y="7"/>
                  </a:cubicBezTo>
                  <a:cubicBezTo>
                    <a:pt x="22" y="7"/>
                    <a:pt x="13" y="11"/>
                    <a:pt x="9" y="20"/>
                  </a:cubicBezTo>
                  <a:cubicBezTo>
                    <a:pt x="5" y="32"/>
                    <a:pt x="1" y="48"/>
                    <a:pt x="5" y="61"/>
                  </a:cubicBezTo>
                  <a:cubicBezTo>
                    <a:pt x="1" y="77"/>
                    <a:pt x="5" y="94"/>
                    <a:pt x="9" y="106"/>
                  </a:cubicBezTo>
                  <a:cubicBezTo>
                    <a:pt x="17" y="118"/>
                    <a:pt x="26" y="126"/>
                    <a:pt x="30" y="126"/>
                  </a:cubicBezTo>
                  <a:lnTo>
                    <a:pt x="83" y="126"/>
                  </a:lnTo>
                  <a:cubicBezTo>
                    <a:pt x="108" y="135"/>
                    <a:pt x="136" y="139"/>
                    <a:pt x="161" y="143"/>
                  </a:cubicBezTo>
                  <a:cubicBezTo>
                    <a:pt x="218" y="143"/>
                    <a:pt x="272" y="135"/>
                    <a:pt x="329" y="130"/>
                  </a:cubicBezTo>
                  <a:cubicBezTo>
                    <a:pt x="346" y="126"/>
                    <a:pt x="366" y="126"/>
                    <a:pt x="374" y="126"/>
                  </a:cubicBezTo>
                  <a:cubicBezTo>
                    <a:pt x="387" y="122"/>
                    <a:pt x="399" y="114"/>
                    <a:pt x="407" y="40"/>
                  </a:cubicBezTo>
                  <a:cubicBezTo>
                    <a:pt x="399" y="28"/>
                    <a:pt x="387" y="20"/>
                    <a:pt x="378" y="11"/>
                  </a:cubicBezTo>
                  <a:cubicBezTo>
                    <a:pt x="365" y="3"/>
                    <a:pt x="352" y="1"/>
                    <a:pt x="3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3" name="Google Shape;13243;p45"/>
            <p:cNvSpPr/>
            <p:nvPr/>
          </p:nvSpPr>
          <p:spPr>
            <a:xfrm>
              <a:off x="3050925" y="4621925"/>
              <a:ext cx="1775" cy="2925"/>
            </a:xfrm>
            <a:custGeom>
              <a:avLst/>
              <a:gdLst/>
              <a:ahLst/>
              <a:cxnLst/>
              <a:rect l="l" t="t" r="r" b="b"/>
              <a:pathLst>
                <a:path w="71" h="117" extrusionOk="0">
                  <a:moveTo>
                    <a:pt x="38" y="0"/>
                  </a:moveTo>
                  <a:cubicBezTo>
                    <a:pt x="28" y="0"/>
                    <a:pt x="18" y="8"/>
                    <a:pt x="9" y="14"/>
                  </a:cubicBezTo>
                  <a:cubicBezTo>
                    <a:pt x="5" y="30"/>
                    <a:pt x="0" y="46"/>
                    <a:pt x="5" y="59"/>
                  </a:cubicBezTo>
                  <a:cubicBezTo>
                    <a:pt x="0" y="75"/>
                    <a:pt x="5" y="92"/>
                    <a:pt x="9" y="108"/>
                  </a:cubicBezTo>
                  <a:cubicBezTo>
                    <a:pt x="17" y="111"/>
                    <a:pt x="25" y="117"/>
                    <a:pt x="32" y="117"/>
                  </a:cubicBezTo>
                  <a:cubicBezTo>
                    <a:pt x="45" y="117"/>
                    <a:pt x="58" y="103"/>
                    <a:pt x="70" y="42"/>
                  </a:cubicBezTo>
                  <a:cubicBezTo>
                    <a:pt x="59" y="10"/>
                    <a:pt x="48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4" name="Google Shape;13244;p45"/>
            <p:cNvSpPr/>
            <p:nvPr/>
          </p:nvSpPr>
          <p:spPr>
            <a:xfrm>
              <a:off x="3053500" y="4622150"/>
              <a:ext cx="1750" cy="3000"/>
            </a:xfrm>
            <a:custGeom>
              <a:avLst/>
              <a:gdLst/>
              <a:ahLst/>
              <a:cxnLst/>
              <a:rect l="l" t="t" r="r" b="b"/>
              <a:pathLst>
                <a:path w="70" h="120" extrusionOk="0">
                  <a:moveTo>
                    <a:pt x="21" y="1"/>
                  </a:moveTo>
                  <a:cubicBezTo>
                    <a:pt x="12" y="1"/>
                    <a:pt x="8" y="21"/>
                    <a:pt x="0" y="33"/>
                  </a:cubicBezTo>
                  <a:cubicBezTo>
                    <a:pt x="8" y="111"/>
                    <a:pt x="8" y="111"/>
                    <a:pt x="12" y="111"/>
                  </a:cubicBezTo>
                  <a:cubicBezTo>
                    <a:pt x="29" y="115"/>
                    <a:pt x="41" y="120"/>
                    <a:pt x="57" y="120"/>
                  </a:cubicBezTo>
                  <a:cubicBezTo>
                    <a:pt x="62" y="120"/>
                    <a:pt x="66" y="103"/>
                    <a:pt x="70" y="87"/>
                  </a:cubicBezTo>
                  <a:cubicBezTo>
                    <a:pt x="66" y="66"/>
                    <a:pt x="62" y="46"/>
                    <a:pt x="57" y="25"/>
                  </a:cubicBezTo>
                  <a:cubicBezTo>
                    <a:pt x="49" y="13"/>
                    <a:pt x="33" y="5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5" name="Google Shape;13245;p45"/>
            <p:cNvSpPr/>
            <p:nvPr/>
          </p:nvSpPr>
          <p:spPr>
            <a:xfrm>
              <a:off x="3056150" y="4622425"/>
              <a:ext cx="850" cy="2100"/>
            </a:xfrm>
            <a:custGeom>
              <a:avLst/>
              <a:gdLst/>
              <a:ahLst/>
              <a:cxnLst/>
              <a:rect l="l" t="t" r="r" b="b"/>
              <a:pathLst>
                <a:path w="34" h="84" extrusionOk="0">
                  <a:moveTo>
                    <a:pt x="16" y="1"/>
                  </a:moveTo>
                  <a:cubicBezTo>
                    <a:pt x="11" y="1"/>
                    <a:pt x="7" y="16"/>
                    <a:pt x="1" y="47"/>
                  </a:cubicBezTo>
                  <a:cubicBezTo>
                    <a:pt x="7" y="72"/>
                    <a:pt x="12" y="84"/>
                    <a:pt x="17" y="84"/>
                  </a:cubicBezTo>
                  <a:cubicBezTo>
                    <a:pt x="22" y="84"/>
                    <a:pt x="27" y="72"/>
                    <a:pt x="34" y="47"/>
                  </a:cubicBezTo>
                  <a:cubicBezTo>
                    <a:pt x="25" y="16"/>
                    <a:pt x="20" y="1"/>
                    <a:pt x="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6" name="Google Shape;13246;p45"/>
            <p:cNvSpPr/>
            <p:nvPr/>
          </p:nvSpPr>
          <p:spPr>
            <a:xfrm>
              <a:off x="3042100" y="4503175"/>
              <a:ext cx="1050" cy="2875"/>
            </a:xfrm>
            <a:custGeom>
              <a:avLst/>
              <a:gdLst/>
              <a:ahLst/>
              <a:cxnLst/>
              <a:rect l="l" t="t" r="r" b="b"/>
              <a:pathLst>
                <a:path w="42" h="115" extrusionOk="0">
                  <a:moveTo>
                    <a:pt x="18" y="1"/>
                  </a:moveTo>
                  <a:cubicBezTo>
                    <a:pt x="12" y="1"/>
                    <a:pt x="6" y="11"/>
                    <a:pt x="1" y="41"/>
                  </a:cubicBezTo>
                  <a:cubicBezTo>
                    <a:pt x="5" y="94"/>
                    <a:pt x="13" y="115"/>
                    <a:pt x="17" y="115"/>
                  </a:cubicBezTo>
                  <a:cubicBezTo>
                    <a:pt x="25" y="115"/>
                    <a:pt x="29" y="111"/>
                    <a:pt x="37" y="98"/>
                  </a:cubicBezTo>
                  <a:cubicBezTo>
                    <a:pt x="42" y="74"/>
                    <a:pt x="42" y="53"/>
                    <a:pt x="37" y="28"/>
                  </a:cubicBezTo>
                  <a:cubicBezTo>
                    <a:pt x="31" y="13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7" name="Google Shape;13247;p45"/>
            <p:cNvSpPr/>
            <p:nvPr/>
          </p:nvSpPr>
          <p:spPr>
            <a:xfrm>
              <a:off x="3035025" y="4503325"/>
              <a:ext cx="850" cy="2775"/>
            </a:xfrm>
            <a:custGeom>
              <a:avLst/>
              <a:gdLst/>
              <a:ahLst/>
              <a:cxnLst/>
              <a:rect l="l" t="t" r="r" b="b"/>
              <a:pathLst>
                <a:path w="34" h="111" extrusionOk="0">
                  <a:moveTo>
                    <a:pt x="21" y="0"/>
                  </a:moveTo>
                  <a:cubicBezTo>
                    <a:pt x="13" y="0"/>
                    <a:pt x="7" y="9"/>
                    <a:pt x="0" y="47"/>
                  </a:cubicBezTo>
                  <a:cubicBezTo>
                    <a:pt x="9" y="89"/>
                    <a:pt x="15" y="110"/>
                    <a:pt x="21" y="110"/>
                  </a:cubicBezTo>
                  <a:cubicBezTo>
                    <a:pt x="24" y="110"/>
                    <a:pt x="27" y="105"/>
                    <a:pt x="29" y="96"/>
                  </a:cubicBezTo>
                  <a:cubicBezTo>
                    <a:pt x="33" y="76"/>
                    <a:pt x="33" y="59"/>
                    <a:pt x="33" y="39"/>
                  </a:cubicBezTo>
                  <a:cubicBezTo>
                    <a:pt x="33" y="27"/>
                    <a:pt x="33" y="14"/>
                    <a:pt x="29" y="2"/>
                  </a:cubicBezTo>
                  <a:cubicBezTo>
                    <a:pt x="26" y="1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8" name="Google Shape;13248;p45"/>
            <p:cNvSpPr/>
            <p:nvPr/>
          </p:nvSpPr>
          <p:spPr>
            <a:xfrm>
              <a:off x="3036450" y="4503300"/>
              <a:ext cx="5275" cy="3625"/>
            </a:xfrm>
            <a:custGeom>
              <a:avLst/>
              <a:gdLst/>
              <a:ahLst/>
              <a:cxnLst/>
              <a:rect l="l" t="t" r="r" b="b"/>
              <a:pathLst>
                <a:path w="211" h="145" extrusionOk="0">
                  <a:moveTo>
                    <a:pt x="190" y="1"/>
                  </a:moveTo>
                  <a:cubicBezTo>
                    <a:pt x="188" y="1"/>
                    <a:pt x="187" y="2"/>
                    <a:pt x="186" y="3"/>
                  </a:cubicBezTo>
                  <a:lnTo>
                    <a:pt x="103" y="7"/>
                  </a:lnTo>
                  <a:lnTo>
                    <a:pt x="17" y="7"/>
                  </a:lnTo>
                  <a:cubicBezTo>
                    <a:pt x="13" y="7"/>
                    <a:pt x="13" y="7"/>
                    <a:pt x="9" y="11"/>
                  </a:cubicBezTo>
                  <a:cubicBezTo>
                    <a:pt x="1" y="40"/>
                    <a:pt x="1" y="69"/>
                    <a:pt x="5" y="97"/>
                  </a:cubicBezTo>
                  <a:cubicBezTo>
                    <a:pt x="8" y="131"/>
                    <a:pt x="14" y="140"/>
                    <a:pt x="21" y="140"/>
                  </a:cubicBezTo>
                  <a:cubicBezTo>
                    <a:pt x="22" y="140"/>
                    <a:pt x="24" y="139"/>
                    <a:pt x="25" y="138"/>
                  </a:cubicBezTo>
                  <a:cubicBezTo>
                    <a:pt x="29" y="131"/>
                    <a:pt x="35" y="116"/>
                    <a:pt x="40" y="116"/>
                  </a:cubicBezTo>
                  <a:cubicBezTo>
                    <a:pt x="40" y="116"/>
                    <a:pt x="41" y="117"/>
                    <a:pt x="42" y="118"/>
                  </a:cubicBezTo>
                  <a:cubicBezTo>
                    <a:pt x="52" y="138"/>
                    <a:pt x="61" y="142"/>
                    <a:pt x="71" y="142"/>
                  </a:cubicBezTo>
                  <a:cubicBezTo>
                    <a:pt x="78" y="142"/>
                    <a:pt x="84" y="141"/>
                    <a:pt x="92" y="141"/>
                  </a:cubicBezTo>
                  <a:cubicBezTo>
                    <a:pt x="95" y="141"/>
                    <a:pt x="99" y="141"/>
                    <a:pt x="103" y="142"/>
                  </a:cubicBezTo>
                  <a:cubicBezTo>
                    <a:pt x="105" y="143"/>
                    <a:pt x="107" y="143"/>
                    <a:pt x="109" y="143"/>
                  </a:cubicBezTo>
                  <a:cubicBezTo>
                    <a:pt x="124" y="143"/>
                    <a:pt x="139" y="132"/>
                    <a:pt x="155" y="132"/>
                  </a:cubicBezTo>
                  <a:cubicBezTo>
                    <a:pt x="162" y="132"/>
                    <a:pt x="170" y="135"/>
                    <a:pt x="177" y="142"/>
                  </a:cubicBezTo>
                  <a:cubicBezTo>
                    <a:pt x="179" y="144"/>
                    <a:pt x="181" y="144"/>
                    <a:pt x="183" y="144"/>
                  </a:cubicBezTo>
                  <a:cubicBezTo>
                    <a:pt x="193" y="144"/>
                    <a:pt x="203" y="121"/>
                    <a:pt x="210" y="40"/>
                  </a:cubicBezTo>
                  <a:cubicBezTo>
                    <a:pt x="203" y="16"/>
                    <a:pt x="197" y="1"/>
                    <a:pt x="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9" name="Google Shape;13249;p45"/>
            <p:cNvSpPr/>
            <p:nvPr/>
          </p:nvSpPr>
          <p:spPr>
            <a:xfrm>
              <a:off x="3044875" y="4503675"/>
              <a:ext cx="1150" cy="3000"/>
            </a:xfrm>
            <a:custGeom>
              <a:avLst/>
              <a:gdLst/>
              <a:ahLst/>
              <a:cxnLst/>
              <a:rect l="l" t="t" r="r" b="b"/>
              <a:pathLst>
                <a:path w="46" h="120" extrusionOk="0">
                  <a:moveTo>
                    <a:pt x="19" y="0"/>
                  </a:moveTo>
                  <a:cubicBezTo>
                    <a:pt x="12" y="0"/>
                    <a:pt x="7" y="20"/>
                    <a:pt x="0" y="58"/>
                  </a:cubicBezTo>
                  <a:cubicBezTo>
                    <a:pt x="4" y="119"/>
                    <a:pt x="17" y="115"/>
                    <a:pt x="25" y="119"/>
                  </a:cubicBezTo>
                  <a:cubicBezTo>
                    <a:pt x="26" y="120"/>
                    <a:pt x="28" y="120"/>
                    <a:pt x="29" y="120"/>
                  </a:cubicBezTo>
                  <a:cubicBezTo>
                    <a:pt x="38" y="120"/>
                    <a:pt x="42" y="105"/>
                    <a:pt x="45" y="54"/>
                  </a:cubicBezTo>
                  <a:cubicBezTo>
                    <a:pt x="33" y="18"/>
                    <a:pt x="25" y="0"/>
                    <a:pt x="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0" name="Google Shape;13250;p45"/>
            <p:cNvSpPr/>
            <p:nvPr/>
          </p:nvSpPr>
          <p:spPr>
            <a:xfrm>
              <a:off x="3030000" y="4503750"/>
              <a:ext cx="850" cy="3050"/>
            </a:xfrm>
            <a:custGeom>
              <a:avLst/>
              <a:gdLst/>
              <a:ahLst/>
              <a:cxnLst/>
              <a:rect l="l" t="t" r="r" b="b"/>
              <a:pathLst>
                <a:path w="34" h="122" extrusionOk="0">
                  <a:moveTo>
                    <a:pt x="26" y="1"/>
                  </a:moveTo>
                  <a:cubicBezTo>
                    <a:pt x="26" y="1"/>
                    <a:pt x="25" y="1"/>
                    <a:pt x="25" y="1"/>
                  </a:cubicBezTo>
                  <a:cubicBezTo>
                    <a:pt x="17" y="5"/>
                    <a:pt x="9" y="14"/>
                    <a:pt x="0" y="26"/>
                  </a:cubicBezTo>
                  <a:cubicBezTo>
                    <a:pt x="6" y="93"/>
                    <a:pt x="10" y="122"/>
                    <a:pt x="17" y="122"/>
                  </a:cubicBezTo>
                  <a:cubicBezTo>
                    <a:pt x="19" y="122"/>
                    <a:pt x="22" y="118"/>
                    <a:pt x="25" y="112"/>
                  </a:cubicBezTo>
                  <a:cubicBezTo>
                    <a:pt x="29" y="92"/>
                    <a:pt x="33" y="71"/>
                    <a:pt x="33" y="51"/>
                  </a:cubicBezTo>
                  <a:cubicBezTo>
                    <a:pt x="33" y="21"/>
                    <a:pt x="30" y="1"/>
                    <a:pt x="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1" name="Google Shape;13251;p45"/>
            <p:cNvSpPr/>
            <p:nvPr/>
          </p:nvSpPr>
          <p:spPr>
            <a:xfrm>
              <a:off x="3043525" y="4503525"/>
              <a:ext cx="850" cy="3050"/>
            </a:xfrm>
            <a:custGeom>
              <a:avLst/>
              <a:gdLst/>
              <a:ahLst/>
              <a:cxnLst/>
              <a:rect l="l" t="t" r="r" b="b"/>
              <a:pathLst>
                <a:path w="34" h="122" extrusionOk="0">
                  <a:moveTo>
                    <a:pt x="16" y="0"/>
                  </a:moveTo>
                  <a:cubicBezTo>
                    <a:pt x="10" y="0"/>
                    <a:pt x="6" y="11"/>
                    <a:pt x="1" y="39"/>
                  </a:cubicBezTo>
                  <a:cubicBezTo>
                    <a:pt x="9" y="117"/>
                    <a:pt x="5" y="121"/>
                    <a:pt x="13" y="121"/>
                  </a:cubicBezTo>
                  <a:cubicBezTo>
                    <a:pt x="17" y="117"/>
                    <a:pt x="26" y="109"/>
                    <a:pt x="30" y="92"/>
                  </a:cubicBezTo>
                  <a:cubicBezTo>
                    <a:pt x="34" y="68"/>
                    <a:pt x="34" y="39"/>
                    <a:pt x="30" y="14"/>
                  </a:cubicBezTo>
                  <a:cubicBezTo>
                    <a:pt x="24" y="6"/>
                    <a:pt x="20" y="0"/>
                    <a:pt x="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2" name="Google Shape;13252;p45"/>
            <p:cNvSpPr/>
            <p:nvPr/>
          </p:nvSpPr>
          <p:spPr>
            <a:xfrm>
              <a:off x="3033475" y="4503650"/>
              <a:ext cx="850" cy="3025"/>
            </a:xfrm>
            <a:custGeom>
              <a:avLst/>
              <a:gdLst/>
              <a:ahLst/>
              <a:cxnLst/>
              <a:rect l="l" t="t" r="r" b="b"/>
              <a:pathLst>
                <a:path w="34" h="121" extrusionOk="0">
                  <a:moveTo>
                    <a:pt x="17" y="0"/>
                  </a:moveTo>
                  <a:cubicBezTo>
                    <a:pt x="15" y="0"/>
                    <a:pt x="14" y="2"/>
                    <a:pt x="13" y="5"/>
                  </a:cubicBezTo>
                  <a:cubicBezTo>
                    <a:pt x="9" y="22"/>
                    <a:pt x="5" y="38"/>
                    <a:pt x="5" y="55"/>
                  </a:cubicBezTo>
                  <a:cubicBezTo>
                    <a:pt x="1" y="75"/>
                    <a:pt x="5" y="100"/>
                    <a:pt x="13" y="120"/>
                  </a:cubicBezTo>
                  <a:cubicBezTo>
                    <a:pt x="14" y="121"/>
                    <a:pt x="15" y="121"/>
                    <a:pt x="16" y="121"/>
                  </a:cubicBezTo>
                  <a:cubicBezTo>
                    <a:pt x="26" y="121"/>
                    <a:pt x="30" y="96"/>
                    <a:pt x="34" y="42"/>
                  </a:cubicBezTo>
                  <a:cubicBezTo>
                    <a:pt x="25" y="13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3" name="Google Shape;13253;p45"/>
            <p:cNvSpPr/>
            <p:nvPr/>
          </p:nvSpPr>
          <p:spPr>
            <a:xfrm>
              <a:off x="3031225" y="4503675"/>
              <a:ext cx="750" cy="3150"/>
            </a:xfrm>
            <a:custGeom>
              <a:avLst/>
              <a:gdLst/>
              <a:ahLst/>
              <a:cxnLst/>
              <a:rect l="l" t="t" r="r" b="b"/>
              <a:pathLst>
                <a:path w="30" h="126" extrusionOk="0">
                  <a:moveTo>
                    <a:pt x="13" y="0"/>
                  </a:moveTo>
                  <a:cubicBezTo>
                    <a:pt x="9" y="0"/>
                    <a:pt x="5" y="17"/>
                    <a:pt x="5" y="33"/>
                  </a:cubicBezTo>
                  <a:cubicBezTo>
                    <a:pt x="1" y="54"/>
                    <a:pt x="5" y="78"/>
                    <a:pt x="5" y="99"/>
                  </a:cubicBezTo>
                  <a:cubicBezTo>
                    <a:pt x="8" y="119"/>
                    <a:pt x="12" y="126"/>
                    <a:pt x="16" y="126"/>
                  </a:cubicBezTo>
                  <a:cubicBezTo>
                    <a:pt x="20" y="126"/>
                    <a:pt x="25" y="114"/>
                    <a:pt x="29" y="103"/>
                  </a:cubicBezTo>
                  <a:cubicBezTo>
                    <a:pt x="25" y="25"/>
                    <a:pt x="17" y="0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4" name="Google Shape;13254;p45"/>
            <p:cNvSpPr/>
            <p:nvPr/>
          </p:nvSpPr>
          <p:spPr>
            <a:xfrm>
              <a:off x="3046725" y="4504300"/>
              <a:ext cx="850" cy="2375"/>
            </a:xfrm>
            <a:custGeom>
              <a:avLst/>
              <a:gdLst/>
              <a:ahLst/>
              <a:cxnLst/>
              <a:rect l="l" t="t" r="r" b="b"/>
              <a:pathLst>
                <a:path w="34" h="95" extrusionOk="0">
                  <a:moveTo>
                    <a:pt x="17" y="1"/>
                  </a:moveTo>
                  <a:cubicBezTo>
                    <a:pt x="14" y="1"/>
                    <a:pt x="11" y="3"/>
                    <a:pt x="8" y="4"/>
                  </a:cubicBezTo>
                  <a:cubicBezTo>
                    <a:pt x="4" y="16"/>
                    <a:pt x="0" y="29"/>
                    <a:pt x="4" y="41"/>
                  </a:cubicBezTo>
                  <a:cubicBezTo>
                    <a:pt x="0" y="57"/>
                    <a:pt x="4" y="70"/>
                    <a:pt x="8" y="86"/>
                  </a:cubicBezTo>
                  <a:cubicBezTo>
                    <a:pt x="11" y="91"/>
                    <a:pt x="14" y="94"/>
                    <a:pt x="17" y="94"/>
                  </a:cubicBezTo>
                  <a:cubicBezTo>
                    <a:pt x="24" y="94"/>
                    <a:pt x="30" y="80"/>
                    <a:pt x="33" y="41"/>
                  </a:cubicBezTo>
                  <a:cubicBezTo>
                    <a:pt x="28" y="8"/>
                    <a:pt x="22" y="1"/>
                    <a:pt x="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5" name="Google Shape;13255;p45"/>
            <p:cNvSpPr/>
            <p:nvPr/>
          </p:nvSpPr>
          <p:spPr>
            <a:xfrm>
              <a:off x="3032675" y="4503875"/>
              <a:ext cx="525" cy="2700"/>
            </a:xfrm>
            <a:custGeom>
              <a:avLst/>
              <a:gdLst/>
              <a:ahLst/>
              <a:cxnLst/>
              <a:rect l="l" t="t" r="r" b="b"/>
              <a:pathLst>
                <a:path w="21" h="108" extrusionOk="0">
                  <a:moveTo>
                    <a:pt x="8" y="0"/>
                  </a:moveTo>
                  <a:cubicBezTo>
                    <a:pt x="0" y="0"/>
                    <a:pt x="0" y="25"/>
                    <a:pt x="0" y="46"/>
                  </a:cubicBezTo>
                  <a:cubicBezTo>
                    <a:pt x="0" y="87"/>
                    <a:pt x="0" y="107"/>
                    <a:pt x="8" y="107"/>
                  </a:cubicBezTo>
                  <a:cubicBezTo>
                    <a:pt x="12" y="107"/>
                    <a:pt x="21" y="78"/>
                    <a:pt x="21" y="50"/>
                  </a:cubicBezTo>
                  <a:cubicBezTo>
                    <a:pt x="21" y="25"/>
                    <a:pt x="12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6" name="Google Shape;13256;p45"/>
            <p:cNvSpPr/>
            <p:nvPr/>
          </p:nvSpPr>
          <p:spPr>
            <a:xfrm>
              <a:off x="3045475" y="4543150"/>
              <a:ext cx="3825" cy="3450"/>
            </a:xfrm>
            <a:custGeom>
              <a:avLst/>
              <a:gdLst/>
              <a:ahLst/>
              <a:cxnLst/>
              <a:rect l="l" t="t" r="r" b="b"/>
              <a:pathLst>
                <a:path w="153" h="138" extrusionOk="0">
                  <a:moveTo>
                    <a:pt x="106" y="0"/>
                  </a:moveTo>
                  <a:cubicBezTo>
                    <a:pt x="104" y="0"/>
                    <a:pt x="102" y="1"/>
                    <a:pt x="99" y="1"/>
                  </a:cubicBezTo>
                  <a:cubicBezTo>
                    <a:pt x="83" y="5"/>
                    <a:pt x="67" y="9"/>
                    <a:pt x="50" y="9"/>
                  </a:cubicBezTo>
                  <a:cubicBezTo>
                    <a:pt x="38" y="9"/>
                    <a:pt x="26" y="13"/>
                    <a:pt x="17" y="22"/>
                  </a:cubicBezTo>
                  <a:cubicBezTo>
                    <a:pt x="9" y="26"/>
                    <a:pt x="1" y="50"/>
                    <a:pt x="5" y="116"/>
                  </a:cubicBezTo>
                  <a:cubicBezTo>
                    <a:pt x="13" y="120"/>
                    <a:pt x="21" y="132"/>
                    <a:pt x="30" y="132"/>
                  </a:cubicBezTo>
                  <a:cubicBezTo>
                    <a:pt x="49" y="132"/>
                    <a:pt x="68" y="116"/>
                    <a:pt x="87" y="116"/>
                  </a:cubicBezTo>
                  <a:cubicBezTo>
                    <a:pt x="97" y="116"/>
                    <a:pt x="106" y="120"/>
                    <a:pt x="116" y="132"/>
                  </a:cubicBezTo>
                  <a:cubicBezTo>
                    <a:pt x="118" y="136"/>
                    <a:pt x="121" y="138"/>
                    <a:pt x="124" y="138"/>
                  </a:cubicBezTo>
                  <a:cubicBezTo>
                    <a:pt x="133" y="138"/>
                    <a:pt x="143" y="113"/>
                    <a:pt x="153" y="58"/>
                  </a:cubicBezTo>
                  <a:cubicBezTo>
                    <a:pt x="138" y="15"/>
                    <a:pt x="124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7" name="Google Shape;13257;p45"/>
            <p:cNvSpPr/>
            <p:nvPr/>
          </p:nvSpPr>
          <p:spPr>
            <a:xfrm>
              <a:off x="3050100" y="4544000"/>
              <a:ext cx="1875" cy="2800"/>
            </a:xfrm>
            <a:custGeom>
              <a:avLst/>
              <a:gdLst/>
              <a:ahLst/>
              <a:cxnLst/>
              <a:rect l="l" t="t" r="r" b="b"/>
              <a:pathLst>
                <a:path w="75" h="112" extrusionOk="0">
                  <a:moveTo>
                    <a:pt x="23" y="1"/>
                  </a:moveTo>
                  <a:cubicBezTo>
                    <a:pt x="16" y="1"/>
                    <a:pt x="9" y="8"/>
                    <a:pt x="1" y="33"/>
                  </a:cubicBezTo>
                  <a:cubicBezTo>
                    <a:pt x="1" y="53"/>
                    <a:pt x="5" y="74"/>
                    <a:pt x="9" y="90"/>
                  </a:cubicBezTo>
                  <a:cubicBezTo>
                    <a:pt x="19" y="102"/>
                    <a:pt x="29" y="111"/>
                    <a:pt x="39" y="111"/>
                  </a:cubicBezTo>
                  <a:cubicBezTo>
                    <a:pt x="50" y="111"/>
                    <a:pt x="62" y="101"/>
                    <a:pt x="74" y="74"/>
                  </a:cubicBezTo>
                  <a:cubicBezTo>
                    <a:pt x="66" y="12"/>
                    <a:pt x="58" y="16"/>
                    <a:pt x="42" y="12"/>
                  </a:cubicBezTo>
                  <a:cubicBezTo>
                    <a:pt x="35" y="8"/>
                    <a:pt x="29" y="1"/>
                    <a:pt x="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8" name="Google Shape;13258;p45"/>
            <p:cNvSpPr/>
            <p:nvPr/>
          </p:nvSpPr>
          <p:spPr>
            <a:xfrm>
              <a:off x="3052875" y="4543850"/>
              <a:ext cx="1550" cy="2925"/>
            </a:xfrm>
            <a:custGeom>
              <a:avLst/>
              <a:gdLst/>
              <a:ahLst/>
              <a:cxnLst/>
              <a:rect l="l" t="t" r="r" b="b"/>
              <a:pathLst>
                <a:path w="62" h="117" extrusionOk="0">
                  <a:moveTo>
                    <a:pt x="31" y="1"/>
                  </a:moveTo>
                  <a:cubicBezTo>
                    <a:pt x="26" y="1"/>
                    <a:pt x="22" y="2"/>
                    <a:pt x="19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8" y="1"/>
                    <a:pt x="4" y="16"/>
                    <a:pt x="0" y="63"/>
                  </a:cubicBezTo>
                  <a:cubicBezTo>
                    <a:pt x="13" y="117"/>
                    <a:pt x="33" y="117"/>
                    <a:pt x="41" y="117"/>
                  </a:cubicBezTo>
                  <a:cubicBezTo>
                    <a:pt x="50" y="117"/>
                    <a:pt x="58" y="108"/>
                    <a:pt x="62" y="55"/>
                  </a:cubicBezTo>
                  <a:cubicBezTo>
                    <a:pt x="54" y="8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9" name="Google Shape;13259;p45"/>
            <p:cNvSpPr/>
            <p:nvPr/>
          </p:nvSpPr>
          <p:spPr>
            <a:xfrm>
              <a:off x="3035525" y="4543450"/>
              <a:ext cx="1175" cy="3650"/>
            </a:xfrm>
            <a:custGeom>
              <a:avLst/>
              <a:gdLst/>
              <a:ahLst/>
              <a:cxnLst/>
              <a:rect l="l" t="t" r="r" b="b"/>
              <a:pathLst>
                <a:path w="47" h="146" extrusionOk="0">
                  <a:moveTo>
                    <a:pt x="18" y="1"/>
                  </a:moveTo>
                  <a:cubicBezTo>
                    <a:pt x="16" y="1"/>
                    <a:pt x="14" y="1"/>
                    <a:pt x="13" y="1"/>
                  </a:cubicBezTo>
                  <a:cubicBezTo>
                    <a:pt x="9" y="5"/>
                    <a:pt x="1" y="14"/>
                    <a:pt x="1" y="51"/>
                  </a:cubicBezTo>
                  <a:cubicBezTo>
                    <a:pt x="5" y="71"/>
                    <a:pt x="5" y="96"/>
                    <a:pt x="9" y="120"/>
                  </a:cubicBezTo>
                  <a:cubicBezTo>
                    <a:pt x="15" y="137"/>
                    <a:pt x="20" y="145"/>
                    <a:pt x="24" y="145"/>
                  </a:cubicBezTo>
                  <a:cubicBezTo>
                    <a:pt x="33" y="145"/>
                    <a:pt x="41" y="113"/>
                    <a:pt x="46" y="51"/>
                  </a:cubicBezTo>
                  <a:cubicBezTo>
                    <a:pt x="40" y="6"/>
                    <a:pt x="26" y="1"/>
                    <a:pt x="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0" name="Google Shape;13260;p45"/>
            <p:cNvSpPr/>
            <p:nvPr/>
          </p:nvSpPr>
          <p:spPr>
            <a:xfrm>
              <a:off x="3037375" y="4543575"/>
              <a:ext cx="950" cy="2825"/>
            </a:xfrm>
            <a:custGeom>
              <a:avLst/>
              <a:gdLst/>
              <a:ahLst/>
              <a:cxnLst/>
              <a:rect l="l" t="t" r="r" b="b"/>
              <a:pathLst>
                <a:path w="38" h="113" extrusionOk="0">
                  <a:moveTo>
                    <a:pt x="21" y="0"/>
                  </a:moveTo>
                  <a:cubicBezTo>
                    <a:pt x="17" y="0"/>
                    <a:pt x="17" y="0"/>
                    <a:pt x="13" y="5"/>
                  </a:cubicBezTo>
                  <a:cubicBezTo>
                    <a:pt x="5" y="21"/>
                    <a:pt x="1" y="41"/>
                    <a:pt x="5" y="58"/>
                  </a:cubicBezTo>
                  <a:cubicBezTo>
                    <a:pt x="5" y="78"/>
                    <a:pt x="9" y="95"/>
                    <a:pt x="13" y="111"/>
                  </a:cubicBezTo>
                  <a:cubicBezTo>
                    <a:pt x="14" y="112"/>
                    <a:pt x="15" y="112"/>
                    <a:pt x="16" y="112"/>
                  </a:cubicBezTo>
                  <a:cubicBezTo>
                    <a:pt x="22" y="112"/>
                    <a:pt x="27" y="101"/>
                    <a:pt x="34" y="91"/>
                  </a:cubicBezTo>
                  <a:cubicBezTo>
                    <a:pt x="38" y="66"/>
                    <a:pt x="38" y="37"/>
                    <a:pt x="34" y="13"/>
                  </a:cubicBezTo>
                  <a:cubicBezTo>
                    <a:pt x="30" y="9"/>
                    <a:pt x="25" y="5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1" name="Google Shape;13261;p45"/>
            <p:cNvSpPr/>
            <p:nvPr/>
          </p:nvSpPr>
          <p:spPr>
            <a:xfrm>
              <a:off x="3044350" y="4543850"/>
              <a:ext cx="850" cy="2525"/>
            </a:xfrm>
            <a:custGeom>
              <a:avLst/>
              <a:gdLst/>
              <a:ahLst/>
              <a:cxnLst/>
              <a:rect l="l" t="t" r="r" b="b"/>
              <a:pathLst>
                <a:path w="34" h="101" extrusionOk="0">
                  <a:moveTo>
                    <a:pt x="17" y="1"/>
                  </a:moveTo>
                  <a:cubicBezTo>
                    <a:pt x="13" y="1"/>
                    <a:pt x="9" y="12"/>
                    <a:pt x="1" y="35"/>
                  </a:cubicBezTo>
                  <a:cubicBezTo>
                    <a:pt x="4" y="97"/>
                    <a:pt x="11" y="100"/>
                    <a:pt x="19" y="100"/>
                  </a:cubicBezTo>
                  <a:cubicBezTo>
                    <a:pt x="20" y="100"/>
                    <a:pt x="20" y="100"/>
                    <a:pt x="21" y="100"/>
                  </a:cubicBezTo>
                  <a:cubicBezTo>
                    <a:pt x="30" y="96"/>
                    <a:pt x="34" y="72"/>
                    <a:pt x="34" y="35"/>
                  </a:cubicBezTo>
                  <a:cubicBezTo>
                    <a:pt x="25" y="12"/>
                    <a:pt x="21" y="1"/>
                    <a:pt x="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2" name="Google Shape;13262;p45"/>
            <p:cNvSpPr/>
            <p:nvPr/>
          </p:nvSpPr>
          <p:spPr>
            <a:xfrm>
              <a:off x="3040975" y="4543675"/>
              <a:ext cx="650" cy="2600"/>
            </a:xfrm>
            <a:custGeom>
              <a:avLst/>
              <a:gdLst/>
              <a:ahLst/>
              <a:cxnLst/>
              <a:rect l="l" t="t" r="r" b="b"/>
              <a:pathLst>
                <a:path w="26" h="104" extrusionOk="0">
                  <a:moveTo>
                    <a:pt x="17" y="1"/>
                  </a:moveTo>
                  <a:cubicBezTo>
                    <a:pt x="13" y="1"/>
                    <a:pt x="5" y="13"/>
                    <a:pt x="0" y="21"/>
                  </a:cubicBezTo>
                  <a:cubicBezTo>
                    <a:pt x="4" y="81"/>
                    <a:pt x="8" y="104"/>
                    <a:pt x="15" y="104"/>
                  </a:cubicBezTo>
                  <a:cubicBezTo>
                    <a:pt x="16" y="104"/>
                    <a:pt x="16" y="103"/>
                    <a:pt x="17" y="103"/>
                  </a:cubicBezTo>
                  <a:cubicBezTo>
                    <a:pt x="21" y="95"/>
                    <a:pt x="25" y="79"/>
                    <a:pt x="25" y="46"/>
                  </a:cubicBezTo>
                  <a:cubicBezTo>
                    <a:pt x="25" y="29"/>
                    <a:pt x="21" y="13"/>
                    <a:pt x="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3" name="Google Shape;13263;p45"/>
            <p:cNvSpPr/>
            <p:nvPr/>
          </p:nvSpPr>
          <p:spPr>
            <a:xfrm>
              <a:off x="3042625" y="4543750"/>
              <a:ext cx="525" cy="2425"/>
            </a:xfrm>
            <a:custGeom>
              <a:avLst/>
              <a:gdLst/>
              <a:ahLst/>
              <a:cxnLst/>
              <a:rect l="l" t="t" r="r" b="b"/>
              <a:pathLst>
                <a:path w="21" h="97" extrusionOk="0">
                  <a:moveTo>
                    <a:pt x="10" y="1"/>
                  </a:moveTo>
                  <a:cubicBezTo>
                    <a:pt x="9" y="1"/>
                    <a:pt x="9" y="1"/>
                    <a:pt x="8" y="2"/>
                  </a:cubicBezTo>
                  <a:cubicBezTo>
                    <a:pt x="0" y="10"/>
                    <a:pt x="0" y="22"/>
                    <a:pt x="0" y="34"/>
                  </a:cubicBezTo>
                  <a:cubicBezTo>
                    <a:pt x="0" y="51"/>
                    <a:pt x="0" y="71"/>
                    <a:pt x="4" y="92"/>
                  </a:cubicBezTo>
                  <a:cubicBezTo>
                    <a:pt x="6" y="95"/>
                    <a:pt x="9" y="97"/>
                    <a:pt x="11" y="97"/>
                  </a:cubicBezTo>
                  <a:cubicBezTo>
                    <a:pt x="16" y="97"/>
                    <a:pt x="21" y="83"/>
                    <a:pt x="21" y="47"/>
                  </a:cubicBezTo>
                  <a:cubicBezTo>
                    <a:pt x="17" y="12"/>
                    <a:pt x="14" y="1"/>
                    <a:pt x="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4" name="Google Shape;13264;p45"/>
            <p:cNvSpPr/>
            <p:nvPr/>
          </p:nvSpPr>
          <p:spPr>
            <a:xfrm>
              <a:off x="3039225" y="4543975"/>
              <a:ext cx="650" cy="2700"/>
            </a:xfrm>
            <a:custGeom>
              <a:avLst/>
              <a:gdLst/>
              <a:ahLst/>
              <a:cxnLst/>
              <a:rect l="l" t="t" r="r" b="b"/>
              <a:pathLst>
                <a:path w="26" h="108" extrusionOk="0">
                  <a:moveTo>
                    <a:pt x="13" y="1"/>
                  </a:moveTo>
                  <a:cubicBezTo>
                    <a:pt x="1" y="1"/>
                    <a:pt x="1" y="34"/>
                    <a:pt x="9" y="108"/>
                  </a:cubicBezTo>
                  <a:cubicBezTo>
                    <a:pt x="13" y="103"/>
                    <a:pt x="13" y="99"/>
                    <a:pt x="17" y="95"/>
                  </a:cubicBezTo>
                  <a:cubicBezTo>
                    <a:pt x="21" y="91"/>
                    <a:pt x="21" y="83"/>
                    <a:pt x="21" y="75"/>
                  </a:cubicBezTo>
                  <a:cubicBezTo>
                    <a:pt x="25" y="58"/>
                    <a:pt x="25" y="42"/>
                    <a:pt x="21" y="25"/>
                  </a:cubicBezTo>
                  <a:cubicBezTo>
                    <a:pt x="21" y="13"/>
                    <a:pt x="17" y="1"/>
                    <a:pt x="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5" name="Google Shape;13265;p45"/>
            <p:cNvSpPr/>
            <p:nvPr/>
          </p:nvSpPr>
          <p:spPr>
            <a:xfrm>
              <a:off x="3046400" y="4530775"/>
              <a:ext cx="1275" cy="2775"/>
            </a:xfrm>
            <a:custGeom>
              <a:avLst/>
              <a:gdLst/>
              <a:ahLst/>
              <a:cxnLst/>
              <a:rect l="l" t="t" r="r" b="b"/>
              <a:pathLst>
                <a:path w="51" h="111" extrusionOk="0">
                  <a:moveTo>
                    <a:pt x="24" y="1"/>
                  </a:moveTo>
                  <a:cubicBezTo>
                    <a:pt x="18" y="1"/>
                    <a:pt x="12" y="8"/>
                    <a:pt x="5" y="20"/>
                  </a:cubicBezTo>
                  <a:cubicBezTo>
                    <a:pt x="1" y="45"/>
                    <a:pt x="5" y="73"/>
                    <a:pt x="9" y="98"/>
                  </a:cubicBezTo>
                  <a:cubicBezTo>
                    <a:pt x="14" y="106"/>
                    <a:pt x="19" y="111"/>
                    <a:pt x="24" y="111"/>
                  </a:cubicBezTo>
                  <a:cubicBezTo>
                    <a:pt x="34" y="111"/>
                    <a:pt x="42" y="92"/>
                    <a:pt x="50" y="45"/>
                  </a:cubicBezTo>
                  <a:cubicBezTo>
                    <a:pt x="41" y="14"/>
                    <a:pt x="33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6" name="Google Shape;13266;p45"/>
            <p:cNvSpPr/>
            <p:nvPr/>
          </p:nvSpPr>
          <p:spPr>
            <a:xfrm>
              <a:off x="3044575" y="4530875"/>
              <a:ext cx="825" cy="2450"/>
            </a:xfrm>
            <a:custGeom>
              <a:avLst/>
              <a:gdLst/>
              <a:ahLst/>
              <a:cxnLst/>
              <a:rect l="l" t="t" r="r" b="b"/>
              <a:pathLst>
                <a:path w="33" h="98" extrusionOk="0">
                  <a:moveTo>
                    <a:pt x="17" y="1"/>
                  </a:moveTo>
                  <a:cubicBezTo>
                    <a:pt x="13" y="1"/>
                    <a:pt x="9" y="15"/>
                    <a:pt x="0" y="45"/>
                  </a:cubicBezTo>
                  <a:cubicBezTo>
                    <a:pt x="3" y="89"/>
                    <a:pt x="9" y="98"/>
                    <a:pt x="16" y="98"/>
                  </a:cubicBezTo>
                  <a:cubicBezTo>
                    <a:pt x="19" y="98"/>
                    <a:pt x="22" y="95"/>
                    <a:pt x="25" y="94"/>
                  </a:cubicBezTo>
                  <a:cubicBezTo>
                    <a:pt x="29" y="94"/>
                    <a:pt x="33" y="78"/>
                    <a:pt x="33" y="37"/>
                  </a:cubicBezTo>
                  <a:cubicBezTo>
                    <a:pt x="25" y="13"/>
                    <a:pt x="21" y="1"/>
                    <a:pt x="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7" name="Google Shape;13267;p45"/>
            <p:cNvSpPr/>
            <p:nvPr/>
          </p:nvSpPr>
          <p:spPr>
            <a:xfrm>
              <a:off x="3036975" y="4531000"/>
              <a:ext cx="625" cy="2525"/>
            </a:xfrm>
            <a:custGeom>
              <a:avLst/>
              <a:gdLst/>
              <a:ahLst/>
              <a:cxnLst/>
              <a:rect l="l" t="t" r="r" b="b"/>
              <a:pathLst>
                <a:path w="25" h="101" extrusionOk="0">
                  <a:moveTo>
                    <a:pt x="9" y="1"/>
                  </a:moveTo>
                  <a:cubicBezTo>
                    <a:pt x="3" y="1"/>
                    <a:pt x="0" y="23"/>
                    <a:pt x="0" y="93"/>
                  </a:cubicBezTo>
                  <a:cubicBezTo>
                    <a:pt x="5" y="98"/>
                    <a:pt x="9" y="100"/>
                    <a:pt x="12" y="100"/>
                  </a:cubicBezTo>
                  <a:cubicBezTo>
                    <a:pt x="19" y="100"/>
                    <a:pt x="21" y="86"/>
                    <a:pt x="21" y="60"/>
                  </a:cubicBezTo>
                  <a:cubicBezTo>
                    <a:pt x="25" y="40"/>
                    <a:pt x="21" y="23"/>
                    <a:pt x="13" y="3"/>
                  </a:cubicBezTo>
                  <a:cubicBezTo>
                    <a:pt x="11" y="2"/>
                    <a:pt x="10" y="1"/>
                    <a:pt x="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8" name="Google Shape;13268;p45"/>
            <p:cNvSpPr/>
            <p:nvPr/>
          </p:nvSpPr>
          <p:spPr>
            <a:xfrm>
              <a:off x="3034500" y="4582750"/>
              <a:ext cx="1275" cy="2725"/>
            </a:xfrm>
            <a:custGeom>
              <a:avLst/>
              <a:gdLst/>
              <a:ahLst/>
              <a:cxnLst/>
              <a:rect l="l" t="t" r="r" b="b"/>
              <a:pathLst>
                <a:path w="51" h="109" extrusionOk="0">
                  <a:moveTo>
                    <a:pt x="23" y="0"/>
                  </a:moveTo>
                  <a:cubicBezTo>
                    <a:pt x="16" y="0"/>
                    <a:pt x="8" y="11"/>
                    <a:pt x="1" y="34"/>
                  </a:cubicBezTo>
                  <a:cubicBezTo>
                    <a:pt x="5" y="84"/>
                    <a:pt x="11" y="108"/>
                    <a:pt x="19" y="108"/>
                  </a:cubicBezTo>
                  <a:cubicBezTo>
                    <a:pt x="27" y="108"/>
                    <a:pt x="37" y="89"/>
                    <a:pt x="50" y="50"/>
                  </a:cubicBezTo>
                  <a:cubicBezTo>
                    <a:pt x="41" y="16"/>
                    <a:pt x="32" y="0"/>
                    <a:pt x="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9" name="Google Shape;13269;p45"/>
            <p:cNvSpPr/>
            <p:nvPr/>
          </p:nvSpPr>
          <p:spPr>
            <a:xfrm>
              <a:off x="3038925" y="4583125"/>
              <a:ext cx="950" cy="2500"/>
            </a:xfrm>
            <a:custGeom>
              <a:avLst/>
              <a:gdLst/>
              <a:ahLst/>
              <a:cxnLst/>
              <a:rect l="l" t="t" r="r" b="b"/>
              <a:pathLst>
                <a:path w="38" h="100" extrusionOk="0">
                  <a:moveTo>
                    <a:pt x="18" y="0"/>
                  </a:moveTo>
                  <a:cubicBezTo>
                    <a:pt x="12" y="0"/>
                    <a:pt x="7" y="16"/>
                    <a:pt x="0" y="47"/>
                  </a:cubicBezTo>
                  <a:cubicBezTo>
                    <a:pt x="7" y="86"/>
                    <a:pt x="13" y="99"/>
                    <a:pt x="20" y="99"/>
                  </a:cubicBezTo>
                  <a:cubicBezTo>
                    <a:pt x="21" y="99"/>
                    <a:pt x="23" y="98"/>
                    <a:pt x="25" y="97"/>
                  </a:cubicBezTo>
                  <a:cubicBezTo>
                    <a:pt x="29" y="93"/>
                    <a:pt x="37" y="80"/>
                    <a:pt x="37" y="39"/>
                  </a:cubicBezTo>
                  <a:cubicBezTo>
                    <a:pt x="29" y="14"/>
                    <a:pt x="23" y="0"/>
                    <a:pt x="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0" name="Google Shape;13270;p45"/>
            <p:cNvSpPr/>
            <p:nvPr/>
          </p:nvSpPr>
          <p:spPr>
            <a:xfrm>
              <a:off x="3051850" y="4582800"/>
              <a:ext cx="750" cy="2350"/>
            </a:xfrm>
            <a:custGeom>
              <a:avLst/>
              <a:gdLst/>
              <a:ahLst/>
              <a:cxnLst/>
              <a:rect l="l" t="t" r="r" b="b"/>
              <a:pathLst>
                <a:path w="30" h="94" extrusionOk="0">
                  <a:moveTo>
                    <a:pt x="13" y="1"/>
                  </a:moveTo>
                  <a:cubicBezTo>
                    <a:pt x="11" y="1"/>
                    <a:pt x="10" y="1"/>
                    <a:pt x="9" y="3"/>
                  </a:cubicBezTo>
                  <a:cubicBezTo>
                    <a:pt x="4" y="15"/>
                    <a:pt x="0" y="40"/>
                    <a:pt x="4" y="93"/>
                  </a:cubicBezTo>
                  <a:lnTo>
                    <a:pt x="29" y="93"/>
                  </a:lnTo>
                  <a:cubicBezTo>
                    <a:pt x="22" y="20"/>
                    <a:pt x="18" y="1"/>
                    <a:pt x="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1" name="Google Shape;13271;p45"/>
            <p:cNvSpPr/>
            <p:nvPr/>
          </p:nvSpPr>
          <p:spPr>
            <a:xfrm>
              <a:off x="3050100" y="4583100"/>
              <a:ext cx="650" cy="2350"/>
            </a:xfrm>
            <a:custGeom>
              <a:avLst/>
              <a:gdLst/>
              <a:ahLst/>
              <a:cxnLst/>
              <a:rect l="l" t="t" r="r" b="b"/>
              <a:pathLst>
                <a:path w="26" h="94" extrusionOk="0">
                  <a:moveTo>
                    <a:pt x="12" y="0"/>
                  </a:moveTo>
                  <a:cubicBezTo>
                    <a:pt x="11" y="0"/>
                    <a:pt x="10" y="1"/>
                    <a:pt x="9" y="3"/>
                  </a:cubicBezTo>
                  <a:cubicBezTo>
                    <a:pt x="5" y="20"/>
                    <a:pt x="1" y="32"/>
                    <a:pt x="5" y="48"/>
                  </a:cubicBezTo>
                  <a:cubicBezTo>
                    <a:pt x="1" y="61"/>
                    <a:pt x="5" y="73"/>
                    <a:pt x="9" y="85"/>
                  </a:cubicBezTo>
                  <a:cubicBezTo>
                    <a:pt x="11" y="91"/>
                    <a:pt x="14" y="94"/>
                    <a:pt x="16" y="94"/>
                  </a:cubicBezTo>
                  <a:cubicBezTo>
                    <a:pt x="20" y="94"/>
                    <a:pt x="22" y="79"/>
                    <a:pt x="25" y="40"/>
                  </a:cubicBezTo>
                  <a:cubicBezTo>
                    <a:pt x="22" y="12"/>
                    <a:pt x="16" y="0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2" name="Google Shape;13272;p45"/>
            <p:cNvSpPr/>
            <p:nvPr/>
          </p:nvSpPr>
          <p:spPr>
            <a:xfrm>
              <a:off x="3048450" y="4582850"/>
              <a:ext cx="650" cy="2350"/>
            </a:xfrm>
            <a:custGeom>
              <a:avLst/>
              <a:gdLst/>
              <a:ahLst/>
              <a:cxnLst/>
              <a:rect l="l" t="t" r="r" b="b"/>
              <a:pathLst>
                <a:path w="26" h="94" extrusionOk="0">
                  <a:moveTo>
                    <a:pt x="13" y="1"/>
                  </a:moveTo>
                  <a:cubicBezTo>
                    <a:pt x="5" y="1"/>
                    <a:pt x="1" y="26"/>
                    <a:pt x="1" y="79"/>
                  </a:cubicBezTo>
                  <a:cubicBezTo>
                    <a:pt x="7" y="89"/>
                    <a:pt x="11" y="94"/>
                    <a:pt x="14" y="94"/>
                  </a:cubicBezTo>
                  <a:cubicBezTo>
                    <a:pt x="18" y="94"/>
                    <a:pt x="21" y="88"/>
                    <a:pt x="26" y="75"/>
                  </a:cubicBezTo>
                  <a:cubicBezTo>
                    <a:pt x="26" y="26"/>
                    <a:pt x="21" y="1"/>
                    <a:pt x="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3" name="Google Shape;13273;p45"/>
            <p:cNvSpPr/>
            <p:nvPr/>
          </p:nvSpPr>
          <p:spPr>
            <a:xfrm>
              <a:off x="3049700" y="4569325"/>
              <a:ext cx="3300" cy="3525"/>
            </a:xfrm>
            <a:custGeom>
              <a:avLst/>
              <a:gdLst/>
              <a:ahLst/>
              <a:cxnLst/>
              <a:rect l="l" t="t" r="r" b="b"/>
              <a:pathLst>
                <a:path w="132" h="141" extrusionOk="0">
                  <a:moveTo>
                    <a:pt x="67" y="1"/>
                  </a:moveTo>
                  <a:cubicBezTo>
                    <a:pt x="47" y="1"/>
                    <a:pt x="27" y="11"/>
                    <a:pt x="8" y="13"/>
                  </a:cubicBezTo>
                  <a:cubicBezTo>
                    <a:pt x="4" y="13"/>
                    <a:pt x="0" y="37"/>
                    <a:pt x="0" y="91"/>
                  </a:cubicBezTo>
                  <a:cubicBezTo>
                    <a:pt x="6" y="125"/>
                    <a:pt x="17" y="140"/>
                    <a:pt x="28" y="140"/>
                  </a:cubicBezTo>
                  <a:cubicBezTo>
                    <a:pt x="31" y="140"/>
                    <a:pt x="34" y="139"/>
                    <a:pt x="37" y="136"/>
                  </a:cubicBezTo>
                  <a:cubicBezTo>
                    <a:pt x="45" y="132"/>
                    <a:pt x="56" y="130"/>
                    <a:pt x="66" y="130"/>
                  </a:cubicBezTo>
                  <a:cubicBezTo>
                    <a:pt x="77" y="130"/>
                    <a:pt x="88" y="132"/>
                    <a:pt x="99" y="136"/>
                  </a:cubicBezTo>
                  <a:cubicBezTo>
                    <a:pt x="100" y="136"/>
                    <a:pt x="102" y="137"/>
                    <a:pt x="103" y="137"/>
                  </a:cubicBezTo>
                  <a:cubicBezTo>
                    <a:pt x="111" y="137"/>
                    <a:pt x="121" y="126"/>
                    <a:pt x="131" y="74"/>
                  </a:cubicBezTo>
                  <a:cubicBezTo>
                    <a:pt x="127" y="62"/>
                    <a:pt x="123" y="50"/>
                    <a:pt x="119" y="41"/>
                  </a:cubicBezTo>
                  <a:cubicBezTo>
                    <a:pt x="103" y="10"/>
                    <a:pt x="85" y="1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4" name="Google Shape;13274;p45"/>
            <p:cNvSpPr/>
            <p:nvPr/>
          </p:nvSpPr>
          <p:spPr>
            <a:xfrm>
              <a:off x="3038725" y="4569500"/>
              <a:ext cx="2475" cy="3550"/>
            </a:xfrm>
            <a:custGeom>
              <a:avLst/>
              <a:gdLst/>
              <a:ahLst/>
              <a:cxnLst/>
              <a:rect l="l" t="t" r="r" b="b"/>
              <a:pathLst>
                <a:path w="99" h="142" extrusionOk="0">
                  <a:moveTo>
                    <a:pt x="75" y="1"/>
                  </a:moveTo>
                  <a:cubicBezTo>
                    <a:pt x="61" y="1"/>
                    <a:pt x="46" y="6"/>
                    <a:pt x="30" y="6"/>
                  </a:cubicBezTo>
                  <a:cubicBezTo>
                    <a:pt x="23" y="6"/>
                    <a:pt x="15" y="5"/>
                    <a:pt x="8" y="2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0" y="1"/>
                    <a:pt x="0" y="24"/>
                    <a:pt x="0" y="92"/>
                  </a:cubicBezTo>
                  <a:cubicBezTo>
                    <a:pt x="7" y="120"/>
                    <a:pt x="16" y="136"/>
                    <a:pt x="24" y="136"/>
                  </a:cubicBezTo>
                  <a:cubicBezTo>
                    <a:pt x="30" y="136"/>
                    <a:pt x="36" y="127"/>
                    <a:pt x="41" y="108"/>
                  </a:cubicBezTo>
                  <a:cubicBezTo>
                    <a:pt x="42" y="107"/>
                    <a:pt x="43" y="106"/>
                    <a:pt x="44" y="106"/>
                  </a:cubicBezTo>
                  <a:cubicBezTo>
                    <a:pt x="47" y="106"/>
                    <a:pt x="50" y="117"/>
                    <a:pt x="53" y="121"/>
                  </a:cubicBezTo>
                  <a:cubicBezTo>
                    <a:pt x="60" y="134"/>
                    <a:pt x="66" y="141"/>
                    <a:pt x="71" y="141"/>
                  </a:cubicBezTo>
                  <a:cubicBezTo>
                    <a:pt x="82" y="141"/>
                    <a:pt x="90" y="111"/>
                    <a:pt x="99" y="43"/>
                  </a:cubicBezTo>
                  <a:cubicBezTo>
                    <a:pt x="90" y="30"/>
                    <a:pt x="86" y="6"/>
                    <a:pt x="82" y="2"/>
                  </a:cubicBezTo>
                  <a:cubicBezTo>
                    <a:pt x="80" y="1"/>
                    <a:pt x="77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5" name="Google Shape;13275;p45"/>
            <p:cNvSpPr/>
            <p:nvPr/>
          </p:nvSpPr>
          <p:spPr>
            <a:xfrm>
              <a:off x="3043325" y="4569125"/>
              <a:ext cx="1675" cy="3575"/>
            </a:xfrm>
            <a:custGeom>
              <a:avLst/>
              <a:gdLst/>
              <a:ahLst/>
              <a:cxnLst/>
              <a:rect l="l" t="t" r="r" b="b"/>
              <a:pathLst>
                <a:path w="67" h="143" extrusionOk="0">
                  <a:moveTo>
                    <a:pt x="14" y="4"/>
                  </a:moveTo>
                  <a:cubicBezTo>
                    <a:pt x="8" y="4"/>
                    <a:pt x="4" y="17"/>
                    <a:pt x="1" y="53"/>
                  </a:cubicBezTo>
                  <a:cubicBezTo>
                    <a:pt x="5" y="111"/>
                    <a:pt x="5" y="136"/>
                    <a:pt x="21" y="140"/>
                  </a:cubicBezTo>
                  <a:cubicBezTo>
                    <a:pt x="27" y="140"/>
                    <a:pt x="33" y="143"/>
                    <a:pt x="39" y="143"/>
                  </a:cubicBezTo>
                  <a:cubicBezTo>
                    <a:pt x="49" y="143"/>
                    <a:pt x="59" y="133"/>
                    <a:pt x="66" y="78"/>
                  </a:cubicBezTo>
                  <a:cubicBezTo>
                    <a:pt x="50" y="0"/>
                    <a:pt x="30" y="21"/>
                    <a:pt x="17" y="4"/>
                  </a:cubicBezTo>
                  <a:cubicBezTo>
                    <a:pt x="16" y="4"/>
                    <a:pt x="15" y="4"/>
                    <a:pt x="14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6" name="Google Shape;13276;p45"/>
            <p:cNvSpPr/>
            <p:nvPr/>
          </p:nvSpPr>
          <p:spPr>
            <a:xfrm>
              <a:off x="3045600" y="4569475"/>
              <a:ext cx="1450" cy="3075"/>
            </a:xfrm>
            <a:custGeom>
              <a:avLst/>
              <a:gdLst/>
              <a:ahLst/>
              <a:cxnLst/>
              <a:rect l="l" t="t" r="r" b="b"/>
              <a:pathLst>
                <a:path w="58" h="123" extrusionOk="0">
                  <a:moveTo>
                    <a:pt x="22" y="1"/>
                  </a:moveTo>
                  <a:cubicBezTo>
                    <a:pt x="18" y="1"/>
                    <a:pt x="13" y="2"/>
                    <a:pt x="8" y="3"/>
                  </a:cubicBezTo>
                  <a:cubicBezTo>
                    <a:pt x="4" y="15"/>
                    <a:pt x="4" y="27"/>
                    <a:pt x="4" y="39"/>
                  </a:cubicBezTo>
                  <a:cubicBezTo>
                    <a:pt x="0" y="60"/>
                    <a:pt x="4" y="76"/>
                    <a:pt x="8" y="93"/>
                  </a:cubicBezTo>
                  <a:cubicBezTo>
                    <a:pt x="13" y="113"/>
                    <a:pt x="20" y="123"/>
                    <a:pt x="26" y="123"/>
                  </a:cubicBezTo>
                  <a:cubicBezTo>
                    <a:pt x="37" y="123"/>
                    <a:pt x="48" y="101"/>
                    <a:pt x="57" y="60"/>
                  </a:cubicBezTo>
                  <a:cubicBezTo>
                    <a:pt x="45" y="10"/>
                    <a:pt x="35" y="1"/>
                    <a:pt x="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7" name="Google Shape;13277;p45"/>
            <p:cNvSpPr/>
            <p:nvPr/>
          </p:nvSpPr>
          <p:spPr>
            <a:xfrm>
              <a:off x="3047750" y="4569625"/>
              <a:ext cx="1250" cy="3300"/>
            </a:xfrm>
            <a:custGeom>
              <a:avLst/>
              <a:gdLst/>
              <a:ahLst/>
              <a:cxnLst/>
              <a:rect l="l" t="t" r="r" b="b"/>
              <a:pathLst>
                <a:path w="50" h="132" extrusionOk="0">
                  <a:moveTo>
                    <a:pt x="29" y="1"/>
                  </a:moveTo>
                  <a:cubicBezTo>
                    <a:pt x="21" y="1"/>
                    <a:pt x="8" y="9"/>
                    <a:pt x="4" y="21"/>
                  </a:cubicBezTo>
                  <a:cubicBezTo>
                    <a:pt x="0" y="38"/>
                    <a:pt x="0" y="58"/>
                    <a:pt x="4" y="79"/>
                  </a:cubicBezTo>
                  <a:cubicBezTo>
                    <a:pt x="10" y="112"/>
                    <a:pt x="16" y="132"/>
                    <a:pt x="22" y="132"/>
                  </a:cubicBezTo>
                  <a:cubicBezTo>
                    <a:pt x="25" y="132"/>
                    <a:pt x="27" y="129"/>
                    <a:pt x="29" y="124"/>
                  </a:cubicBezTo>
                  <a:lnTo>
                    <a:pt x="49" y="79"/>
                  </a:lnTo>
                  <a:cubicBezTo>
                    <a:pt x="45" y="17"/>
                    <a:pt x="41" y="1"/>
                    <a:pt x="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8" name="Google Shape;13278;p45"/>
            <p:cNvSpPr/>
            <p:nvPr/>
          </p:nvSpPr>
          <p:spPr>
            <a:xfrm>
              <a:off x="3041475" y="4569450"/>
              <a:ext cx="1175" cy="3275"/>
            </a:xfrm>
            <a:custGeom>
              <a:avLst/>
              <a:gdLst/>
              <a:ahLst/>
              <a:cxnLst/>
              <a:rect l="l" t="t" r="r" b="b"/>
              <a:pathLst>
                <a:path w="47" h="131" extrusionOk="0">
                  <a:moveTo>
                    <a:pt x="22" y="1"/>
                  </a:moveTo>
                  <a:cubicBezTo>
                    <a:pt x="18" y="1"/>
                    <a:pt x="16" y="2"/>
                    <a:pt x="13" y="4"/>
                  </a:cubicBezTo>
                  <a:cubicBezTo>
                    <a:pt x="9" y="4"/>
                    <a:pt x="5" y="12"/>
                    <a:pt x="5" y="49"/>
                  </a:cubicBezTo>
                  <a:cubicBezTo>
                    <a:pt x="1" y="73"/>
                    <a:pt x="5" y="98"/>
                    <a:pt x="13" y="123"/>
                  </a:cubicBezTo>
                  <a:cubicBezTo>
                    <a:pt x="17" y="128"/>
                    <a:pt x="20" y="131"/>
                    <a:pt x="23" y="131"/>
                  </a:cubicBezTo>
                  <a:cubicBezTo>
                    <a:pt x="32" y="131"/>
                    <a:pt x="40" y="109"/>
                    <a:pt x="46" y="61"/>
                  </a:cubicBezTo>
                  <a:cubicBezTo>
                    <a:pt x="40" y="11"/>
                    <a:pt x="30" y="1"/>
                    <a:pt x="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9" name="Google Shape;13279;p45"/>
            <p:cNvSpPr/>
            <p:nvPr/>
          </p:nvSpPr>
          <p:spPr>
            <a:xfrm>
              <a:off x="3035525" y="4569425"/>
              <a:ext cx="850" cy="3050"/>
            </a:xfrm>
            <a:custGeom>
              <a:avLst/>
              <a:gdLst/>
              <a:ahLst/>
              <a:cxnLst/>
              <a:rect l="l" t="t" r="r" b="b"/>
              <a:pathLst>
                <a:path w="34" h="122" extrusionOk="0">
                  <a:moveTo>
                    <a:pt x="17" y="0"/>
                  </a:moveTo>
                  <a:cubicBezTo>
                    <a:pt x="12" y="0"/>
                    <a:pt x="6" y="13"/>
                    <a:pt x="1" y="46"/>
                  </a:cubicBezTo>
                  <a:cubicBezTo>
                    <a:pt x="7" y="97"/>
                    <a:pt x="13" y="121"/>
                    <a:pt x="19" y="121"/>
                  </a:cubicBezTo>
                  <a:cubicBezTo>
                    <a:pt x="21" y="121"/>
                    <a:pt x="23" y="118"/>
                    <a:pt x="26" y="111"/>
                  </a:cubicBezTo>
                  <a:cubicBezTo>
                    <a:pt x="30" y="95"/>
                    <a:pt x="34" y="78"/>
                    <a:pt x="34" y="58"/>
                  </a:cubicBezTo>
                  <a:cubicBezTo>
                    <a:pt x="34" y="41"/>
                    <a:pt x="30" y="25"/>
                    <a:pt x="26" y="9"/>
                  </a:cubicBezTo>
                  <a:cubicBezTo>
                    <a:pt x="23" y="3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0" name="Google Shape;13280;p45"/>
            <p:cNvSpPr/>
            <p:nvPr/>
          </p:nvSpPr>
          <p:spPr>
            <a:xfrm>
              <a:off x="3034625" y="4569525"/>
              <a:ext cx="625" cy="2800"/>
            </a:xfrm>
            <a:custGeom>
              <a:avLst/>
              <a:gdLst/>
              <a:ahLst/>
              <a:cxnLst/>
              <a:rect l="l" t="t" r="r" b="b"/>
              <a:pathLst>
                <a:path w="25" h="112" extrusionOk="0">
                  <a:moveTo>
                    <a:pt x="16" y="1"/>
                  </a:moveTo>
                  <a:cubicBezTo>
                    <a:pt x="4" y="1"/>
                    <a:pt x="0" y="21"/>
                    <a:pt x="0" y="50"/>
                  </a:cubicBezTo>
                  <a:cubicBezTo>
                    <a:pt x="0" y="79"/>
                    <a:pt x="4" y="111"/>
                    <a:pt x="8" y="111"/>
                  </a:cubicBezTo>
                  <a:cubicBezTo>
                    <a:pt x="21" y="91"/>
                    <a:pt x="25" y="66"/>
                    <a:pt x="25" y="42"/>
                  </a:cubicBezTo>
                  <a:cubicBezTo>
                    <a:pt x="21" y="25"/>
                    <a:pt x="16" y="13"/>
                    <a:pt x="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1" name="Google Shape;13281;p45"/>
            <p:cNvSpPr/>
            <p:nvPr/>
          </p:nvSpPr>
          <p:spPr>
            <a:xfrm>
              <a:off x="3037075" y="4569800"/>
              <a:ext cx="650" cy="1950"/>
            </a:xfrm>
            <a:custGeom>
              <a:avLst/>
              <a:gdLst/>
              <a:ahLst/>
              <a:cxnLst/>
              <a:rect l="l" t="t" r="r" b="b"/>
              <a:pathLst>
                <a:path w="26" h="78" extrusionOk="0">
                  <a:moveTo>
                    <a:pt x="13" y="1"/>
                  </a:moveTo>
                  <a:cubicBezTo>
                    <a:pt x="10" y="1"/>
                    <a:pt x="7" y="12"/>
                    <a:pt x="0" y="35"/>
                  </a:cubicBezTo>
                  <a:cubicBezTo>
                    <a:pt x="9" y="63"/>
                    <a:pt x="13" y="78"/>
                    <a:pt x="16" y="78"/>
                  </a:cubicBezTo>
                  <a:cubicBezTo>
                    <a:pt x="19" y="78"/>
                    <a:pt x="21" y="63"/>
                    <a:pt x="25" y="35"/>
                  </a:cubicBezTo>
                  <a:cubicBezTo>
                    <a:pt x="19" y="12"/>
                    <a:pt x="16" y="1"/>
                    <a:pt x="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2" name="Google Shape;13282;p45"/>
            <p:cNvSpPr/>
            <p:nvPr/>
          </p:nvSpPr>
          <p:spPr>
            <a:xfrm>
              <a:off x="3022925" y="4490425"/>
              <a:ext cx="19000" cy="4750"/>
            </a:xfrm>
            <a:custGeom>
              <a:avLst/>
              <a:gdLst/>
              <a:ahLst/>
              <a:cxnLst/>
              <a:rect l="l" t="t" r="r" b="b"/>
              <a:pathLst>
                <a:path w="760" h="190" extrusionOk="0">
                  <a:moveTo>
                    <a:pt x="554" y="1"/>
                  </a:moveTo>
                  <a:cubicBezTo>
                    <a:pt x="517" y="5"/>
                    <a:pt x="480" y="17"/>
                    <a:pt x="443" y="21"/>
                  </a:cubicBezTo>
                  <a:cubicBezTo>
                    <a:pt x="390" y="30"/>
                    <a:pt x="333" y="42"/>
                    <a:pt x="283" y="46"/>
                  </a:cubicBezTo>
                  <a:cubicBezTo>
                    <a:pt x="271" y="48"/>
                    <a:pt x="259" y="49"/>
                    <a:pt x="246" y="49"/>
                  </a:cubicBezTo>
                  <a:cubicBezTo>
                    <a:pt x="234" y="49"/>
                    <a:pt x="222" y="48"/>
                    <a:pt x="209" y="46"/>
                  </a:cubicBezTo>
                  <a:cubicBezTo>
                    <a:pt x="201" y="46"/>
                    <a:pt x="189" y="34"/>
                    <a:pt x="181" y="34"/>
                  </a:cubicBezTo>
                  <a:cubicBezTo>
                    <a:pt x="156" y="30"/>
                    <a:pt x="132" y="26"/>
                    <a:pt x="111" y="13"/>
                  </a:cubicBezTo>
                  <a:cubicBezTo>
                    <a:pt x="103" y="7"/>
                    <a:pt x="95" y="5"/>
                    <a:pt x="87" y="5"/>
                  </a:cubicBezTo>
                  <a:cubicBezTo>
                    <a:pt x="73" y="5"/>
                    <a:pt x="58" y="13"/>
                    <a:pt x="45" y="26"/>
                  </a:cubicBezTo>
                  <a:cubicBezTo>
                    <a:pt x="40" y="31"/>
                    <a:pt x="34" y="37"/>
                    <a:pt x="28" y="37"/>
                  </a:cubicBezTo>
                  <a:cubicBezTo>
                    <a:pt x="26" y="37"/>
                    <a:pt x="23" y="36"/>
                    <a:pt x="21" y="34"/>
                  </a:cubicBezTo>
                  <a:cubicBezTo>
                    <a:pt x="19" y="32"/>
                    <a:pt x="18" y="31"/>
                    <a:pt x="16" y="31"/>
                  </a:cubicBezTo>
                  <a:cubicBezTo>
                    <a:pt x="9" y="31"/>
                    <a:pt x="1" y="53"/>
                    <a:pt x="4" y="87"/>
                  </a:cubicBezTo>
                  <a:cubicBezTo>
                    <a:pt x="8" y="124"/>
                    <a:pt x="17" y="136"/>
                    <a:pt x="21" y="136"/>
                  </a:cubicBezTo>
                  <a:cubicBezTo>
                    <a:pt x="23" y="136"/>
                    <a:pt x="26" y="133"/>
                    <a:pt x="28" y="133"/>
                  </a:cubicBezTo>
                  <a:cubicBezTo>
                    <a:pt x="28" y="133"/>
                    <a:pt x="29" y="134"/>
                    <a:pt x="29" y="136"/>
                  </a:cubicBezTo>
                  <a:cubicBezTo>
                    <a:pt x="35" y="161"/>
                    <a:pt x="41" y="167"/>
                    <a:pt x="47" y="167"/>
                  </a:cubicBezTo>
                  <a:cubicBezTo>
                    <a:pt x="53" y="167"/>
                    <a:pt x="58" y="160"/>
                    <a:pt x="63" y="160"/>
                  </a:cubicBezTo>
                  <a:cubicBezTo>
                    <a:pt x="66" y="160"/>
                    <a:pt x="68" y="161"/>
                    <a:pt x="70" y="165"/>
                  </a:cubicBezTo>
                  <a:cubicBezTo>
                    <a:pt x="80" y="148"/>
                    <a:pt x="90" y="142"/>
                    <a:pt x="99" y="142"/>
                  </a:cubicBezTo>
                  <a:cubicBezTo>
                    <a:pt x="112" y="142"/>
                    <a:pt x="125" y="154"/>
                    <a:pt x="140" y="161"/>
                  </a:cubicBezTo>
                  <a:cubicBezTo>
                    <a:pt x="160" y="173"/>
                    <a:pt x="181" y="186"/>
                    <a:pt x="205" y="190"/>
                  </a:cubicBezTo>
                  <a:cubicBezTo>
                    <a:pt x="246" y="190"/>
                    <a:pt x="283" y="186"/>
                    <a:pt x="320" y="173"/>
                  </a:cubicBezTo>
                  <a:cubicBezTo>
                    <a:pt x="361" y="169"/>
                    <a:pt x="402" y="161"/>
                    <a:pt x="443" y="153"/>
                  </a:cubicBezTo>
                  <a:cubicBezTo>
                    <a:pt x="455" y="152"/>
                    <a:pt x="468" y="151"/>
                    <a:pt x="480" y="151"/>
                  </a:cubicBezTo>
                  <a:cubicBezTo>
                    <a:pt x="513" y="151"/>
                    <a:pt x="546" y="155"/>
                    <a:pt x="579" y="161"/>
                  </a:cubicBezTo>
                  <a:cubicBezTo>
                    <a:pt x="583" y="161"/>
                    <a:pt x="591" y="149"/>
                    <a:pt x="595" y="149"/>
                  </a:cubicBezTo>
                  <a:cubicBezTo>
                    <a:pt x="624" y="157"/>
                    <a:pt x="649" y="165"/>
                    <a:pt x="677" y="169"/>
                  </a:cubicBezTo>
                  <a:cubicBezTo>
                    <a:pt x="698" y="165"/>
                    <a:pt x="722" y="157"/>
                    <a:pt x="743" y="145"/>
                  </a:cubicBezTo>
                  <a:cubicBezTo>
                    <a:pt x="751" y="140"/>
                    <a:pt x="759" y="108"/>
                    <a:pt x="759" y="46"/>
                  </a:cubicBezTo>
                  <a:cubicBezTo>
                    <a:pt x="751" y="42"/>
                    <a:pt x="747" y="26"/>
                    <a:pt x="743" y="21"/>
                  </a:cubicBezTo>
                  <a:cubicBezTo>
                    <a:pt x="735" y="21"/>
                    <a:pt x="722" y="26"/>
                    <a:pt x="718" y="30"/>
                  </a:cubicBezTo>
                  <a:cubicBezTo>
                    <a:pt x="704" y="41"/>
                    <a:pt x="690" y="45"/>
                    <a:pt x="676" y="45"/>
                  </a:cubicBezTo>
                  <a:cubicBezTo>
                    <a:pt x="649" y="45"/>
                    <a:pt x="622" y="30"/>
                    <a:pt x="595" y="21"/>
                  </a:cubicBezTo>
                  <a:cubicBezTo>
                    <a:pt x="583" y="17"/>
                    <a:pt x="571" y="1"/>
                    <a:pt x="5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3" name="Google Shape;13283;p45"/>
            <p:cNvSpPr/>
            <p:nvPr/>
          </p:nvSpPr>
          <p:spPr>
            <a:xfrm>
              <a:off x="3042200" y="4490500"/>
              <a:ext cx="10275" cy="4000"/>
            </a:xfrm>
            <a:custGeom>
              <a:avLst/>
              <a:gdLst/>
              <a:ahLst/>
              <a:cxnLst/>
              <a:rect l="l" t="t" r="r" b="b"/>
              <a:pathLst>
                <a:path w="411" h="160" extrusionOk="0">
                  <a:moveTo>
                    <a:pt x="181" y="0"/>
                  </a:moveTo>
                  <a:cubicBezTo>
                    <a:pt x="157" y="0"/>
                    <a:pt x="132" y="18"/>
                    <a:pt x="107" y="18"/>
                  </a:cubicBezTo>
                  <a:cubicBezTo>
                    <a:pt x="92" y="18"/>
                    <a:pt x="75" y="28"/>
                    <a:pt x="57" y="28"/>
                  </a:cubicBezTo>
                  <a:cubicBezTo>
                    <a:pt x="46" y="28"/>
                    <a:pt x="36" y="25"/>
                    <a:pt x="25" y="14"/>
                  </a:cubicBezTo>
                  <a:cubicBezTo>
                    <a:pt x="24" y="13"/>
                    <a:pt x="23" y="13"/>
                    <a:pt x="21" y="13"/>
                  </a:cubicBezTo>
                  <a:cubicBezTo>
                    <a:pt x="18" y="13"/>
                    <a:pt x="16" y="14"/>
                    <a:pt x="13" y="14"/>
                  </a:cubicBezTo>
                  <a:cubicBezTo>
                    <a:pt x="5" y="14"/>
                    <a:pt x="1" y="31"/>
                    <a:pt x="1" y="68"/>
                  </a:cubicBezTo>
                  <a:cubicBezTo>
                    <a:pt x="10" y="121"/>
                    <a:pt x="14" y="146"/>
                    <a:pt x="21" y="146"/>
                  </a:cubicBezTo>
                  <a:cubicBezTo>
                    <a:pt x="28" y="146"/>
                    <a:pt x="37" y="128"/>
                    <a:pt x="54" y="96"/>
                  </a:cubicBezTo>
                  <a:cubicBezTo>
                    <a:pt x="58" y="113"/>
                    <a:pt x="62" y="129"/>
                    <a:pt x="66" y="150"/>
                  </a:cubicBezTo>
                  <a:cubicBezTo>
                    <a:pt x="69" y="156"/>
                    <a:pt x="75" y="160"/>
                    <a:pt x="79" y="160"/>
                  </a:cubicBezTo>
                  <a:cubicBezTo>
                    <a:pt x="80" y="160"/>
                    <a:pt x="82" y="159"/>
                    <a:pt x="83" y="158"/>
                  </a:cubicBezTo>
                  <a:cubicBezTo>
                    <a:pt x="93" y="138"/>
                    <a:pt x="103" y="132"/>
                    <a:pt x="113" y="132"/>
                  </a:cubicBezTo>
                  <a:cubicBezTo>
                    <a:pt x="119" y="132"/>
                    <a:pt x="126" y="134"/>
                    <a:pt x="132" y="137"/>
                  </a:cubicBezTo>
                  <a:cubicBezTo>
                    <a:pt x="134" y="139"/>
                    <a:pt x="137" y="139"/>
                    <a:pt x="139" y="139"/>
                  </a:cubicBezTo>
                  <a:cubicBezTo>
                    <a:pt x="144" y="139"/>
                    <a:pt x="148" y="136"/>
                    <a:pt x="148" y="133"/>
                  </a:cubicBezTo>
                  <a:cubicBezTo>
                    <a:pt x="157" y="121"/>
                    <a:pt x="165" y="116"/>
                    <a:pt x="173" y="116"/>
                  </a:cubicBezTo>
                  <a:cubicBezTo>
                    <a:pt x="181" y="116"/>
                    <a:pt x="189" y="121"/>
                    <a:pt x="198" y="129"/>
                  </a:cubicBezTo>
                  <a:cubicBezTo>
                    <a:pt x="202" y="133"/>
                    <a:pt x="206" y="142"/>
                    <a:pt x="210" y="142"/>
                  </a:cubicBezTo>
                  <a:cubicBezTo>
                    <a:pt x="224" y="139"/>
                    <a:pt x="240" y="132"/>
                    <a:pt x="256" y="132"/>
                  </a:cubicBezTo>
                  <a:cubicBezTo>
                    <a:pt x="267" y="132"/>
                    <a:pt x="278" y="136"/>
                    <a:pt x="288" y="146"/>
                  </a:cubicBezTo>
                  <a:cubicBezTo>
                    <a:pt x="289" y="148"/>
                    <a:pt x="291" y="149"/>
                    <a:pt x="292" y="149"/>
                  </a:cubicBezTo>
                  <a:cubicBezTo>
                    <a:pt x="295" y="149"/>
                    <a:pt x="297" y="146"/>
                    <a:pt x="300" y="146"/>
                  </a:cubicBezTo>
                  <a:lnTo>
                    <a:pt x="329" y="142"/>
                  </a:lnTo>
                  <a:lnTo>
                    <a:pt x="354" y="137"/>
                  </a:lnTo>
                  <a:cubicBezTo>
                    <a:pt x="359" y="137"/>
                    <a:pt x="363" y="132"/>
                    <a:pt x="368" y="132"/>
                  </a:cubicBezTo>
                  <a:cubicBezTo>
                    <a:pt x="371" y="132"/>
                    <a:pt x="374" y="133"/>
                    <a:pt x="378" y="137"/>
                  </a:cubicBezTo>
                  <a:cubicBezTo>
                    <a:pt x="380" y="139"/>
                    <a:pt x="383" y="140"/>
                    <a:pt x="385" y="140"/>
                  </a:cubicBezTo>
                  <a:cubicBezTo>
                    <a:pt x="394" y="140"/>
                    <a:pt x="401" y="124"/>
                    <a:pt x="411" y="80"/>
                  </a:cubicBezTo>
                  <a:cubicBezTo>
                    <a:pt x="399" y="47"/>
                    <a:pt x="399" y="31"/>
                    <a:pt x="382" y="31"/>
                  </a:cubicBezTo>
                  <a:cubicBezTo>
                    <a:pt x="374" y="31"/>
                    <a:pt x="364" y="25"/>
                    <a:pt x="355" y="25"/>
                  </a:cubicBezTo>
                  <a:cubicBezTo>
                    <a:pt x="350" y="25"/>
                    <a:pt x="345" y="27"/>
                    <a:pt x="341" y="31"/>
                  </a:cubicBezTo>
                  <a:cubicBezTo>
                    <a:pt x="334" y="36"/>
                    <a:pt x="327" y="38"/>
                    <a:pt x="320" y="38"/>
                  </a:cubicBezTo>
                  <a:cubicBezTo>
                    <a:pt x="294" y="38"/>
                    <a:pt x="268" y="10"/>
                    <a:pt x="241" y="10"/>
                  </a:cubicBezTo>
                  <a:cubicBezTo>
                    <a:pt x="234" y="10"/>
                    <a:pt x="226" y="12"/>
                    <a:pt x="218" y="18"/>
                  </a:cubicBezTo>
                  <a:cubicBezTo>
                    <a:pt x="206" y="5"/>
                    <a:pt x="193" y="0"/>
                    <a:pt x="1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4" name="Google Shape;13284;p45"/>
            <p:cNvSpPr/>
            <p:nvPr/>
          </p:nvSpPr>
          <p:spPr>
            <a:xfrm>
              <a:off x="3054400" y="4491050"/>
              <a:ext cx="7825" cy="3225"/>
            </a:xfrm>
            <a:custGeom>
              <a:avLst/>
              <a:gdLst/>
              <a:ahLst/>
              <a:cxnLst/>
              <a:rect l="l" t="t" r="r" b="b"/>
              <a:pathLst>
                <a:path w="313" h="129" extrusionOk="0">
                  <a:moveTo>
                    <a:pt x="26" y="1"/>
                  </a:moveTo>
                  <a:cubicBezTo>
                    <a:pt x="5" y="1"/>
                    <a:pt x="1" y="13"/>
                    <a:pt x="1" y="50"/>
                  </a:cubicBezTo>
                  <a:cubicBezTo>
                    <a:pt x="3" y="88"/>
                    <a:pt x="8" y="97"/>
                    <a:pt x="13" y="97"/>
                  </a:cubicBezTo>
                  <a:cubicBezTo>
                    <a:pt x="17" y="97"/>
                    <a:pt x="22" y="91"/>
                    <a:pt x="26" y="91"/>
                  </a:cubicBezTo>
                  <a:lnTo>
                    <a:pt x="62" y="107"/>
                  </a:lnTo>
                  <a:cubicBezTo>
                    <a:pt x="71" y="107"/>
                    <a:pt x="75" y="115"/>
                    <a:pt x="83" y="115"/>
                  </a:cubicBezTo>
                  <a:cubicBezTo>
                    <a:pt x="97" y="115"/>
                    <a:pt x="112" y="110"/>
                    <a:pt x="127" y="110"/>
                  </a:cubicBezTo>
                  <a:cubicBezTo>
                    <a:pt x="135" y="110"/>
                    <a:pt x="142" y="111"/>
                    <a:pt x="149" y="115"/>
                  </a:cubicBezTo>
                  <a:cubicBezTo>
                    <a:pt x="151" y="116"/>
                    <a:pt x="154" y="117"/>
                    <a:pt x="156" y="117"/>
                  </a:cubicBezTo>
                  <a:cubicBezTo>
                    <a:pt x="169" y="117"/>
                    <a:pt x="181" y="107"/>
                    <a:pt x="194" y="107"/>
                  </a:cubicBezTo>
                  <a:cubicBezTo>
                    <a:pt x="202" y="107"/>
                    <a:pt x="210" y="111"/>
                    <a:pt x="218" y="124"/>
                  </a:cubicBezTo>
                  <a:cubicBezTo>
                    <a:pt x="220" y="127"/>
                    <a:pt x="221" y="129"/>
                    <a:pt x="222" y="129"/>
                  </a:cubicBezTo>
                  <a:cubicBezTo>
                    <a:pt x="225" y="129"/>
                    <a:pt x="229" y="121"/>
                    <a:pt x="235" y="115"/>
                  </a:cubicBezTo>
                  <a:cubicBezTo>
                    <a:pt x="237" y="106"/>
                    <a:pt x="240" y="103"/>
                    <a:pt x="243" y="103"/>
                  </a:cubicBezTo>
                  <a:cubicBezTo>
                    <a:pt x="247" y="103"/>
                    <a:pt x="251" y="107"/>
                    <a:pt x="255" y="111"/>
                  </a:cubicBezTo>
                  <a:cubicBezTo>
                    <a:pt x="263" y="119"/>
                    <a:pt x="271" y="126"/>
                    <a:pt x="279" y="126"/>
                  </a:cubicBezTo>
                  <a:cubicBezTo>
                    <a:pt x="291" y="126"/>
                    <a:pt x="303" y="109"/>
                    <a:pt x="313" y="54"/>
                  </a:cubicBezTo>
                  <a:cubicBezTo>
                    <a:pt x="305" y="25"/>
                    <a:pt x="296" y="25"/>
                    <a:pt x="288" y="21"/>
                  </a:cubicBezTo>
                  <a:cubicBezTo>
                    <a:pt x="272" y="21"/>
                    <a:pt x="255" y="23"/>
                    <a:pt x="239" y="23"/>
                  </a:cubicBezTo>
                  <a:cubicBezTo>
                    <a:pt x="231" y="23"/>
                    <a:pt x="223" y="22"/>
                    <a:pt x="214" y="21"/>
                  </a:cubicBezTo>
                  <a:cubicBezTo>
                    <a:pt x="198" y="21"/>
                    <a:pt x="181" y="5"/>
                    <a:pt x="169" y="5"/>
                  </a:cubicBezTo>
                  <a:cubicBezTo>
                    <a:pt x="140" y="1"/>
                    <a:pt x="112" y="1"/>
                    <a:pt x="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5" name="Google Shape;13285;p45"/>
            <p:cNvSpPr/>
            <p:nvPr/>
          </p:nvSpPr>
          <p:spPr>
            <a:xfrm>
              <a:off x="3063750" y="4491600"/>
              <a:ext cx="3100" cy="2525"/>
            </a:xfrm>
            <a:custGeom>
              <a:avLst/>
              <a:gdLst/>
              <a:ahLst/>
              <a:cxnLst/>
              <a:rect l="l" t="t" r="r" b="b"/>
              <a:pathLst>
                <a:path w="124" h="101" extrusionOk="0">
                  <a:moveTo>
                    <a:pt x="54" y="0"/>
                  </a:moveTo>
                  <a:cubicBezTo>
                    <a:pt x="36" y="0"/>
                    <a:pt x="19" y="1"/>
                    <a:pt x="0" y="3"/>
                  </a:cubicBezTo>
                  <a:cubicBezTo>
                    <a:pt x="4" y="61"/>
                    <a:pt x="4" y="94"/>
                    <a:pt x="14" y="94"/>
                  </a:cubicBezTo>
                  <a:cubicBezTo>
                    <a:pt x="16" y="94"/>
                    <a:pt x="18" y="92"/>
                    <a:pt x="21" y="89"/>
                  </a:cubicBezTo>
                  <a:cubicBezTo>
                    <a:pt x="24" y="85"/>
                    <a:pt x="28" y="83"/>
                    <a:pt x="32" y="83"/>
                  </a:cubicBezTo>
                  <a:cubicBezTo>
                    <a:pt x="42" y="83"/>
                    <a:pt x="53" y="95"/>
                    <a:pt x="62" y="98"/>
                  </a:cubicBezTo>
                  <a:cubicBezTo>
                    <a:pt x="68" y="100"/>
                    <a:pt x="75" y="101"/>
                    <a:pt x="82" y="101"/>
                  </a:cubicBezTo>
                  <a:cubicBezTo>
                    <a:pt x="90" y="101"/>
                    <a:pt x="97" y="100"/>
                    <a:pt x="103" y="98"/>
                  </a:cubicBezTo>
                  <a:cubicBezTo>
                    <a:pt x="111" y="93"/>
                    <a:pt x="119" y="81"/>
                    <a:pt x="123" y="28"/>
                  </a:cubicBezTo>
                  <a:cubicBezTo>
                    <a:pt x="115" y="20"/>
                    <a:pt x="111" y="3"/>
                    <a:pt x="107" y="3"/>
                  </a:cubicBezTo>
                  <a:cubicBezTo>
                    <a:pt x="89" y="1"/>
                    <a:pt x="71" y="0"/>
                    <a:pt x="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6" name="Google Shape;13286;p45"/>
            <p:cNvSpPr/>
            <p:nvPr/>
          </p:nvSpPr>
          <p:spPr>
            <a:xfrm>
              <a:off x="3062825" y="4491650"/>
              <a:ext cx="525" cy="2200"/>
            </a:xfrm>
            <a:custGeom>
              <a:avLst/>
              <a:gdLst/>
              <a:ahLst/>
              <a:cxnLst/>
              <a:rect l="l" t="t" r="r" b="b"/>
              <a:pathLst>
                <a:path w="21" h="88" extrusionOk="0">
                  <a:moveTo>
                    <a:pt x="7" y="0"/>
                  </a:moveTo>
                  <a:cubicBezTo>
                    <a:pt x="3" y="0"/>
                    <a:pt x="0" y="11"/>
                    <a:pt x="0" y="46"/>
                  </a:cubicBezTo>
                  <a:cubicBezTo>
                    <a:pt x="0" y="59"/>
                    <a:pt x="0" y="75"/>
                    <a:pt x="5" y="87"/>
                  </a:cubicBezTo>
                  <a:cubicBezTo>
                    <a:pt x="5" y="88"/>
                    <a:pt x="5" y="88"/>
                    <a:pt x="6" y="88"/>
                  </a:cubicBezTo>
                  <a:cubicBezTo>
                    <a:pt x="14" y="88"/>
                    <a:pt x="21" y="57"/>
                    <a:pt x="17" y="34"/>
                  </a:cubicBezTo>
                  <a:cubicBezTo>
                    <a:pt x="17" y="22"/>
                    <a:pt x="13" y="9"/>
                    <a:pt x="9" y="1"/>
                  </a:cubicBezTo>
                  <a:cubicBezTo>
                    <a:pt x="8" y="1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7" name="Google Shape;13287;p45"/>
            <p:cNvSpPr/>
            <p:nvPr/>
          </p:nvSpPr>
          <p:spPr>
            <a:xfrm>
              <a:off x="3052975" y="4491350"/>
              <a:ext cx="650" cy="1875"/>
            </a:xfrm>
            <a:custGeom>
              <a:avLst/>
              <a:gdLst/>
              <a:ahLst/>
              <a:cxnLst/>
              <a:rect l="l" t="t" r="r" b="b"/>
              <a:pathLst>
                <a:path w="26" h="75" extrusionOk="0">
                  <a:moveTo>
                    <a:pt x="5" y="1"/>
                  </a:moveTo>
                  <a:cubicBezTo>
                    <a:pt x="0" y="1"/>
                    <a:pt x="0" y="9"/>
                    <a:pt x="0" y="13"/>
                  </a:cubicBezTo>
                  <a:cubicBezTo>
                    <a:pt x="0" y="30"/>
                    <a:pt x="0" y="46"/>
                    <a:pt x="0" y="67"/>
                  </a:cubicBezTo>
                  <a:cubicBezTo>
                    <a:pt x="4" y="71"/>
                    <a:pt x="7" y="74"/>
                    <a:pt x="10" y="74"/>
                  </a:cubicBezTo>
                  <a:cubicBezTo>
                    <a:pt x="15" y="74"/>
                    <a:pt x="20" y="66"/>
                    <a:pt x="25" y="46"/>
                  </a:cubicBezTo>
                  <a:cubicBezTo>
                    <a:pt x="25" y="34"/>
                    <a:pt x="21" y="21"/>
                    <a:pt x="21" y="13"/>
                  </a:cubicBezTo>
                  <a:cubicBezTo>
                    <a:pt x="17" y="5"/>
                    <a:pt x="13" y="5"/>
                    <a:pt x="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8" name="Google Shape;13288;p45"/>
            <p:cNvSpPr/>
            <p:nvPr/>
          </p:nvSpPr>
          <p:spPr>
            <a:xfrm>
              <a:off x="3018300" y="4593725"/>
              <a:ext cx="16025" cy="7125"/>
            </a:xfrm>
            <a:custGeom>
              <a:avLst/>
              <a:gdLst/>
              <a:ahLst/>
              <a:cxnLst/>
              <a:rect l="l" t="t" r="r" b="b"/>
              <a:pathLst>
                <a:path w="641" h="285" extrusionOk="0">
                  <a:moveTo>
                    <a:pt x="9" y="1"/>
                  </a:moveTo>
                  <a:cubicBezTo>
                    <a:pt x="9" y="1"/>
                    <a:pt x="5" y="1"/>
                    <a:pt x="1" y="5"/>
                  </a:cubicBezTo>
                  <a:lnTo>
                    <a:pt x="1" y="284"/>
                  </a:lnTo>
                  <a:cubicBezTo>
                    <a:pt x="17" y="284"/>
                    <a:pt x="38" y="272"/>
                    <a:pt x="42" y="268"/>
                  </a:cubicBezTo>
                  <a:cubicBezTo>
                    <a:pt x="48" y="267"/>
                    <a:pt x="55" y="266"/>
                    <a:pt x="61" y="266"/>
                  </a:cubicBezTo>
                  <a:cubicBezTo>
                    <a:pt x="78" y="266"/>
                    <a:pt x="93" y="270"/>
                    <a:pt x="111" y="276"/>
                  </a:cubicBezTo>
                  <a:cubicBezTo>
                    <a:pt x="119" y="276"/>
                    <a:pt x="128" y="285"/>
                    <a:pt x="137" y="285"/>
                  </a:cubicBezTo>
                  <a:cubicBezTo>
                    <a:pt x="143" y="285"/>
                    <a:pt x="150" y="281"/>
                    <a:pt x="157" y="268"/>
                  </a:cubicBezTo>
                  <a:cubicBezTo>
                    <a:pt x="161" y="251"/>
                    <a:pt x="173" y="243"/>
                    <a:pt x="189" y="243"/>
                  </a:cubicBezTo>
                  <a:cubicBezTo>
                    <a:pt x="218" y="235"/>
                    <a:pt x="251" y="227"/>
                    <a:pt x="280" y="223"/>
                  </a:cubicBezTo>
                  <a:cubicBezTo>
                    <a:pt x="285" y="223"/>
                    <a:pt x="290" y="223"/>
                    <a:pt x="296" y="223"/>
                  </a:cubicBezTo>
                  <a:cubicBezTo>
                    <a:pt x="304" y="223"/>
                    <a:pt x="313" y="222"/>
                    <a:pt x="321" y="214"/>
                  </a:cubicBezTo>
                  <a:cubicBezTo>
                    <a:pt x="328" y="208"/>
                    <a:pt x="336" y="205"/>
                    <a:pt x="343" y="205"/>
                  </a:cubicBezTo>
                  <a:cubicBezTo>
                    <a:pt x="363" y="205"/>
                    <a:pt x="383" y="222"/>
                    <a:pt x="404" y="222"/>
                  </a:cubicBezTo>
                  <a:cubicBezTo>
                    <a:pt x="414" y="222"/>
                    <a:pt x="425" y="218"/>
                    <a:pt x="436" y="206"/>
                  </a:cubicBezTo>
                  <a:cubicBezTo>
                    <a:pt x="436" y="206"/>
                    <a:pt x="436" y="205"/>
                    <a:pt x="437" y="205"/>
                  </a:cubicBezTo>
                  <a:cubicBezTo>
                    <a:pt x="441" y="205"/>
                    <a:pt x="445" y="218"/>
                    <a:pt x="452" y="218"/>
                  </a:cubicBezTo>
                  <a:cubicBezTo>
                    <a:pt x="454" y="221"/>
                    <a:pt x="458" y="223"/>
                    <a:pt x="462" y="223"/>
                  </a:cubicBezTo>
                  <a:cubicBezTo>
                    <a:pt x="466" y="223"/>
                    <a:pt x="469" y="222"/>
                    <a:pt x="472" y="218"/>
                  </a:cubicBezTo>
                  <a:cubicBezTo>
                    <a:pt x="482" y="209"/>
                    <a:pt x="490" y="204"/>
                    <a:pt x="498" y="204"/>
                  </a:cubicBezTo>
                  <a:cubicBezTo>
                    <a:pt x="504" y="204"/>
                    <a:pt x="510" y="207"/>
                    <a:pt x="518" y="214"/>
                  </a:cubicBezTo>
                  <a:cubicBezTo>
                    <a:pt x="523" y="220"/>
                    <a:pt x="528" y="222"/>
                    <a:pt x="534" y="222"/>
                  </a:cubicBezTo>
                  <a:cubicBezTo>
                    <a:pt x="547" y="222"/>
                    <a:pt x="560" y="210"/>
                    <a:pt x="571" y="181"/>
                  </a:cubicBezTo>
                  <a:cubicBezTo>
                    <a:pt x="571" y="179"/>
                    <a:pt x="573" y="172"/>
                    <a:pt x="575" y="172"/>
                  </a:cubicBezTo>
                  <a:cubicBezTo>
                    <a:pt x="577" y="172"/>
                    <a:pt x="578" y="173"/>
                    <a:pt x="579" y="177"/>
                  </a:cubicBezTo>
                  <a:cubicBezTo>
                    <a:pt x="588" y="205"/>
                    <a:pt x="597" y="209"/>
                    <a:pt x="607" y="209"/>
                  </a:cubicBezTo>
                  <a:cubicBezTo>
                    <a:pt x="612" y="209"/>
                    <a:pt x="617" y="208"/>
                    <a:pt x="622" y="208"/>
                  </a:cubicBezTo>
                  <a:cubicBezTo>
                    <a:pt x="625" y="208"/>
                    <a:pt x="629" y="209"/>
                    <a:pt x="632" y="210"/>
                  </a:cubicBezTo>
                  <a:cubicBezTo>
                    <a:pt x="632" y="210"/>
                    <a:pt x="632" y="206"/>
                    <a:pt x="637" y="206"/>
                  </a:cubicBezTo>
                  <a:cubicBezTo>
                    <a:pt x="637" y="177"/>
                    <a:pt x="641" y="149"/>
                    <a:pt x="641" y="120"/>
                  </a:cubicBezTo>
                  <a:cubicBezTo>
                    <a:pt x="637" y="79"/>
                    <a:pt x="628" y="79"/>
                    <a:pt x="620" y="79"/>
                  </a:cubicBezTo>
                  <a:cubicBezTo>
                    <a:pt x="613" y="77"/>
                    <a:pt x="605" y="76"/>
                    <a:pt x="598" y="76"/>
                  </a:cubicBezTo>
                  <a:cubicBezTo>
                    <a:pt x="585" y="76"/>
                    <a:pt x="571" y="78"/>
                    <a:pt x="558" y="78"/>
                  </a:cubicBezTo>
                  <a:cubicBezTo>
                    <a:pt x="546" y="78"/>
                    <a:pt x="534" y="77"/>
                    <a:pt x="522" y="71"/>
                  </a:cubicBezTo>
                  <a:cubicBezTo>
                    <a:pt x="485" y="58"/>
                    <a:pt x="452" y="50"/>
                    <a:pt x="415" y="50"/>
                  </a:cubicBezTo>
                  <a:cubicBezTo>
                    <a:pt x="411" y="50"/>
                    <a:pt x="407" y="46"/>
                    <a:pt x="407" y="46"/>
                  </a:cubicBezTo>
                  <a:cubicBezTo>
                    <a:pt x="397" y="30"/>
                    <a:pt x="388" y="25"/>
                    <a:pt x="379" y="25"/>
                  </a:cubicBezTo>
                  <a:cubicBezTo>
                    <a:pt x="372" y="25"/>
                    <a:pt x="365" y="28"/>
                    <a:pt x="358" y="30"/>
                  </a:cubicBezTo>
                  <a:cubicBezTo>
                    <a:pt x="351" y="30"/>
                    <a:pt x="347" y="35"/>
                    <a:pt x="342" y="35"/>
                  </a:cubicBezTo>
                  <a:cubicBezTo>
                    <a:pt x="340" y="35"/>
                    <a:pt x="339" y="35"/>
                    <a:pt x="337" y="34"/>
                  </a:cubicBezTo>
                  <a:cubicBezTo>
                    <a:pt x="292" y="26"/>
                    <a:pt x="247" y="17"/>
                    <a:pt x="202" y="9"/>
                  </a:cubicBezTo>
                  <a:cubicBezTo>
                    <a:pt x="193" y="9"/>
                    <a:pt x="181" y="17"/>
                    <a:pt x="169" y="21"/>
                  </a:cubicBezTo>
                  <a:lnTo>
                    <a:pt x="120" y="21"/>
                  </a:lnTo>
                  <a:cubicBezTo>
                    <a:pt x="115" y="21"/>
                    <a:pt x="111" y="17"/>
                    <a:pt x="103" y="17"/>
                  </a:cubicBezTo>
                  <a:cubicBezTo>
                    <a:pt x="99" y="17"/>
                    <a:pt x="87" y="21"/>
                    <a:pt x="74" y="21"/>
                  </a:cubicBezTo>
                  <a:cubicBezTo>
                    <a:pt x="54" y="13"/>
                    <a:pt x="33" y="5"/>
                    <a:pt x="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9" name="Google Shape;13289;p45"/>
            <p:cNvSpPr/>
            <p:nvPr/>
          </p:nvSpPr>
          <p:spPr>
            <a:xfrm>
              <a:off x="3018200" y="4580675"/>
              <a:ext cx="16125" cy="7125"/>
            </a:xfrm>
            <a:custGeom>
              <a:avLst/>
              <a:gdLst/>
              <a:ahLst/>
              <a:cxnLst/>
              <a:rect l="l" t="t" r="r" b="b"/>
              <a:pathLst>
                <a:path w="645" h="285" extrusionOk="0">
                  <a:moveTo>
                    <a:pt x="59" y="1"/>
                  </a:moveTo>
                  <a:cubicBezTo>
                    <a:pt x="40" y="1"/>
                    <a:pt x="19" y="28"/>
                    <a:pt x="0" y="43"/>
                  </a:cubicBezTo>
                  <a:lnTo>
                    <a:pt x="0" y="285"/>
                  </a:lnTo>
                  <a:lnTo>
                    <a:pt x="13" y="285"/>
                  </a:lnTo>
                  <a:cubicBezTo>
                    <a:pt x="25" y="269"/>
                    <a:pt x="50" y="269"/>
                    <a:pt x="70" y="269"/>
                  </a:cubicBezTo>
                  <a:cubicBezTo>
                    <a:pt x="91" y="269"/>
                    <a:pt x="111" y="264"/>
                    <a:pt x="136" y="260"/>
                  </a:cubicBezTo>
                  <a:cubicBezTo>
                    <a:pt x="151" y="251"/>
                    <a:pt x="169" y="246"/>
                    <a:pt x="187" y="246"/>
                  </a:cubicBezTo>
                  <a:cubicBezTo>
                    <a:pt x="193" y="246"/>
                    <a:pt x="199" y="247"/>
                    <a:pt x="206" y="248"/>
                  </a:cubicBezTo>
                  <a:cubicBezTo>
                    <a:pt x="224" y="253"/>
                    <a:pt x="241" y="260"/>
                    <a:pt x="258" y="260"/>
                  </a:cubicBezTo>
                  <a:cubicBezTo>
                    <a:pt x="268" y="260"/>
                    <a:pt x="277" y="258"/>
                    <a:pt x="288" y="252"/>
                  </a:cubicBezTo>
                  <a:cubicBezTo>
                    <a:pt x="297" y="249"/>
                    <a:pt x="304" y="241"/>
                    <a:pt x="312" y="241"/>
                  </a:cubicBezTo>
                  <a:cubicBezTo>
                    <a:pt x="315" y="241"/>
                    <a:pt x="318" y="242"/>
                    <a:pt x="321" y="244"/>
                  </a:cubicBezTo>
                  <a:cubicBezTo>
                    <a:pt x="326" y="247"/>
                    <a:pt x="331" y="248"/>
                    <a:pt x="337" y="248"/>
                  </a:cubicBezTo>
                  <a:cubicBezTo>
                    <a:pt x="360" y="248"/>
                    <a:pt x="385" y="227"/>
                    <a:pt x="410" y="227"/>
                  </a:cubicBezTo>
                  <a:cubicBezTo>
                    <a:pt x="411" y="227"/>
                    <a:pt x="413" y="227"/>
                    <a:pt x="415" y="228"/>
                  </a:cubicBezTo>
                  <a:cubicBezTo>
                    <a:pt x="431" y="228"/>
                    <a:pt x="447" y="210"/>
                    <a:pt x="465" y="210"/>
                  </a:cubicBezTo>
                  <a:cubicBezTo>
                    <a:pt x="470" y="210"/>
                    <a:pt x="475" y="212"/>
                    <a:pt x="481" y="215"/>
                  </a:cubicBezTo>
                  <a:cubicBezTo>
                    <a:pt x="489" y="222"/>
                    <a:pt x="497" y="224"/>
                    <a:pt x="503" y="224"/>
                  </a:cubicBezTo>
                  <a:cubicBezTo>
                    <a:pt x="509" y="224"/>
                    <a:pt x="515" y="223"/>
                    <a:pt x="520" y="223"/>
                  </a:cubicBezTo>
                  <a:cubicBezTo>
                    <a:pt x="522" y="223"/>
                    <a:pt x="524" y="223"/>
                    <a:pt x="526" y="223"/>
                  </a:cubicBezTo>
                  <a:cubicBezTo>
                    <a:pt x="532" y="226"/>
                    <a:pt x="538" y="227"/>
                    <a:pt x="544" y="227"/>
                  </a:cubicBezTo>
                  <a:cubicBezTo>
                    <a:pt x="560" y="227"/>
                    <a:pt x="574" y="218"/>
                    <a:pt x="583" y="203"/>
                  </a:cubicBezTo>
                  <a:cubicBezTo>
                    <a:pt x="587" y="197"/>
                    <a:pt x="592" y="192"/>
                    <a:pt x="598" y="192"/>
                  </a:cubicBezTo>
                  <a:cubicBezTo>
                    <a:pt x="603" y="192"/>
                    <a:pt x="608" y="197"/>
                    <a:pt x="612" y="211"/>
                  </a:cubicBezTo>
                  <a:cubicBezTo>
                    <a:pt x="616" y="228"/>
                    <a:pt x="628" y="223"/>
                    <a:pt x="636" y="232"/>
                  </a:cubicBezTo>
                  <a:cubicBezTo>
                    <a:pt x="641" y="195"/>
                    <a:pt x="641" y="166"/>
                    <a:pt x="645" y="137"/>
                  </a:cubicBezTo>
                  <a:cubicBezTo>
                    <a:pt x="638" y="94"/>
                    <a:pt x="631" y="77"/>
                    <a:pt x="625" y="77"/>
                  </a:cubicBezTo>
                  <a:cubicBezTo>
                    <a:pt x="623" y="77"/>
                    <a:pt x="622" y="78"/>
                    <a:pt x="620" y="80"/>
                  </a:cubicBezTo>
                  <a:cubicBezTo>
                    <a:pt x="612" y="88"/>
                    <a:pt x="604" y="96"/>
                    <a:pt x="595" y="96"/>
                  </a:cubicBezTo>
                  <a:cubicBezTo>
                    <a:pt x="554" y="92"/>
                    <a:pt x="517" y="80"/>
                    <a:pt x="481" y="67"/>
                  </a:cubicBezTo>
                  <a:cubicBezTo>
                    <a:pt x="468" y="59"/>
                    <a:pt x="453" y="55"/>
                    <a:pt x="437" y="55"/>
                  </a:cubicBezTo>
                  <a:cubicBezTo>
                    <a:pt x="422" y="55"/>
                    <a:pt x="407" y="59"/>
                    <a:pt x="394" y="67"/>
                  </a:cubicBezTo>
                  <a:cubicBezTo>
                    <a:pt x="393" y="68"/>
                    <a:pt x="391" y="69"/>
                    <a:pt x="390" y="69"/>
                  </a:cubicBezTo>
                  <a:cubicBezTo>
                    <a:pt x="383" y="69"/>
                    <a:pt x="376" y="63"/>
                    <a:pt x="370" y="59"/>
                  </a:cubicBezTo>
                  <a:cubicBezTo>
                    <a:pt x="364" y="59"/>
                    <a:pt x="348" y="52"/>
                    <a:pt x="336" y="52"/>
                  </a:cubicBezTo>
                  <a:cubicBezTo>
                    <a:pt x="332" y="52"/>
                    <a:pt x="328" y="53"/>
                    <a:pt x="325" y="55"/>
                  </a:cubicBezTo>
                  <a:cubicBezTo>
                    <a:pt x="318" y="59"/>
                    <a:pt x="310" y="61"/>
                    <a:pt x="302" y="61"/>
                  </a:cubicBezTo>
                  <a:cubicBezTo>
                    <a:pt x="294" y="61"/>
                    <a:pt x="286" y="59"/>
                    <a:pt x="280" y="55"/>
                  </a:cubicBezTo>
                  <a:cubicBezTo>
                    <a:pt x="263" y="47"/>
                    <a:pt x="247" y="43"/>
                    <a:pt x="230" y="43"/>
                  </a:cubicBezTo>
                  <a:cubicBezTo>
                    <a:pt x="217" y="43"/>
                    <a:pt x="207" y="48"/>
                    <a:pt x="195" y="48"/>
                  </a:cubicBezTo>
                  <a:cubicBezTo>
                    <a:pt x="192" y="48"/>
                    <a:pt x="188" y="48"/>
                    <a:pt x="185" y="47"/>
                  </a:cubicBezTo>
                  <a:cubicBezTo>
                    <a:pt x="148" y="35"/>
                    <a:pt x="107" y="18"/>
                    <a:pt x="66" y="2"/>
                  </a:cubicBezTo>
                  <a:cubicBezTo>
                    <a:pt x="64" y="1"/>
                    <a:pt x="62" y="1"/>
                    <a:pt x="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0" name="Google Shape;13290;p45"/>
            <p:cNvSpPr/>
            <p:nvPr/>
          </p:nvSpPr>
          <p:spPr>
            <a:xfrm>
              <a:off x="3018300" y="4606550"/>
              <a:ext cx="13475" cy="7450"/>
            </a:xfrm>
            <a:custGeom>
              <a:avLst/>
              <a:gdLst/>
              <a:ahLst/>
              <a:cxnLst/>
              <a:rect l="l" t="t" r="r" b="b"/>
              <a:pathLst>
                <a:path w="539" h="298" extrusionOk="0">
                  <a:moveTo>
                    <a:pt x="13" y="1"/>
                  </a:moveTo>
                  <a:cubicBezTo>
                    <a:pt x="5" y="5"/>
                    <a:pt x="1" y="5"/>
                    <a:pt x="1" y="9"/>
                  </a:cubicBezTo>
                  <a:lnTo>
                    <a:pt x="1" y="296"/>
                  </a:lnTo>
                  <a:cubicBezTo>
                    <a:pt x="5" y="297"/>
                    <a:pt x="9" y="297"/>
                    <a:pt x="13" y="297"/>
                  </a:cubicBezTo>
                  <a:cubicBezTo>
                    <a:pt x="33" y="297"/>
                    <a:pt x="53" y="289"/>
                    <a:pt x="66" y="272"/>
                  </a:cubicBezTo>
                  <a:cubicBezTo>
                    <a:pt x="74" y="263"/>
                    <a:pt x="83" y="268"/>
                    <a:pt x="91" y="263"/>
                  </a:cubicBezTo>
                  <a:cubicBezTo>
                    <a:pt x="120" y="263"/>
                    <a:pt x="148" y="255"/>
                    <a:pt x="177" y="251"/>
                  </a:cubicBezTo>
                  <a:cubicBezTo>
                    <a:pt x="206" y="239"/>
                    <a:pt x="239" y="227"/>
                    <a:pt x="267" y="222"/>
                  </a:cubicBezTo>
                  <a:cubicBezTo>
                    <a:pt x="288" y="222"/>
                    <a:pt x="308" y="227"/>
                    <a:pt x="328" y="227"/>
                  </a:cubicBezTo>
                  <a:cubicBezTo>
                    <a:pt x="348" y="227"/>
                    <a:pt x="368" y="222"/>
                    <a:pt x="386" y="206"/>
                  </a:cubicBezTo>
                  <a:cubicBezTo>
                    <a:pt x="388" y="204"/>
                    <a:pt x="390" y="203"/>
                    <a:pt x="393" y="203"/>
                  </a:cubicBezTo>
                  <a:cubicBezTo>
                    <a:pt x="396" y="203"/>
                    <a:pt x="400" y="205"/>
                    <a:pt x="403" y="210"/>
                  </a:cubicBezTo>
                  <a:cubicBezTo>
                    <a:pt x="409" y="222"/>
                    <a:pt x="415" y="227"/>
                    <a:pt x="422" y="227"/>
                  </a:cubicBezTo>
                  <a:cubicBezTo>
                    <a:pt x="430" y="227"/>
                    <a:pt x="437" y="221"/>
                    <a:pt x="444" y="210"/>
                  </a:cubicBezTo>
                  <a:cubicBezTo>
                    <a:pt x="449" y="203"/>
                    <a:pt x="456" y="200"/>
                    <a:pt x="463" y="200"/>
                  </a:cubicBezTo>
                  <a:cubicBezTo>
                    <a:pt x="471" y="200"/>
                    <a:pt x="480" y="204"/>
                    <a:pt x="489" y="206"/>
                  </a:cubicBezTo>
                  <a:cubicBezTo>
                    <a:pt x="505" y="206"/>
                    <a:pt x="518" y="198"/>
                    <a:pt x="530" y="185"/>
                  </a:cubicBezTo>
                  <a:cubicBezTo>
                    <a:pt x="534" y="169"/>
                    <a:pt x="538" y="153"/>
                    <a:pt x="538" y="136"/>
                  </a:cubicBezTo>
                  <a:lnTo>
                    <a:pt x="538" y="108"/>
                  </a:lnTo>
                  <a:cubicBezTo>
                    <a:pt x="530" y="95"/>
                    <a:pt x="522" y="83"/>
                    <a:pt x="513" y="75"/>
                  </a:cubicBezTo>
                  <a:cubicBezTo>
                    <a:pt x="509" y="73"/>
                    <a:pt x="505" y="73"/>
                    <a:pt x="501" y="73"/>
                  </a:cubicBezTo>
                  <a:cubicBezTo>
                    <a:pt x="497" y="73"/>
                    <a:pt x="493" y="73"/>
                    <a:pt x="489" y="71"/>
                  </a:cubicBezTo>
                  <a:cubicBezTo>
                    <a:pt x="444" y="67"/>
                    <a:pt x="403" y="54"/>
                    <a:pt x="358" y="42"/>
                  </a:cubicBezTo>
                  <a:cubicBezTo>
                    <a:pt x="329" y="29"/>
                    <a:pt x="299" y="24"/>
                    <a:pt x="268" y="24"/>
                  </a:cubicBezTo>
                  <a:cubicBezTo>
                    <a:pt x="258" y="24"/>
                    <a:pt x="248" y="24"/>
                    <a:pt x="239" y="25"/>
                  </a:cubicBezTo>
                  <a:cubicBezTo>
                    <a:pt x="232" y="27"/>
                    <a:pt x="224" y="28"/>
                    <a:pt x="217" y="28"/>
                  </a:cubicBezTo>
                  <a:cubicBezTo>
                    <a:pt x="207" y="28"/>
                    <a:pt x="197" y="26"/>
                    <a:pt x="189" y="21"/>
                  </a:cubicBezTo>
                  <a:cubicBezTo>
                    <a:pt x="179" y="13"/>
                    <a:pt x="166" y="9"/>
                    <a:pt x="155" y="9"/>
                  </a:cubicBezTo>
                  <a:cubicBezTo>
                    <a:pt x="148" y="9"/>
                    <a:pt x="142" y="10"/>
                    <a:pt x="136" y="13"/>
                  </a:cubicBezTo>
                  <a:cubicBezTo>
                    <a:pt x="130" y="15"/>
                    <a:pt x="124" y="16"/>
                    <a:pt x="118" y="16"/>
                  </a:cubicBezTo>
                  <a:cubicBezTo>
                    <a:pt x="111" y="16"/>
                    <a:pt x="105" y="15"/>
                    <a:pt x="99" y="13"/>
                  </a:cubicBezTo>
                  <a:cubicBezTo>
                    <a:pt x="96" y="13"/>
                    <a:pt x="92" y="4"/>
                    <a:pt x="86" y="4"/>
                  </a:cubicBezTo>
                  <a:cubicBezTo>
                    <a:pt x="85" y="4"/>
                    <a:pt x="84" y="4"/>
                    <a:pt x="83" y="5"/>
                  </a:cubicBezTo>
                  <a:cubicBezTo>
                    <a:pt x="75" y="17"/>
                    <a:pt x="67" y="21"/>
                    <a:pt x="59" y="21"/>
                  </a:cubicBezTo>
                  <a:cubicBezTo>
                    <a:pt x="44" y="21"/>
                    <a:pt x="28" y="9"/>
                    <a:pt x="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1" name="Google Shape;13291;p45"/>
            <p:cNvSpPr/>
            <p:nvPr/>
          </p:nvSpPr>
          <p:spPr>
            <a:xfrm>
              <a:off x="3018300" y="4515700"/>
              <a:ext cx="6600" cy="6275"/>
            </a:xfrm>
            <a:custGeom>
              <a:avLst/>
              <a:gdLst/>
              <a:ahLst/>
              <a:cxnLst/>
              <a:rect l="l" t="t" r="r" b="b"/>
              <a:pathLst>
                <a:path w="264" h="251" extrusionOk="0">
                  <a:moveTo>
                    <a:pt x="80" y="0"/>
                  </a:moveTo>
                  <a:cubicBezTo>
                    <a:pt x="70" y="0"/>
                    <a:pt x="60" y="5"/>
                    <a:pt x="50" y="16"/>
                  </a:cubicBezTo>
                  <a:lnTo>
                    <a:pt x="42" y="16"/>
                  </a:lnTo>
                  <a:cubicBezTo>
                    <a:pt x="29" y="12"/>
                    <a:pt x="13" y="8"/>
                    <a:pt x="1" y="8"/>
                  </a:cubicBezTo>
                  <a:lnTo>
                    <a:pt x="1" y="241"/>
                  </a:lnTo>
                  <a:cubicBezTo>
                    <a:pt x="2" y="240"/>
                    <a:pt x="4" y="240"/>
                    <a:pt x="6" y="240"/>
                  </a:cubicBezTo>
                  <a:cubicBezTo>
                    <a:pt x="14" y="240"/>
                    <a:pt x="24" y="251"/>
                    <a:pt x="34" y="251"/>
                  </a:cubicBezTo>
                  <a:cubicBezTo>
                    <a:pt x="38" y="251"/>
                    <a:pt x="42" y="249"/>
                    <a:pt x="46" y="246"/>
                  </a:cubicBezTo>
                  <a:cubicBezTo>
                    <a:pt x="50" y="235"/>
                    <a:pt x="55" y="233"/>
                    <a:pt x="60" y="233"/>
                  </a:cubicBezTo>
                  <a:cubicBezTo>
                    <a:pt x="63" y="233"/>
                    <a:pt x="67" y="234"/>
                    <a:pt x="70" y="234"/>
                  </a:cubicBezTo>
                  <a:cubicBezTo>
                    <a:pt x="72" y="234"/>
                    <a:pt x="73" y="234"/>
                    <a:pt x="74" y="233"/>
                  </a:cubicBezTo>
                  <a:cubicBezTo>
                    <a:pt x="81" y="231"/>
                    <a:pt x="87" y="231"/>
                    <a:pt x="93" y="231"/>
                  </a:cubicBezTo>
                  <a:cubicBezTo>
                    <a:pt x="99" y="231"/>
                    <a:pt x="105" y="231"/>
                    <a:pt x="111" y="229"/>
                  </a:cubicBezTo>
                  <a:cubicBezTo>
                    <a:pt x="128" y="226"/>
                    <a:pt x="144" y="194"/>
                    <a:pt x="161" y="194"/>
                  </a:cubicBezTo>
                  <a:cubicBezTo>
                    <a:pt x="165" y="194"/>
                    <a:pt x="169" y="196"/>
                    <a:pt x="173" y="200"/>
                  </a:cubicBezTo>
                  <a:cubicBezTo>
                    <a:pt x="174" y="202"/>
                    <a:pt x="175" y="202"/>
                    <a:pt x="177" y="202"/>
                  </a:cubicBezTo>
                  <a:cubicBezTo>
                    <a:pt x="179" y="202"/>
                    <a:pt x="182" y="199"/>
                    <a:pt x="185" y="196"/>
                  </a:cubicBezTo>
                  <a:cubicBezTo>
                    <a:pt x="199" y="183"/>
                    <a:pt x="212" y="175"/>
                    <a:pt x="226" y="175"/>
                  </a:cubicBezTo>
                  <a:cubicBezTo>
                    <a:pt x="229" y="175"/>
                    <a:pt x="232" y="175"/>
                    <a:pt x="234" y="176"/>
                  </a:cubicBezTo>
                  <a:cubicBezTo>
                    <a:pt x="235" y="176"/>
                    <a:pt x="236" y="176"/>
                    <a:pt x="236" y="176"/>
                  </a:cubicBezTo>
                  <a:cubicBezTo>
                    <a:pt x="244" y="176"/>
                    <a:pt x="251" y="150"/>
                    <a:pt x="255" y="127"/>
                  </a:cubicBezTo>
                  <a:cubicBezTo>
                    <a:pt x="259" y="102"/>
                    <a:pt x="263" y="77"/>
                    <a:pt x="263" y="53"/>
                  </a:cubicBezTo>
                  <a:cubicBezTo>
                    <a:pt x="251" y="49"/>
                    <a:pt x="243" y="44"/>
                    <a:pt x="234" y="44"/>
                  </a:cubicBezTo>
                  <a:cubicBezTo>
                    <a:pt x="214" y="40"/>
                    <a:pt x="193" y="32"/>
                    <a:pt x="173" y="28"/>
                  </a:cubicBezTo>
                  <a:cubicBezTo>
                    <a:pt x="169" y="28"/>
                    <a:pt x="161" y="32"/>
                    <a:pt x="157" y="32"/>
                  </a:cubicBezTo>
                  <a:cubicBezTo>
                    <a:pt x="153" y="32"/>
                    <a:pt x="150" y="37"/>
                    <a:pt x="147" y="37"/>
                  </a:cubicBezTo>
                  <a:cubicBezTo>
                    <a:pt x="146" y="37"/>
                    <a:pt x="145" y="37"/>
                    <a:pt x="144" y="36"/>
                  </a:cubicBezTo>
                  <a:cubicBezTo>
                    <a:pt x="123" y="17"/>
                    <a:pt x="101" y="0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2" name="Google Shape;13292;p45"/>
            <p:cNvSpPr/>
            <p:nvPr/>
          </p:nvSpPr>
          <p:spPr>
            <a:xfrm>
              <a:off x="3018300" y="4567850"/>
              <a:ext cx="15525" cy="6725"/>
            </a:xfrm>
            <a:custGeom>
              <a:avLst/>
              <a:gdLst/>
              <a:ahLst/>
              <a:cxnLst/>
              <a:rect l="l" t="t" r="r" b="b"/>
              <a:pathLst>
                <a:path w="621" h="269" extrusionOk="0">
                  <a:moveTo>
                    <a:pt x="29" y="1"/>
                  </a:moveTo>
                  <a:cubicBezTo>
                    <a:pt x="19" y="1"/>
                    <a:pt x="9" y="3"/>
                    <a:pt x="1" y="6"/>
                  </a:cubicBezTo>
                  <a:lnTo>
                    <a:pt x="1" y="260"/>
                  </a:lnTo>
                  <a:cubicBezTo>
                    <a:pt x="9" y="260"/>
                    <a:pt x="17" y="256"/>
                    <a:pt x="25" y="248"/>
                  </a:cubicBezTo>
                  <a:cubicBezTo>
                    <a:pt x="33" y="230"/>
                    <a:pt x="41" y="224"/>
                    <a:pt x="48" y="224"/>
                  </a:cubicBezTo>
                  <a:cubicBezTo>
                    <a:pt x="65" y="224"/>
                    <a:pt x="81" y="257"/>
                    <a:pt x="102" y="257"/>
                  </a:cubicBezTo>
                  <a:cubicBezTo>
                    <a:pt x="104" y="257"/>
                    <a:pt x="106" y="257"/>
                    <a:pt x="107" y="256"/>
                  </a:cubicBezTo>
                  <a:cubicBezTo>
                    <a:pt x="109" y="256"/>
                    <a:pt x="111" y="256"/>
                    <a:pt x="113" y="256"/>
                  </a:cubicBezTo>
                  <a:cubicBezTo>
                    <a:pt x="134" y="256"/>
                    <a:pt x="152" y="268"/>
                    <a:pt x="171" y="268"/>
                  </a:cubicBezTo>
                  <a:cubicBezTo>
                    <a:pt x="180" y="268"/>
                    <a:pt x="189" y="265"/>
                    <a:pt x="198" y="256"/>
                  </a:cubicBezTo>
                  <a:cubicBezTo>
                    <a:pt x="214" y="244"/>
                    <a:pt x="234" y="236"/>
                    <a:pt x="255" y="228"/>
                  </a:cubicBezTo>
                  <a:cubicBezTo>
                    <a:pt x="256" y="227"/>
                    <a:pt x="257" y="227"/>
                    <a:pt x="258" y="227"/>
                  </a:cubicBezTo>
                  <a:cubicBezTo>
                    <a:pt x="271" y="227"/>
                    <a:pt x="284" y="241"/>
                    <a:pt x="297" y="241"/>
                  </a:cubicBezTo>
                  <a:cubicBezTo>
                    <a:pt x="304" y="241"/>
                    <a:pt x="310" y="238"/>
                    <a:pt x="317" y="228"/>
                  </a:cubicBezTo>
                  <a:cubicBezTo>
                    <a:pt x="317" y="228"/>
                    <a:pt x="321" y="236"/>
                    <a:pt x="321" y="240"/>
                  </a:cubicBezTo>
                  <a:cubicBezTo>
                    <a:pt x="332" y="258"/>
                    <a:pt x="345" y="264"/>
                    <a:pt x="357" y="264"/>
                  </a:cubicBezTo>
                  <a:cubicBezTo>
                    <a:pt x="367" y="264"/>
                    <a:pt x="377" y="260"/>
                    <a:pt x="386" y="256"/>
                  </a:cubicBezTo>
                  <a:cubicBezTo>
                    <a:pt x="399" y="248"/>
                    <a:pt x="411" y="236"/>
                    <a:pt x="423" y="232"/>
                  </a:cubicBezTo>
                  <a:cubicBezTo>
                    <a:pt x="436" y="223"/>
                    <a:pt x="440" y="232"/>
                    <a:pt x="448" y="219"/>
                  </a:cubicBezTo>
                  <a:cubicBezTo>
                    <a:pt x="453" y="212"/>
                    <a:pt x="462" y="200"/>
                    <a:pt x="472" y="200"/>
                  </a:cubicBezTo>
                  <a:cubicBezTo>
                    <a:pt x="478" y="200"/>
                    <a:pt x="484" y="205"/>
                    <a:pt x="489" y="219"/>
                  </a:cubicBezTo>
                  <a:cubicBezTo>
                    <a:pt x="503" y="205"/>
                    <a:pt x="519" y="199"/>
                    <a:pt x="535" y="199"/>
                  </a:cubicBezTo>
                  <a:cubicBezTo>
                    <a:pt x="543" y="199"/>
                    <a:pt x="551" y="200"/>
                    <a:pt x="559" y="203"/>
                  </a:cubicBezTo>
                  <a:cubicBezTo>
                    <a:pt x="560" y="203"/>
                    <a:pt x="561" y="204"/>
                    <a:pt x="563" y="204"/>
                  </a:cubicBezTo>
                  <a:cubicBezTo>
                    <a:pt x="573" y="204"/>
                    <a:pt x="581" y="191"/>
                    <a:pt x="591" y="191"/>
                  </a:cubicBezTo>
                  <a:cubicBezTo>
                    <a:pt x="600" y="191"/>
                    <a:pt x="612" y="174"/>
                    <a:pt x="620" y="109"/>
                  </a:cubicBezTo>
                  <a:cubicBezTo>
                    <a:pt x="612" y="35"/>
                    <a:pt x="600" y="35"/>
                    <a:pt x="587" y="35"/>
                  </a:cubicBezTo>
                  <a:cubicBezTo>
                    <a:pt x="563" y="35"/>
                    <a:pt x="534" y="35"/>
                    <a:pt x="505" y="55"/>
                  </a:cubicBezTo>
                  <a:cubicBezTo>
                    <a:pt x="499" y="61"/>
                    <a:pt x="491" y="65"/>
                    <a:pt x="484" y="65"/>
                  </a:cubicBezTo>
                  <a:cubicBezTo>
                    <a:pt x="481" y="65"/>
                    <a:pt x="479" y="65"/>
                    <a:pt x="477" y="63"/>
                  </a:cubicBezTo>
                  <a:cubicBezTo>
                    <a:pt x="472" y="64"/>
                    <a:pt x="467" y="64"/>
                    <a:pt x="463" y="64"/>
                  </a:cubicBezTo>
                  <a:cubicBezTo>
                    <a:pt x="432" y="64"/>
                    <a:pt x="402" y="51"/>
                    <a:pt x="372" y="51"/>
                  </a:cubicBezTo>
                  <a:cubicBezTo>
                    <a:pt x="353" y="51"/>
                    <a:pt x="335" y="56"/>
                    <a:pt x="317" y="72"/>
                  </a:cubicBezTo>
                  <a:cubicBezTo>
                    <a:pt x="315" y="73"/>
                    <a:pt x="314" y="73"/>
                    <a:pt x="312" y="73"/>
                  </a:cubicBezTo>
                  <a:cubicBezTo>
                    <a:pt x="309" y="73"/>
                    <a:pt x="306" y="72"/>
                    <a:pt x="300" y="72"/>
                  </a:cubicBezTo>
                  <a:cubicBezTo>
                    <a:pt x="276" y="59"/>
                    <a:pt x="251" y="68"/>
                    <a:pt x="226" y="55"/>
                  </a:cubicBezTo>
                  <a:cubicBezTo>
                    <a:pt x="202" y="43"/>
                    <a:pt x="173" y="35"/>
                    <a:pt x="148" y="27"/>
                  </a:cubicBezTo>
                  <a:cubicBezTo>
                    <a:pt x="140" y="24"/>
                    <a:pt x="131" y="23"/>
                    <a:pt x="123" y="23"/>
                  </a:cubicBezTo>
                  <a:cubicBezTo>
                    <a:pt x="118" y="23"/>
                    <a:pt x="114" y="23"/>
                    <a:pt x="109" y="23"/>
                  </a:cubicBezTo>
                  <a:cubicBezTo>
                    <a:pt x="96" y="23"/>
                    <a:pt x="83" y="22"/>
                    <a:pt x="70" y="14"/>
                  </a:cubicBezTo>
                  <a:cubicBezTo>
                    <a:pt x="58" y="5"/>
                    <a:pt x="43" y="1"/>
                    <a:pt x="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3" name="Google Shape;13293;p45"/>
            <p:cNvSpPr/>
            <p:nvPr/>
          </p:nvSpPr>
          <p:spPr>
            <a:xfrm>
              <a:off x="3018300" y="4554625"/>
              <a:ext cx="18900" cy="7150"/>
            </a:xfrm>
            <a:custGeom>
              <a:avLst/>
              <a:gdLst/>
              <a:ahLst/>
              <a:cxnLst/>
              <a:rect l="l" t="t" r="r" b="b"/>
              <a:pathLst>
                <a:path w="756" h="286" extrusionOk="0">
                  <a:moveTo>
                    <a:pt x="33" y="0"/>
                  </a:moveTo>
                  <a:cubicBezTo>
                    <a:pt x="25" y="0"/>
                    <a:pt x="17" y="2"/>
                    <a:pt x="9" y="6"/>
                  </a:cubicBezTo>
                  <a:cubicBezTo>
                    <a:pt x="5" y="6"/>
                    <a:pt x="1" y="6"/>
                    <a:pt x="1" y="10"/>
                  </a:cubicBezTo>
                  <a:lnTo>
                    <a:pt x="1" y="277"/>
                  </a:lnTo>
                  <a:cubicBezTo>
                    <a:pt x="9" y="277"/>
                    <a:pt x="17" y="281"/>
                    <a:pt x="25" y="285"/>
                  </a:cubicBezTo>
                  <a:cubicBezTo>
                    <a:pt x="26" y="285"/>
                    <a:pt x="27" y="285"/>
                    <a:pt x="28" y="285"/>
                  </a:cubicBezTo>
                  <a:cubicBezTo>
                    <a:pt x="34" y="285"/>
                    <a:pt x="38" y="272"/>
                    <a:pt x="46" y="272"/>
                  </a:cubicBezTo>
                  <a:cubicBezTo>
                    <a:pt x="55" y="268"/>
                    <a:pt x="65" y="266"/>
                    <a:pt x="75" y="266"/>
                  </a:cubicBezTo>
                  <a:cubicBezTo>
                    <a:pt x="83" y="266"/>
                    <a:pt x="91" y="267"/>
                    <a:pt x="99" y="268"/>
                  </a:cubicBezTo>
                  <a:cubicBezTo>
                    <a:pt x="124" y="277"/>
                    <a:pt x="148" y="281"/>
                    <a:pt x="173" y="281"/>
                  </a:cubicBezTo>
                  <a:cubicBezTo>
                    <a:pt x="222" y="277"/>
                    <a:pt x="271" y="264"/>
                    <a:pt x="321" y="256"/>
                  </a:cubicBezTo>
                  <a:cubicBezTo>
                    <a:pt x="345" y="252"/>
                    <a:pt x="370" y="252"/>
                    <a:pt x="394" y="248"/>
                  </a:cubicBezTo>
                  <a:cubicBezTo>
                    <a:pt x="411" y="248"/>
                    <a:pt x="423" y="240"/>
                    <a:pt x="431" y="227"/>
                  </a:cubicBezTo>
                  <a:cubicBezTo>
                    <a:pt x="443" y="206"/>
                    <a:pt x="453" y="201"/>
                    <a:pt x="464" y="201"/>
                  </a:cubicBezTo>
                  <a:cubicBezTo>
                    <a:pt x="468" y="201"/>
                    <a:pt x="472" y="202"/>
                    <a:pt x="477" y="203"/>
                  </a:cubicBezTo>
                  <a:cubicBezTo>
                    <a:pt x="493" y="207"/>
                    <a:pt x="497" y="207"/>
                    <a:pt x="509" y="207"/>
                  </a:cubicBezTo>
                  <a:cubicBezTo>
                    <a:pt x="518" y="211"/>
                    <a:pt x="530" y="207"/>
                    <a:pt x="542" y="219"/>
                  </a:cubicBezTo>
                  <a:cubicBezTo>
                    <a:pt x="548" y="225"/>
                    <a:pt x="553" y="229"/>
                    <a:pt x="557" y="229"/>
                  </a:cubicBezTo>
                  <a:cubicBezTo>
                    <a:pt x="562" y="229"/>
                    <a:pt x="567" y="224"/>
                    <a:pt x="571" y="211"/>
                  </a:cubicBezTo>
                  <a:cubicBezTo>
                    <a:pt x="571" y="208"/>
                    <a:pt x="576" y="202"/>
                    <a:pt x="578" y="202"/>
                  </a:cubicBezTo>
                  <a:cubicBezTo>
                    <a:pt x="579" y="202"/>
                    <a:pt x="579" y="202"/>
                    <a:pt x="579" y="203"/>
                  </a:cubicBezTo>
                  <a:cubicBezTo>
                    <a:pt x="588" y="211"/>
                    <a:pt x="597" y="214"/>
                    <a:pt x="607" y="214"/>
                  </a:cubicBezTo>
                  <a:cubicBezTo>
                    <a:pt x="620" y="214"/>
                    <a:pt x="633" y="209"/>
                    <a:pt x="645" y="207"/>
                  </a:cubicBezTo>
                  <a:cubicBezTo>
                    <a:pt x="657" y="203"/>
                    <a:pt x="665" y="199"/>
                    <a:pt x="678" y="190"/>
                  </a:cubicBezTo>
                  <a:cubicBezTo>
                    <a:pt x="686" y="185"/>
                    <a:pt x="693" y="178"/>
                    <a:pt x="702" y="178"/>
                  </a:cubicBezTo>
                  <a:cubicBezTo>
                    <a:pt x="707" y="178"/>
                    <a:pt x="713" y="180"/>
                    <a:pt x="719" y="186"/>
                  </a:cubicBezTo>
                  <a:cubicBezTo>
                    <a:pt x="723" y="193"/>
                    <a:pt x="726" y="196"/>
                    <a:pt x="730" y="196"/>
                  </a:cubicBezTo>
                  <a:cubicBezTo>
                    <a:pt x="739" y="196"/>
                    <a:pt x="747" y="179"/>
                    <a:pt x="756" y="137"/>
                  </a:cubicBezTo>
                  <a:cubicBezTo>
                    <a:pt x="743" y="80"/>
                    <a:pt x="731" y="67"/>
                    <a:pt x="719" y="67"/>
                  </a:cubicBezTo>
                  <a:cubicBezTo>
                    <a:pt x="714" y="68"/>
                    <a:pt x="710" y="68"/>
                    <a:pt x="705" y="68"/>
                  </a:cubicBezTo>
                  <a:cubicBezTo>
                    <a:pt x="686" y="68"/>
                    <a:pt x="666" y="65"/>
                    <a:pt x="647" y="65"/>
                  </a:cubicBezTo>
                  <a:cubicBezTo>
                    <a:pt x="625" y="65"/>
                    <a:pt x="604" y="68"/>
                    <a:pt x="583" y="84"/>
                  </a:cubicBezTo>
                  <a:cubicBezTo>
                    <a:pt x="575" y="90"/>
                    <a:pt x="567" y="92"/>
                    <a:pt x="558" y="92"/>
                  </a:cubicBezTo>
                  <a:cubicBezTo>
                    <a:pt x="538" y="92"/>
                    <a:pt x="518" y="78"/>
                    <a:pt x="497" y="75"/>
                  </a:cubicBezTo>
                  <a:cubicBezTo>
                    <a:pt x="485" y="71"/>
                    <a:pt x="472" y="67"/>
                    <a:pt x="456" y="67"/>
                  </a:cubicBezTo>
                  <a:cubicBezTo>
                    <a:pt x="423" y="67"/>
                    <a:pt x="386" y="75"/>
                    <a:pt x="353" y="75"/>
                  </a:cubicBezTo>
                  <a:cubicBezTo>
                    <a:pt x="340" y="74"/>
                    <a:pt x="326" y="73"/>
                    <a:pt x="312" y="73"/>
                  </a:cubicBezTo>
                  <a:cubicBezTo>
                    <a:pt x="293" y="73"/>
                    <a:pt x="273" y="75"/>
                    <a:pt x="251" y="80"/>
                  </a:cubicBezTo>
                  <a:cubicBezTo>
                    <a:pt x="234" y="80"/>
                    <a:pt x="222" y="80"/>
                    <a:pt x="206" y="75"/>
                  </a:cubicBezTo>
                  <a:cubicBezTo>
                    <a:pt x="198" y="71"/>
                    <a:pt x="193" y="71"/>
                    <a:pt x="185" y="67"/>
                  </a:cubicBezTo>
                  <a:cubicBezTo>
                    <a:pt x="161" y="67"/>
                    <a:pt x="140" y="55"/>
                    <a:pt x="120" y="43"/>
                  </a:cubicBezTo>
                  <a:cubicBezTo>
                    <a:pt x="91" y="20"/>
                    <a:pt x="62" y="0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4" name="Google Shape;13294;p45"/>
            <p:cNvSpPr/>
            <p:nvPr/>
          </p:nvSpPr>
          <p:spPr>
            <a:xfrm>
              <a:off x="3018300" y="4541625"/>
              <a:ext cx="17050" cy="6800"/>
            </a:xfrm>
            <a:custGeom>
              <a:avLst/>
              <a:gdLst/>
              <a:ahLst/>
              <a:cxnLst/>
              <a:rect l="l" t="t" r="r" b="b"/>
              <a:pathLst>
                <a:path w="682" h="272" extrusionOk="0">
                  <a:moveTo>
                    <a:pt x="1" y="0"/>
                  </a:moveTo>
                  <a:lnTo>
                    <a:pt x="1" y="271"/>
                  </a:lnTo>
                  <a:cubicBezTo>
                    <a:pt x="17" y="271"/>
                    <a:pt x="33" y="263"/>
                    <a:pt x="42" y="247"/>
                  </a:cubicBezTo>
                  <a:cubicBezTo>
                    <a:pt x="54" y="222"/>
                    <a:pt x="62" y="214"/>
                    <a:pt x="74" y="214"/>
                  </a:cubicBezTo>
                  <a:cubicBezTo>
                    <a:pt x="87" y="218"/>
                    <a:pt x="111" y="234"/>
                    <a:pt x="128" y="238"/>
                  </a:cubicBezTo>
                  <a:cubicBezTo>
                    <a:pt x="144" y="247"/>
                    <a:pt x="173" y="255"/>
                    <a:pt x="193" y="263"/>
                  </a:cubicBezTo>
                  <a:cubicBezTo>
                    <a:pt x="198" y="265"/>
                    <a:pt x="203" y="267"/>
                    <a:pt x="208" y="267"/>
                  </a:cubicBezTo>
                  <a:cubicBezTo>
                    <a:pt x="216" y="267"/>
                    <a:pt x="224" y="261"/>
                    <a:pt x="234" y="238"/>
                  </a:cubicBezTo>
                  <a:cubicBezTo>
                    <a:pt x="234" y="231"/>
                    <a:pt x="238" y="228"/>
                    <a:pt x="241" y="228"/>
                  </a:cubicBezTo>
                  <a:cubicBezTo>
                    <a:pt x="243" y="228"/>
                    <a:pt x="245" y="229"/>
                    <a:pt x="247" y="230"/>
                  </a:cubicBezTo>
                  <a:cubicBezTo>
                    <a:pt x="250" y="235"/>
                    <a:pt x="254" y="238"/>
                    <a:pt x="259" y="238"/>
                  </a:cubicBezTo>
                  <a:cubicBezTo>
                    <a:pt x="265" y="238"/>
                    <a:pt x="272" y="233"/>
                    <a:pt x="280" y="226"/>
                  </a:cubicBezTo>
                  <a:cubicBezTo>
                    <a:pt x="284" y="220"/>
                    <a:pt x="288" y="219"/>
                    <a:pt x="292" y="219"/>
                  </a:cubicBezTo>
                  <a:cubicBezTo>
                    <a:pt x="294" y="219"/>
                    <a:pt x="296" y="219"/>
                    <a:pt x="298" y="219"/>
                  </a:cubicBezTo>
                  <a:cubicBezTo>
                    <a:pt x="300" y="219"/>
                    <a:pt x="302" y="219"/>
                    <a:pt x="304" y="218"/>
                  </a:cubicBezTo>
                  <a:cubicBezTo>
                    <a:pt x="325" y="218"/>
                    <a:pt x="353" y="218"/>
                    <a:pt x="374" y="214"/>
                  </a:cubicBezTo>
                  <a:cubicBezTo>
                    <a:pt x="394" y="210"/>
                    <a:pt x="415" y="206"/>
                    <a:pt x="436" y="206"/>
                  </a:cubicBezTo>
                  <a:cubicBezTo>
                    <a:pt x="438" y="206"/>
                    <a:pt x="441" y="207"/>
                    <a:pt x="444" y="207"/>
                  </a:cubicBezTo>
                  <a:cubicBezTo>
                    <a:pt x="456" y="207"/>
                    <a:pt x="466" y="197"/>
                    <a:pt x="477" y="156"/>
                  </a:cubicBezTo>
                  <a:cubicBezTo>
                    <a:pt x="482" y="192"/>
                    <a:pt x="490" y="204"/>
                    <a:pt x="498" y="204"/>
                  </a:cubicBezTo>
                  <a:cubicBezTo>
                    <a:pt x="501" y="204"/>
                    <a:pt x="505" y="201"/>
                    <a:pt x="509" y="197"/>
                  </a:cubicBezTo>
                  <a:cubicBezTo>
                    <a:pt x="518" y="189"/>
                    <a:pt x="521" y="182"/>
                    <a:pt x="523" y="182"/>
                  </a:cubicBezTo>
                  <a:cubicBezTo>
                    <a:pt x="524" y="182"/>
                    <a:pt x="525" y="183"/>
                    <a:pt x="526" y="185"/>
                  </a:cubicBezTo>
                  <a:cubicBezTo>
                    <a:pt x="531" y="203"/>
                    <a:pt x="538" y="209"/>
                    <a:pt x="544" y="209"/>
                  </a:cubicBezTo>
                  <a:cubicBezTo>
                    <a:pt x="552" y="209"/>
                    <a:pt x="560" y="200"/>
                    <a:pt x="567" y="193"/>
                  </a:cubicBezTo>
                  <a:cubicBezTo>
                    <a:pt x="572" y="188"/>
                    <a:pt x="576" y="187"/>
                    <a:pt x="579" y="187"/>
                  </a:cubicBezTo>
                  <a:cubicBezTo>
                    <a:pt x="584" y="187"/>
                    <a:pt x="588" y="191"/>
                    <a:pt x="591" y="191"/>
                  </a:cubicBezTo>
                  <a:cubicBezTo>
                    <a:pt x="593" y="191"/>
                    <a:pt x="594" y="191"/>
                    <a:pt x="596" y="189"/>
                  </a:cubicBezTo>
                  <a:cubicBezTo>
                    <a:pt x="602" y="183"/>
                    <a:pt x="610" y="180"/>
                    <a:pt x="619" y="180"/>
                  </a:cubicBezTo>
                  <a:cubicBezTo>
                    <a:pt x="627" y="180"/>
                    <a:pt x="637" y="183"/>
                    <a:pt x="645" y="189"/>
                  </a:cubicBezTo>
                  <a:cubicBezTo>
                    <a:pt x="647" y="191"/>
                    <a:pt x="650" y="192"/>
                    <a:pt x="654" y="192"/>
                  </a:cubicBezTo>
                  <a:cubicBezTo>
                    <a:pt x="657" y="192"/>
                    <a:pt x="661" y="191"/>
                    <a:pt x="665" y="189"/>
                  </a:cubicBezTo>
                  <a:cubicBezTo>
                    <a:pt x="669" y="189"/>
                    <a:pt x="674" y="185"/>
                    <a:pt x="678" y="173"/>
                  </a:cubicBezTo>
                  <a:cubicBezTo>
                    <a:pt x="682" y="156"/>
                    <a:pt x="682" y="140"/>
                    <a:pt x="682" y="124"/>
                  </a:cubicBezTo>
                  <a:cubicBezTo>
                    <a:pt x="682" y="107"/>
                    <a:pt x="682" y="91"/>
                    <a:pt x="678" y="78"/>
                  </a:cubicBezTo>
                  <a:cubicBezTo>
                    <a:pt x="669" y="62"/>
                    <a:pt x="661" y="54"/>
                    <a:pt x="653" y="54"/>
                  </a:cubicBezTo>
                  <a:cubicBezTo>
                    <a:pt x="604" y="54"/>
                    <a:pt x="559" y="54"/>
                    <a:pt x="513" y="58"/>
                  </a:cubicBezTo>
                  <a:cubicBezTo>
                    <a:pt x="511" y="57"/>
                    <a:pt x="509" y="57"/>
                    <a:pt x="507" y="57"/>
                  </a:cubicBezTo>
                  <a:cubicBezTo>
                    <a:pt x="493" y="57"/>
                    <a:pt x="481" y="68"/>
                    <a:pt x="481" y="83"/>
                  </a:cubicBezTo>
                  <a:cubicBezTo>
                    <a:pt x="478" y="88"/>
                    <a:pt x="476" y="91"/>
                    <a:pt x="474" y="91"/>
                  </a:cubicBezTo>
                  <a:cubicBezTo>
                    <a:pt x="466" y="91"/>
                    <a:pt x="460" y="52"/>
                    <a:pt x="451" y="52"/>
                  </a:cubicBezTo>
                  <a:cubicBezTo>
                    <a:pt x="450" y="52"/>
                    <a:pt x="449" y="52"/>
                    <a:pt x="448" y="54"/>
                  </a:cubicBezTo>
                  <a:lnTo>
                    <a:pt x="386" y="54"/>
                  </a:lnTo>
                  <a:lnTo>
                    <a:pt x="247" y="50"/>
                  </a:lnTo>
                  <a:cubicBezTo>
                    <a:pt x="237" y="48"/>
                    <a:pt x="225" y="47"/>
                    <a:pt x="213" y="47"/>
                  </a:cubicBezTo>
                  <a:cubicBezTo>
                    <a:pt x="202" y="47"/>
                    <a:pt x="189" y="48"/>
                    <a:pt x="177" y="50"/>
                  </a:cubicBezTo>
                  <a:cubicBezTo>
                    <a:pt x="174" y="50"/>
                    <a:pt x="171" y="51"/>
                    <a:pt x="168" y="51"/>
                  </a:cubicBezTo>
                  <a:cubicBezTo>
                    <a:pt x="154" y="51"/>
                    <a:pt x="138" y="43"/>
                    <a:pt x="128" y="33"/>
                  </a:cubicBezTo>
                  <a:cubicBezTo>
                    <a:pt x="120" y="21"/>
                    <a:pt x="107" y="13"/>
                    <a:pt x="91" y="9"/>
                  </a:cubicBezTo>
                  <a:cubicBezTo>
                    <a:pt x="80" y="3"/>
                    <a:pt x="70" y="1"/>
                    <a:pt x="59" y="1"/>
                  </a:cubicBezTo>
                  <a:cubicBezTo>
                    <a:pt x="47" y="1"/>
                    <a:pt x="35" y="3"/>
                    <a:pt x="22" y="3"/>
                  </a:cubicBezTo>
                  <a:cubicBezTo>
                    <a:pt x="15" y="3"/>
                    <a:pt x="8" y="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5" name="Google Shape;13295;p45"/>
            <p:cNvSpPr/>
            <p:nvPr/>
          </p:nvSpPr>
          <p:spPr>
            <a:xfrm>
              <a:off x="3018300" y="4489825"/>
              <a:ext cx="4550" cy="6175"/>
            </a:xfrm>
            <a:custGeom>
              <a:avLst/>
              <a:gdLst/>
              <a:ahLst/>
              <a:cxnLst/>
              <a:rect l="l" t="t" r="r" b="b"/>
              <a:pathLst>
                <a:path w="182" h="247" extrusionOk="0">
                  <a:moveTo>
                    <a:pt x="1" y="0"/>
                  </a:moveTo>
                  <a:lnTo>
                    <a:pt x="1" y="247"/>
                  </a:lnTo>
                  <a:cubicBezTo>
                    <a:pt x="5" y="247"/>
                    <a:pt x="9" y="242"/>
                    <a:pt x="13" y="238"/>
                  </a:cubicBezTo>
                  <a:cubicBezTo>
                    <a:pt x="15" y="229"/>
                    <a:pt x="19" y="226"/>
                    <a:pt x="23" y="226"/>
                  </a:cubicBezTo>
                  <a:cubicBezTo>
                    <a:pt x="32" y="226"/>
                    <a:pt x="42" y="239"/>
                    <a:pt x="48" y="239"/>
                  </a:cubicBezTo>
                  <a:cubicBezTo>
                    <a:pt x="49" y="239"/>
                    <a:pt x="49" y="239"/>
                    <a:pt x="50" y="238"/>
                  </a:cubicBezTo>
                  <a:cubicBezTo>
                    <a:pt x="69" y="231"/>
                    <a:pt x="85" y="201"/>
                    <a:pt x="104" y="201"/>
                  </a:cubicBezTo>
                  <a:cubicBezTo>
                    <a:pt x="105" y="201"/>
                    <a:pt x="106" y="201"/>
                    <a:pt x="107" y="201"/>
                  </a:cubicBezTo>
                  <a:cubicBezTo>
                    <a:pt x="110" y="202"/>
                    <a:pt x="112" y="203"/>
                    <a:pt x="115" y="203"/>
                  </a:cubicBezTo>
                  <a:cubicBezTo>
                    <a:pt x="127" y="203"/>
                    <a:pt x="136" y="192"/>
                    <a:pt x="148" y="192"/>
                  </a:cubicBezTo>
                  <a:cubicBezTo>
                    <a:pt x="152" y="192"/>
                    <a:pt x="156" y="194"/>
                    <a:pt x="161" y="197"/>
                  </a:cubicBezTo>
                  <a:cubicBezTo>
                    <a:pt x="161" y="198"/>
                    <a:pt x="162" y="198"/>
                    <a:pt x="163" y="198"/>
                  </a:cubicBezTo>
                  <a:cubicBezTo>
                    <a:pt x="170" y="198"/>
                    <a:pt x="177" y="156"/>
                    <a:pt x="177" y="111"/>
                  </a:cubicBezTo>
                  <a:cubicBezTo>
                    <a:pt x="181" y="86"/>
                    <a:pt x="177" y="58"/>
                    <a:pt x="161" y="37"/>
                  </a:cubicBezTo>
                  <a:lnTo>
                    <a:pt x="157" y="37"/>
                  </a:lnTo>
                  <a:lnTo>
                    <a:pt x="103" y="13"/>
                  </a:lnTo>
                  <a:cubicBezTo>
                    <a:pt x="99" y="13"/>
                    <a:pt x="95" y="4"/>
                    <a:pt x="91" y="4"/>
                  </a:cubicBezTo>
                  <a:lnTo>
                    <a:pt x="13" y="4"/>
                  </a:lnTo>
                  <a:cubicBezTo>
                    <a:pt x="13" y="0"/>
                    <a:pt x="5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6" name="Google Shape;13296;p45"/>
            <p:cNvSpPr/>
            <p:nvPr/>
          </p:nvSpPr>
          <p:spPr>
            <a:xfrm>
              <a:off x="3018300" y="4619650"/>
              <a:ext cx="21875" cy="7750"/>
            </a:xfrm>
            <a:custGeom>
              <a:avLst/>
              <a:gdLst/>
              <a:ahLst/>
              <a:cxnLst/>
              <a:rect l="l" t="t" r="r" b="b"/>
              <a:pathLst>
                <a:path w="875" h="310" extrusionOk="0">
                  <a:moveTo>
                    <a:pt x="9" y="0"/>
                  </a:moveTo>
                  <a:cubicBezTo>
                    <a:pt x="6" y="0"/>
                    <a:pt x="3" y="2"/>
                    <a:pt x="1" y="6"/>
                  </a:cubicBezTo>
                  <a:lnTo>
                    <a:pt x="1" y="302"/>
                  </a:lnTo>
                  <a:cubicBezTo>
                    <a:pt x="5" y="306"/>
                    <a:pt x="9" y="306"/>
                    <a:pt x="13" y="310"/>
                  </a:cubicBezTo>
                  <a:cubicBezTo>
                    <a:pt x="42" y="263"/>
                    <a:pt x="71" y="248"/>
                    <a:pt x="97" y="248"/>
                  </a:cubicBezTo>
                  <a:cubicBezTo>
                    <a:pt x="101" y="248"/>
                    <a:pt x="104" y="248"/>
                    <a:pt x="107" y="248"/>
                  </a:cubicBezTo>
                  <a:lnTo>
                    <a:pt x="144" y="248"/>
                  </a:lnTo>
                  <a:cubicBezTo>
                    <a:pt x="147" y="248"/>
                    <a:pt x="151" y="245"/>
                    <a:pt x="155" y="245"/>
                  </a:cubicBezTo>
                  <a:cubicBezTo>
                    <a:pt x="157" y="245"/>
                    <a:pt x="159" y="246"/>
                    <a:pt x="161" y="248"/>
                  </a:cubicBezTo>
                  <a:cubicBezTo>
                    <a:pt x="166" y="256"/>
                    <a:pt x="172" y="259"/>
                    <a:pt x="178" y="259"/>
                  </a:cubicBezTo>
                  <a:cubicBezTo>
                    <a:pt x="184" y="259"/>
                    <a:pt x="191" y="255"/>
                    <a:pt x="198" y="248"/>
                  </a:cubicBezTo>
                  <a:cubicBezTo>
                    <a:pt x="210" y="232"/>
                    <a:pt x="226" y="240"/>
                    <a:pt x="239" y="236"/>
                  </a:cubicBezTo>
                  <a:cubicBezTo>
                    <a:pt x="267" y="228"/>
                    <a:pt x="296" y="228"/>
                    <a:pt x="321" y="228"/>
                  </a:cubicBezTo>
                  <a:cubicBezTo>
                    <a:pt x="333" y="228"/>
                    <a:pt x="341" y="211"/>
                    <a:pt x="349" y="203"/>
                  </a:cubicBezTo>
                  <a:cubicBezTo>
                    <a:pt x="358" y="195"/>
                    <a:pt x="362" y="191"/>
                    <a:pt x="370" y="187"/>
                  </a:cubicBezTo>
                  <a:cubicBezTo>
                    <a:pt x="380" y="185"/>
                    <a:pt x="391" y="184"/>
                    <a:pt x="402" y="184"/>
                  </a:cubicBezTo>
                  <a:cubicBezTo>
                    <a:pt x="434" y="184"/>
                    <a:pt x="466" y="192"/>
                    <a:pt x="493" y="207"/>
                  </a:cubicBezTo>
                  <a:cubicBezTo>
                    <a:pt x="522" y="215"/>
                    <a:pt x="555" y="224"/>
                    <a:pt x="587" y="224"/>
                  </a:cubicBezTo>
                  <a:cubicBezTo>
                    <a:pt x="628" y="224"/>
                    <a:pt x="665" y="220"/>
                    <a:pt x="706" y="215"/>
                  </a:cubicBezTo>
                  <a:cubicBezTo>
                    <a:pt x="733" y="213"/>
                    <a:pt x="759" y="199"/>
                    <a:pt x="787" y="199"/>
                  </a:cubicBezTo>
                  <a:cubicBezTo>
                    <a:pt x="798" y="199"/>
                    <a:pt x="809" y="201"/>
                    <a:pt x="821" y="207"/>
                  </a:cubicBezTo>
                  <a:lnTo>
                    <a:pt x="846" y="207"/>
                  </a:lnTo>
                  <a:cubicBezTo>
                    <a:pt x="854" y="207"/>
                    <a:pt x="866" y="183"/>
                    <a:pt x="875" y="133"/>
                  </a:cubicBezTo>
                  <a:cubicBezTo>
                    <a:pt x="866" y="97"/>
                    <a:pt x="858" y="91"/>
                    <a:pt x="851" y="91"/>
                  </a:cubicBezTo>
                  <a:cubicBezTo>
                    <a:pt x="847" y="91"/>
                    <a:pt x="844" y="92"/>
                    <a:pt x="842" y="92"/>
                  </a:cubicBezTo>
                  <a:lnTo>
                    <a:pt x="731" y="92"/>
                  </a:lnTo>
                  <a:cubicBezTo>
                    <a:pt x="715" y="92"/>
                    <a:pt x="702" y="80"/>
                    <a:pt x="690" y="80"/>
                  </a:cubicBezTo>
                  <a:cubicBezTo>
                    <a:pt x="674" y="80"/>
                    <a:pt x="649" y="92"/>
                    <a:pt x="632" y="92"/>
                  </a:cubicBezTo>
                  <a:cubicBezTo>
                    <a:pt x="604" y="92"/>
                    <a:pt x="579" y="92"/>
                    <a:pt x="555" y="84"/>
                  </a:cubicBezTo>
                  <a:cubicBezTo>
                    <a:pt x="530" y="80"/>
                    <a:pt x="501" y="60"/>
                    <a:pt x="481" y="51"/>
                  </a:cubicBezTo>
                  <a:cubicBezTo>
                    <a:pt x="477" y="51"/>
                    <a:pt x="474" y="50"/>
                    <a:pt x="471" y="50"/>
                  </a:cubicBezTo>
                  <a:cubicBezTo>
                    <a:pt x="462" y="50"/>
                    <a:pt x="453" y="53"/>
                    <a:pt x="445" y="53"/>
                  </a:cubicBezTo>
                  <a:cubicBezTo>
                    <a:pt x="439" y="53"/>
                    <a:pt x="433" y="52"/>
                    <a:pt x="427" y="47"/>
                  </a:cubicBezTo>
                  <a:cubicBezTo>
                    <a:pt x="419" y="43"/>
                    <a:pt x="411" y="42"/>
                    <a:pt x="403" y="42"/>
                  </a:cubicBezTo>
                  <a:cubicBezTo>
                    <a:pt x="378" y="42"/>
                    <a:pt x="354" y="56"/>
                    <a:pt x="329" y="60"/>
                  </a:cubicBezTo>
                  <a:cubicBezTo>
                    <a:pt x="297" y="62"/>
                    <a:pt x="267" y="79"/>
                    <a:pt x="236" y="79"/>
                  </a:cubicBezTo>
                  <a:cubicBezTo>
                    <a:pt x="219" y="79"/>
                    <a:pt x="202" y="74"/>
                    <a:pt x="185" y="60"/>
                  </a:cubicBezTo>
                  <a:cubicBezTo>
                    <a:pt x="177" y="51"/>
                    <a:pt x="169" y="47"/>
                    <a:pt x="157" y="43"/>
                  </a:cubicBezTo>
                  <a:cubicBezTo>
                    <a:pt x="136" y="40"/>
                    <a:pt x="114" y="37"/>
                    <a:pt x="91" y="37"/>
                  </a:cubicBezTo>
                  <a:cubicBezTo>
                    <a:pt x="81" y="37"/>
                    <a:pt x="72" y="38"/>
                    <a:pt x="62" y="39"/>
                  </a:cubicBezTo>
                  <a:cubicBezTo>
                    <a:pt x="46" y="39"/>
                    <a:pt x="33" y="14"/>
                    <a:pt x="17" y="6"/>
                  </a:cubicBezTo>
                  <a:cubicBezTo>
                    <a:pt x="15" y="2"/>
                    <a:pt x="12" y="0"/>
                    <a:pt x="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7" name="Google Shape;13297;p45"/>
            <p:cNvSpPr/>
            <p:nvPr/>
          </p:nvSpPr>
          <p:spPr>
            <a:xfrm>
              <a:off x="3018200" y="4502450"/>
              <a:ext cx="11300" cy="6775"/>
            </a:xfrm>
            <a:custGeom>
              <a:avLst/>
              <a:gdLst/>
              <a:ahLst/>
              <a:cxnLst/>
              <a:rect l="l" t="t" r="r" b="b"/>
              <a:pathLst>
                <a:path w="452" h="271" extrusionOk="0">
                  <a:moveTo>
                    <a:pt x="33" y="0"/>
                  </a:moveTo>
                  <a:cubicBezTo>
                    <a:pt x="29" y="0"/>
                    <a:pt x="25" y="1"/>
                    <a:pt x="21" y="4"/>
                  </a:cubicBezTo>
                  <a:cubicBezTo>
                    <a:pt x="17" y="4"/>
                    <a:pt x="9" y="8"/>
                    <a:pt x="5" y="8"/>
                  </a:cubicBezTo>
                  <a:lnTo>
                    <a:pt x="0" y="8"/>
                  </a:lnTo>
                  <a:lnTo>
                    <a:pt x="0" y="271"/>
                  </a:lnTo>
                  <a:cubicBezTo>
                    <a:pt x="5" y="267"/>
                    <a:pt x="5" y="267"/>
                    <a:pt x="9" y="263"/>
                  </a:cubicBezTo>
                  <a:cubicBezTo>
                    <a:pt x="12" y="256"/>
                    <a:pt x="15" y="254"/>
                    <a:pt x="18" y="254"/>
                  </a:cubicBezTo>
                  <a:cubicBezTo>
                    <a:pt x="26" y="254"/>
                    <a:pt x="33" y="265"/>
                    <a:pt x="40" y="265"/>
                  </a:cubicBezTo>
                  <a:cubicBezTo>
                    <a:pt x="42" y="265"/>
                    <a:pt x="44" y="264"/>
                    <a:pt x="46" y="263"/>
                  </a:cubicBezTo>
                  <a:cubicBezTo>
                    <a:pt x="58" y="246"/>
                    <a:pt x="70" y="254"/>
                    <a:pt x="78" y="246"/>
                  </a:cubicBezTo>
                  <a:cubicBezTo>
                    <a:pt x="91" y="234"/>
                    <a:pt x="99" y="209"/>
                    <a:pt x="111" y="201"/>
                  </a:cubicBezTo>
                  <a:cubicBezTo>
                    <a:pt x="148" y="189"/>
                    <a:pt x="189" y="181"/>
                    <a:pt x="226" y="181"/>
                  </a:cubicBezTo>
                  <a:cubicBezTo>
                    <a:pt x="238" y="181"/>
                    <a:pt x="251" y="185"/>
                    <a:pt x="263" y="189"/>
                  </a:cubicBezTo>
                  <a:cubicBezTo>
                    <a:pt x="269" y="192"/>
                    <a:pt x="282" y="210"/>
                    <a:pt x="293" y="210"/>
                  </a:cubicBezTo>
                  <a:cubicBezTo>
                    <a:pt x="297" y="210"/>
                    <a:pt x="301" y="208"/>
                    <a:pt x="304" y="201"/>
                  </a:cubicBezTo>
                  <a:cubicBezTo>
                    <a:pt x="310" y="192"/>
                    <a:pt x="316" y="190"/>
                    <a:pt x="321" y="190"/>
                  </a:cubicBezTo>
                  <a:cubicBezTo>
                    <a:pt x="327" y="190"/>
                    <a:pt x="333" y="192"/>
                    <a:pt x="339" y="192"/>
                  </a:cubicBezTo>
                  <a:cubicBezTo>
                    <a:pt x="342" y="192"/>
                    <a:pt x="346" y="192"/>
                    <a:pt x="349" y="189"/>
                  </a:cubicBezTo>
                  <a:cubicBezTo>
                    <a:pt x="361" y="177"/>
                    <a:pt x="379" y="170"/>
                    <a:pt x="396" y="170"/>
                  </a:cubicBezTo>
                  <a:cubicBezTo>
                    <a:pt x="409" y="170"/>
                    <a:pt x="421" y="174"/>
                    <a:pt x="431" y="181"/>
                  </a:cubicBezTo>
                  <a:cubicBezTo>
                    <a:pt x="432" y="181"/>
                    <a:pt x="433" y="181"/>
                    <a:pt x="434" y="181"/>
                  </a:cubicBezTo>
                  <a:cubicBezTo>
                    <a:pt x="444" y="181"/>
                    <a:pt x="448" y="161"/>
                    <a:pt x="452" y="127"/>
                  </a:cubicBezTo>
                  <a:cubicBezTo>
                    <a:pt x="452" y="94"/>
                    <a:pt x="448" y="57"/>
                    <a:pt x="440" y="57"/>
                  </a:cubicBezTo>
                  <a:cubicBezTo>
                    <a:pt x="439" y="58"/>
                    <a:pt x="438" y="58"/>
                    <a:pt x="437" y="58"/>
                  </a:cubicBezTo>
                  <a:cubicBezTo>
                    <a:pt x="426" y="58"/>
                    <a:pt x="416" y="41"/>
                    <a:pt x="405" y="41"/>
                  </a:cubicBezTo>
                  <a:cubicBezTo>
                    <a:pt x="405" y="41"/>
                    <a:pt x="404" y="41"/>
                    <a:pt x="403" y="41"/>
                  </a:cubicBezTo>
                  <a:cubicBezTo>
                    <a:pt x="374" y="49"/>
                    <a:pt x="349" y="62"/>
                    <a:pt x="325" y="78"/>
                  </a:cubicBezTo>
                  <a:cubicBezTo>
                    <a:pt x="322" y="78"/>
                    <a:pt x="319" y="82"/>
                    <a:pt x="316" y="82"/>
                  </a:cubicBezTo>
                  <a:cubicBezTo>
                    <a:pt x="315" y="82"/>
                    <a:pt x="314" y="81"/>
                    <a:pt x="312" y="78"/>
                  </a:cubicBezTo>
                  <a:cubicBezTo>
                    <a:pt x="296" y="53"/>
                    <a:pt x="267" y="33"/>
                    <a:pt x="234" y="29"/>
                  </a:cubicBezTo>
                  <a:cubicBezTo>
                    <a:pt x="226" y="29"/>
                    <a:pt x="214" y="37"/>
                    <a:pt x="202" y="37"/>
                  </a:cubicBezTo>
                  <a:cubicBezTo>
                    <a:pt x="180" y="33"/>
                    <a:pt x="158" y="11"/>
                    <a:pt x="134" y="11"/>
                  </a:cubicBezTo>
                  <a:cubicBezTo>
                    <a:pt x="131" y="11"/>
                    <a:pt x="127" y="11"/>
                    <a:pt x="124" y="12"/>
                  </a:cubicBezTo>
                  <a:cubicBezTo>
                    <a:pt x="121" y="14"/>
                    <a:pt x="118" y="14"/>
                    <a:pt x="115" y="14"/>
                  </a:cubicBezTo>
                  <a:cubicBezTo>
                    <a:pt x="104" y="14"/>
                    <a:pt x="94" y="6"/>
                    <a:pt x="83" y="6"/>
                  </a:cubicBezTo>
                  <a:cubicBezTo>
                    <a:pt x="80" y="6"/>
                    <a:pt x="77" y="7"/>
                    <a:pt x="74" y="8"/>
                  </a:cubicBezTo>
                  <a:cubicBezTo>
                    <a:pt x="72" y="9"/>
                    <a:pt x="71" y="9"/>
                    <a:pt x="69" y="9"/>
                  </a:cubicBezTo>
                  <a:cubicBezTo>
                    <a:pt x="55" y="9"/>
                    <a:pt x="44" y="0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8" name="Google Shape;13298;p45"/>
            <p:cNvSpPr/>
            <p:nvPr/>
          </p:nvSpPr>
          <p:spPr>
            <a:xfrm>
              <a:off x="3018300" y="4529000"/>
              <a:ext cx="13875" cy="6225"/>
            </a:xfrm>
            <a:custGeom>
              <a:avLst/>
              <a:gdLst/>
              <a:ahLst/>
              <a:cxnLst/>
              <a:rect l="l" t="t" r="r" b="b"/>
              <a:pathLst>
                <a:path w="555" h="249" extrusionOk="0">
                  <a:moveTo>
                    <a:pt x="1" y="1"/>
                  </a:moveTo>
                  <a:lnTo>
                    <a:pt x="1" y="235"/>
                  </a:lnTo>
                  <a:lnTo>
                    <a:pt x="5" y="235"/>
                  </a:lnTo>
                  <a:cubicBezTo>
                    <a:pt x="11" y="233"/>
                    <a:pt x="18" y="232"/>
                    <a:pt x="24" y="232"/>
                  </a:cubicBezTo>
                  <a:cubicBezTo>
                    <a:pt x="38" y="232"/>
                    <a:pt x="53" y="236"/>
                    <a:pt x="67" y="236"/>
                  </a:cubicBezTo>
                  <a:cubicBezTo>
                    <a:pt x="71" y="236"/>
                    <a:pt x="75" y="235"/>
                    <a:pt x="79" y="235"/>
                  </a:cubicBezTo>
                  <a:cubicBezTo>
                    <a:pt x="103" y="231"/>
                    <a:pt x="128" y="231"/>
                    <a:pt x="148" y="226"/>
                  </a:cubicBezTo>
                  <a:cubicBezTo>
                    <a:pt x="151" y="226"/>
                    <a:pt x="154" y="220"/>
                    <a:pt x="158" y="220"/>
                  </a:cubicBezTo>
                  <a:cubicBezTo>
                    <a:pt x="159" y="220"/>
                    <a:pt x="160" y="220"/>
                    <a:pt x="161" y="222"/>
                  </a:cubicBezTo>
                  <a:cubicBezTo>
                    <a:pt x="165" y="230"/>
                    <a:pt x="170" y="233"/>
                    <a:pt x="176" y="233"/>
                  </a:cubicBezTo>
                  <a:cubicBezTo>
                    <a:pt x="185" y="233"/>
                    <a:pt x="195" y="224"/>
                    <a:pt x="205" y="224"/>
                  </a:cubicBezTo>
                  <a:cubicBezTo>
                    <a:pt x="212" y="224"/>
                    <a:pt x="219" y="229"/>
                    <a:pt x="226" y="247"/>
                  </a:cubicBezTo>
                  <a:cubicBezTo>
                    <a:pt x="226" y="248"/>
                    <a:pt x="227" y="249"/>
                    <a:pt x="227" y="249"/>
                  </a:cubicBezTo>
                  <a:cubicBezTo>
                    <a:pt x="229" y="249"/>
                    <a:pt x="232" y="247"/>
                    <a:pt x="234" y="247"/>
                  </a:cubicBezTo>
                  <a:cubicBezTo>
                    <a:pt x="246" y="221"/>
                    <a:pt x="258" y="209"/>
                    <a:pt x="270" y="209"/>
                  </a:cubicBezTo>
                  <a:cubicBezTo>
                    <a:pt x="274" y="209"/>
                    <a:pt x="279" y="211"/>
                    <a:pt x="284" y="214"/>
                  </a:cubicBezTo>
                  <a:cubicBezTo>
                    <a:pt x="287" y="216"/>
                    <a:pt x="290" y="216"/>
                    <a:pt x="293" y="216"/>
                  </a:cubicBezTo>
                  <a:cubicBezTo>
                    <a:pt x="307" y="216"/>
                    <a:pt x="321" y="205"/>
                    <a:pt x="337" y="202"/>
                  </a:cubicBezTo>
                  <a:cubicBezTo>
                    <a:pt x="340" y="202"/>
                    <a:pt x="343" y="202"/>
                    <a:pt x="346" y="202"/>
                  </a:cubicBezTo>
                  <a:cubicBezTo>
                    <a:pt x="359" y="202"/>
                    <a:pt x="369" y="199"/>
                    <a:pt x="382" y="173"/>
                  </a:cubicBezTo>
                  <a:cubicBezTo>
                    <a:pt x="382" y="170"/>
                    <a:pt x="383" y="169"/>
                    <a:pt x="385" y="169"/>
                  </a:cubicBezTo>
                  <a:cubicBezTo>
                    <a:pt x="388" y="169"/>
                    <a:pt x="392" y="172"/>
                    <a:pt x="394" y="177"/>
                  </a:cubicBezTo>
                  <a:cubicBezTo>
                    <a:pt x="405" y="199"/>
                    <a:pt x="416" y="206"/>
                    <a:pt x="428" y="206"/>
                  </a:cubicBezTo>
                  <a:cubicBezTo>
                    <a:pt x="446" y="206"/>
                    <a:pt x="464" y="188"/>
                    <a:pt x="485" y="185"/>
                  </a:cubicBezTo>
                  <a:cubicBezTo>
                    <a:pt x="492" y="155"/>
                    <a:pt x="501" y="142"/>
                    <a:pt x="512" y="142"/>
                  </a:cubicBezTo>
                  <a:cubicBezTo>
                    <a:pt x="519" y="142"/>
                    <a:pt x="526" y="147"/>
                    <a:pt x="534" y="157"/>
                  </a:cubicBezTo>
                  <a:cubicBezTo>
                    <a:pt x="536" y="158"/>
                    <a:pt x="537" y="159"/>
                    <a:pt x="539" y="159"/>
                  </a:cubicBezTo>
                  <a:cubicBezTo>
                    <a:pt x="548" y="159"/>
                    <a:pt x="555" y="127"/>
                    <a:pt x="555" y="95"/>
                  </a:cubicBezTo>
                  <a:cubicBezTo>
                    <a:pt x="550" y="54"/>
                    <a:pt x="546" y="42"/>
                    <a:pt x="534" y="38"/>
                  </a:cubicBezTo>
                  <a:cubicBezTo>
                    <a:pt x="534" y="38"/>
                    <a:pt x="530" y="38"/>
                    <a:pt x="526" y="46"/>
                  </a:cubicBezTo>
                  <a:cubicBezTo>
                    <a:pt x="520" y="58"/>
                    <a:pt x="513" y="64"/>
                    <a:pt x="507" y="64"/>
                  </a:cubicBezTo>
                  <a:cubicBezTo>
                    <a:pt x="501" y="64"/>
                    <a:pt x="495" y="58"/>
                    <a:pt x="489" y="46"/>
                  </a:cubicBezTo>
                  <a:cubicBezTo>
                    <a:pt x="487" y="42"/>
                    <a:pt x="484" y="41"/>
                    <a:pt x="481" y="41"/>
                  </a:cubicBezTo>
                  <a:cubicBezTo>
                    <a:pt x="478" y="41"/>
                    <a:pt x="475" y="42"/>
                    <a:pt x="472" y="42"/>
                  </a:cubicBezTo>
                  <a:cubicBezTo>
                    <a:pt x="466" y="41"/>
                    <a:pt x="460" y="40"/>
                    <a:pt x="454" y="40"/>
                  </a:cubicBezTo>
                  <a:cubicBezTo>
                    <a:pt x="436" y="40"/>
                    <a:pt x="417" y="45"/>
                    <a:pt x="399" y="54"/>
                  </a:cubicBezTo>
                  <a:cubicBezTo>
                    <a:pt x="394" y="56"/>
                    <a:pt x="389" y="57"/>
                    <a:pt x="384" y="57"/>
                  </a:cubicBezTo>
                  <a:cubicBezTo>
                    <a:pt x="370" y="57"/>
                    <a:pt x="357" y="49"/>
                    <a:pt x="341" y="46"/>
                  </a:cubicBezTo>
                  <a:cubicBezTo>
                    <a:pt x="329" y="42"/>
                    <a:pt x="316" y="40"/>
                    <a:pt x="302" y="40"/>
                  </a:cubicBezTo>
                  <a:cubicBezTo>
                    <a:pt x="289" y="40"/>
                    <a:pt x="276" y="42"/>
                    <a:pt x="263" y="46"/>
                  </a:cubicBezTo>
                  <a:cubicBezTo>
                    <a:pt x="253" y="48"/>
                    <a:pt x="243" y="54"/>
                    <a:pt x="234" y="54"/>
                  </a:cubicBezTo>
                  <a:cubicBezTo>
                    <a:pt x="228" y="54"/>
                    <a:pt x="223" y="52"/>
                    <a:pt x="218" y="46"/>
                  </a:cubicBezTo>
                  <a:cubicBezTo>
                    <a:pt x="214" y="42"/>
                    <a:pt x="210" y="38"/>
                    <a:pt x="206" y="38"/>
                  </a:cubicBezTo>
                  <a:cubicBezTo>
                    <a:pt x="201" y="39"/>
                    <a:pt x="196" y="40"/>
                    <a:pt x="191" y="40"/>
                  </a:cubicBezTo>
                  <a:cubicBezTo>
                    <a:pt x="164" y="40"/>
                    <a:pt x="139" y="22"/>
                    <a:pt x="111" y="5"/>
                  </a:cubicBezTo>
                  <a:cubicBezTo>
                    <a:pt x="103" y="1"/>
                    <a:pt x="91" y="1"/>
                    <a:pt x="79" y="1"/>
                  </a:cubicBezTo>
                  <a:cubicBezTo>
                    <a:pt x="69" y="1"/>
                    <a:pt x="60" y="15"/>
                    <a:pt x="51" y="15"/>
                  </a:cubicBezTo>
                  <a:cubicBezTo>
                    <a:pt x="48" y="15"/>
                    <a:pt x="45" y="13"/>
                    <a:pt x="42" y="9"/>
                  </a:cubicBezTo>
                  <a:cubicBezTo>
                    <a:pt x="37" y="3"/>
                    <a:pt x="32" y="1"/>
                    <a:pt x="27" y="1"/>
                  </a:cubicBezTo>
                  <a:cubicBezTo>
                    <a:pt x="21" y="1"/>
                    <a:pt x="15" y="3"/>
                    <a:pt x="9" y="3"/>
                  </a:cubicBezTo>
                  <a:cubicBezTo>
                    <a:pt x="6" y="3"/>
                    <a:pt x="3" y="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0C0569-FCBA-3C9D-AFB5-26B01E140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45" y="2017412"/>
            <a:ext cx="8374278" cy="27383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88" name="Google Shape;17188;p59"/>
          <p:cNvGrpSpPr/>
          <p:nvPr/>
        </p:nvGrpSpPr>
        <p:grpSpPr>
          <a:xfrm flipH="1">
            <a:off x="7030891" y="1372717"/>
            <a:ext cx="3512857" cy="2398417"/>
            <a:chOff x="2993825" y="1633600"/>
            <a:chExt cx="2381275" cy="1625825"/>
          </a:xfrm>
        </p:grpSpPr>
        <p:sp>
          <p:nvSpPr>
            <p:cNvPr id="17189" name="Google Shape;17189;p59"/>
            <p:cNvSpPr/>
            <p:nvPr/>
          </p:nvSpPr>
          <p:spPr>
            <a:xfrm>
              <a:off x="2993825" y="1797200"/>
              <a:ext cx="983775" cy="949725"/>
            </a:xfrm>
            <a:custGeom>
              <a:avLst/>
              <a:gdLst/>
              <a:ahLst/>
              <a:cxnLst/>
              <a:rect l="l" t="t" r="r" b="b"/>
              <a:pathLst>
                <a:path w="39351" h="37989" extrusionOk="0">
                  <a:moveTo>
                    <a:pt x="24803" y="1"/>
                  </a:moveTo>
                  <a:cubicBezTo>
                    <a:pt x="24324" y="1"/>
                    <a:pt x="23849" y="173"/>
                    <a:pt x="23479" y="496"/>
                  </a:cubicBezTo>
                  <a:lnTo>
                    <a:pt x="893" y="19903"/>
                  </a:lnTo>
                  <a:cubicBezTo>
                    <a:pt x="274" y="20427"/>
                    <a:pt x="0" y="21212"/>
                    <a:pt x="143" y="21998"/>
                  </a:cubicBezTo>
                  <a:cubicBezTo>
                    <a:pt x="274" y="22796"/>
                    <a:pt x="810" y="23427"/>
                    <a:pt x="1560" y="23725"/>
                  </a:cubicBezTo>
                  <a:lnTo>
                    <a:pt x="38660" y="37869"/>
                  </a:lnTo>
                  <a:lnTo>
                    <a:pt x="38695" y="37929"/>
                  </a:lnTo>
                  <a:cubicBezTo>
                    <a:pt x="38910" y="37941"/>
                    <a:pt x="39124" y="37976"/>
                    <a:pt x="39350" y="37988"/>
                  </a:cubicBezTo>
                  <a:lnTo>
                    <a:pt x="39172" y="37536"/>
                  </a:lnTo>
                  <a:cubicBezTo>
                    <a:pt x="39136" y="37464"/>
                    <a:pt x="39076" y="37393"/>
                    <a:pt x="38981" y="37357"/>
                  </a:cubicBezTo>
                  <a:lnTo>
                    <a:pt x="1762" y="23177"/>
                  </a:lnTo>
                  <a:cubicBezTo>
                    <a:pt x="1215" y="22975"/>
                    <a:pt x="810" y="22498"/>
                    <a:pt x="726" y="21915"/>
                  </a:cubicBezTo>
                  <a:cubicBezTo>
                    <a:pt x="619" y="21332"/>
                    <a:pt x="834" y="20748"/>
                    <a:pt x="1274" y="20367"/>
                  </a:cubicBezTo>
                  <a:lnTo>
                    <a:pt x="23848" y="948"/>
                  </a:lnTo>
                  <a:cubicBezTo>
                    <a:pt x="24119" y="717"/>
                    <a:pt x="24459" y="593"/>
                    <a:pt x="24804" y="593"/>
                  </a:cubicBezTo>
                  <a:cubicBezTo>
                    <a:pt x="24975" y="593"/>
                    <a:pt x="25147" y="623"/>
                    <a:pt x="25313" y="686"/>
                  </a:cubicBezTo>
                  <a:lnTo>
                    <a:pt x="25944" y="924"/>
                  </a:lnTo>
                  <a:cubicBezTo>
                    <a:pt x="25981" y="939"/>
                    <a:pt x="26020" y="945"/>
                    <a:pt x="26058" y="945"/>
                  </a:cubicBezTo>
                  <a:cubicBezTo>
                    <a:pt x="26178" y="945"/>
                    <a:pt x="26291" y="878"/>
                    <a:pt x="26337" y="769"/>
                  </a:cubicBezTo>
                  <a:cubicBezTo>
                    <a:pt x="26396" y="615"/>
                    <a:pt x="26325" y="436"/>
                    <a:pt x="26170" y="377"/>
                  </a:cubicBezTo>
                  <a:lnTo>
                    <a:pt x="25527" y="138"/>
                  </a:lnTo>
                  <a:cubicBezTo>
                    <a:pt x="25293" y="46"/>
                    <a:pt x="25047" y="1"/>
                    <a:pt x="2480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0" name="Google Shape;17190;p59"/>
            <p:cNvSpPr/>
            <p:nvPr/>
          </p:nvSpPr>
          <p:spPr>
            <a:xfrm>
              <a:off x="4368625" y="2394275"/>
              <a:ext cx="1006475" cy="865150"/>
            </a:xfrm>
            <a:custGeom>
              <a:avLst/>
              <a:gdLst/>
              <a:ahLst/>
              <a:cxnLst/>
              <a:rect l="l" t="t" r="r" b="b"/>
              <a:pathLst>
                <a:path w="40259" h="34606" extrusionOk="0">
                  <a:moveTo>
                    <a:pt x="32813" y="1"/>
                  </a:moveTo>
                  <a:cubicBezTo>
                    <a:pt x="32695" y="1"/>
                    <a:pt x="32577" y="76"/>
                    <a:pt x="32531" y="187"/>
                  </a:cubicBezTo>
                  <a:cubicBezTo>
                    <a:pt x="32471" y="342"/>
                    <a:pt x="32543" y="520"/>
                    <a:pt x="32698" y="580"/>
                  </a:cubicBezTo>
                  <a:lnTo>
                    <a:pt x="34579" y="1294"/>
                  </a:lnTo>
                  <a:cubicBezTo>
                    <a:pt x="34865" y="1389"/>
                    <a:pt x="35079" y="1651"/>
                    <a:pt x="35115" y="1961"/>
                  </a:cubicBezTo>
                  <a:lnTo>
                    <a:pt x="39556" y="32381"/>
                  </a:lnTo>
                  <a:cubicBezTo>
                    <a:pt x="39627" y="32881"/>
                    <a:pt x="39437" y="33382"/>
                    <a:pt x="39032" y="33703"/>
                  </a:cubicBezTo>
                  <a:cubicBezTo>
                    <a:pt x="38770" y="33918"/>
                    <a:pt x="38464" y="34024"/>
                    <a:pt x="38152" y="34024"/>
                  </a:cubicBezTo>
                  <a:cubicBezTo>
                    <a:pt x="37981" y="34024"/>
                    <a:pt x="37807" y="33992"/>
                    <a:pt x="37639" y="33929"/>
                  </a:cubicBezTo>
                  <a:lnTo>
                    <a:pt x="991" y="19951"/>
                  </a:lnTo>
                  <a:cubicBezTo>
                    <a:pt x="961" y="19933"/>
                    <a:pt x="929" y="19925"/>
                    <a:pt x="893" y="19925"/>
                  </a:cubicBezTo>
                  <a:cubicBezTo>
                    <a:pt x="857" y="19925"/>
                    <a:pt x="819" y="19933"/>
                    <a:pt x="777" y="19951"/>
                  </a:cubicBezTo>
                  <a:lnTo>
                    <a:pt x="289" y="20130"/>
                  </a:lnTo>
                  <a:cubicBezTo>
                    <a:pt x="486" y="20196"/>
                    <a:pt x="1047" y="20494"/>
                    <a:pt x="930" y="20494"/>
                  </a:cubicBezTo>
                  <a:cubicBezTo>
                    <a:pt x="920" y="20494"/>
                    <a:pt x="905" y="20492"/>
                    <a:pt x="884" y="20487"/>
                  </a:cubicBezTo>
                  <a:cubicBezTo>
                    <a:pt x="389" y="20382"/>
                    <a:pt x="62" y="20304"/>
                    <a:pt x="9" y="20304"/>
                  </a:cubicBezTo>
                  <a:cubicBezTo>
                    <a:pt x="2" y="20304"/>
                    <a:pt x="0" y="20306"/>
                    <a:pt x="3" y="20308"/>
                  </a:cubicBezTo>
                  <a:lnTo>
                    <a:pt x="37424" y="34477"/>
                  </a:lnTo>
                  <a:cubicBezTo>
                    <a:pt x="37655" y="34564"/>
                    <a:pt x="37896" y="34606"/>
                    <a:pt x="38136" y="34606"/>
                  </a:cubicBezTo>
                  <a:cubicBezTo>
                    <a:pt x="38588" y="34606"/>
                    <a:pt x="39035" y="34455"/>
                    <a:pt x="39401" y="34167"/>
                  </a:cubicBezTo>
                  <a:cubicBezTo>
                    <a:pt x="39984" y="33703"/>
                    <a:pt x="40258" y="33001"/>
                    <a:pt x="40151" y="32286"/>
                  </a:cubicBezTo>
                  <a:lnTo>
                    <a:pt x="35710" y="1866"/>
                  </a:lnTo>
                  <a:cubicBezTo>
                    <a:pt x="35638" y="1354"/>
                    <a:pt x="35293" y="913"/>
                    <a:pt x="34805" y="735"/>
                  </a:cubicBezTo>
                  <a:lnTo>
                    <a:pt x="32912" y="20"/>
                  </a:lnTo>
                  <a:cubicBezTo>
                    <a:pt x="32880" y="7"/>
                    <a:pt x="32846" y="1"/>
                    <a:pt x="3281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1" name="Google Shape;17191;p59"/>
            <p:cNvSpPr/>
            <p:nvPr/>
          </p:nvSpPr>
          <p:spPr>
            <a:xfrm>
              <a:off x="3958525" y="2730625"/>
              <a:ext cx="439350" cy="179125"/>
            </a:xfrm>
            <a:custGeom>
              <a:avLst/>
              <a:gdLst/>
              <a:ahLst/>
              <a:cxnLst/>
              <a:rect l="l" t="t" r="r" b="b"/>
              <a:pathLst>
                <a:path w="17574" h="7165" extrusionOk="0">
                  <a:moveTo>
                    <a:pt x="324" y="1"/>
                  </a:moveTo>
                  <a:cubicBezTo>
                    <a:pt x="291" y="1"/>
                    <a:pt x="258" y="7"/>
                    <a:pt x="226" y="20"/>
                  </a:cubicBezTo>
                  <a:cubicBezTo>
                    <a:pt x="72" y="68"/>
                    <a:pt x="0" y="235"/>
                    <a:pt x="60" y="377"/>
                  </a:cubicBezTo>
                  <a:cubicBezTo>
                    <a:pt x="84" y="461"/>
                    <a:pt x="857" y="2437"/>
                    <a:pt x="3394" y="4247"/>
                  </a:cubicBezTo>
                  <a:cubicBezTo>
                    <a:pt x="5358" y="5652"/>
                    <a:pt x="8716" y="7164"/>
                    <a:pt x="14121" y="7164"/>
                  </a:cubicBezTo>
                  <a:cubicBezTo>
                    <a:pt x="15121" y="7164"/>
                    <a:pt x="16169" y="7128"/>
                    <a:pt x="17300" y="7033"/>
                  </a:cubicBezTo>
                  <a:cubicBezTo>
                    <a:pt x="17455" y="7021"/>
                    <a:pt x="17574" y="6866"/>
                    <a:pt x="17562" y="6724"/>
                  </a:cubicBezTo>
                  <a:cubicBezTo>
                    <a:pt x="17551" y="6582"/>
                    <a:pt x="17421" y="6470"/>
                    <a:pt x="17289" y="6470"/>
                  </a:cubicBezTo>
                  <a:cubicBezTo>
                    <a:pt x="17277" y="6470"/>
                    <a:pt x="17265" y="6471"/>
                    <a:pt x="17252" y="6473"/>
                  </a:cubicBezTo>
                  <a:cubicBezTo>
                    <a:pt x="16150" y="6580"/>
                    <a:pt x="15118" y="6629"/>
                    <a:pt x="14154" y="6629"/>
                  </a:cubicBezTo>
                  <a:cubicBezTo>
                    <a:pt x="8892" y="6629"/>
                    <a:pt x="5632" y="5179"/>
                    <a:pt x="3751" y="3830"/>
                  </a:cubicBezTo>
                  <a:cubicBezTo>
                    <a:pt x="1334" y="2104"/>
                    <a:pt x="584" y="199"/>
                    <a:pt x="584" y="187"/>
                  </a:cubicBezTo>
                  <a:cubicBezTo>
                    <a:pt x="547" y="76"/>
                    <a:pt x="438" y="1"/>
                    <a:pt x="32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2" name="Google Shape;17192;p59"/>
            <p:cNvSpPr/>
            <p:nvPr/>
          </p:nvSpPr>
          <p:spPr>
            <a:xfrm>
              <a:off x="3057225" y="1740925"/>
              <a:ext cx="2275300" cy="1454350"/>
            </a:xfrm>
            <a:custGeom>
              <a:avLst/>
              <a:gdLst/>
              <a:ahLst/>
              <a:cxnLst/>
              <a:rect l="l" t="t" r="r" b="b"/>
              <a:pathLst>
                <a:path w="91012" h="58174" extrusionOk="0">
                  <a:moveTo>
                    <a:pt x="30008" y="1"/>
                  </a:moveTo>
                  <a:cubicBezTo>
                    <a:pt x="29974" y="1"/>
                    <a:pt x="29940" y="7"/>
                    <a:pt x="29909" y="20"/>
                  </a:cubicBezTo>
                  <a:lnTo>
                    <a:pt x="22562" y="2961"/>
                  </a:lnTo>
                  <a:cubicBezTo>
                    <a:pt x="22539" y="2973"/>
                    <a:pt x="22503" y="2985"/>
                    <a:pt x="22479" y="3020"/>
                  </a:cubicBezTo>
                  <a:lnTo>
                    <a:pt x="107" y="23737"/>
                  </a:lnTo>
                  <a:cubicBezTo>
                    <a:pt x="48" y="23797"/>
                    <a:pt x="0" y="23892"/>
                    <a:pt x="24" y="23987"/>
                  </a:cubicBezTo>
                  <a:cubicBezTo>
                    <a:pt x="36" y="24071"/>
                    <a:pt x="95" y="24166"/>
                    <a:pt x="167" y="24214"/>
                  </a:cubicBezTo>
                  <a:cubicBezTo>
                    <a:pt x="5739" y="27381"/>
                    <a:pt x="12716" y="29155"/>
                    <a:pt x="19467" y="30857"/>
                  </a:cubicBezTo>
                  <a:cubicBezTo>
                    <a:pt x="22146" y="31548"/>
                    <a:pt x="24694" y="32191"/>
                    <a:pt x="27075" y="32905"/>
                  </a:cubicBezTo>
                  <a:cubicBezTo>
                    <a:pt x="35278" y="35358"/>
                    <a:pt x="38517" y="39513"/>
                    <a:pt x="38553" y="39549"/>
                  </a:cubicBezTo>
                  <a:cubicBezTo>
                    <a:pt x="38600" y="39596"/>
                    <a:pt x="38636" y="39644"/>
                    <a:pt x="38684" y="39656"/>
                  </a:cubicBezTo>
                  <a:cubicBezTo>
                    <a:pt x="38717" y="39673"/>
                    <a:pt x="38752" y="39681"/>
                    <a:pt x="38791" y="39681"/>
                  </a:cubicBezTo>
                  <a:cubicBezTo>
                    <a:pt x="38835" y="39681"/>
                    <a:pt x="38882" y="39670"/>
                    <a:pt x="38934" y="39644"/>
                  </a:cubicBezTo>
                  <a:cubicBezTo>
                    <a:pt x="38958" y="39639"/>
                    <a:pt x="40087" y="39241"/>
                    <a:pt x="41841" y="39241"/>
                  </a:cubicBezTo>
                  <a:cubicBezTo>
                    <a:pt x="44409" y="39241"/>
                    <a:pt x="48318" y="40096"/>
                    <a:pt x="52054" y="44299"/>
                  </a:cubicBezTo>
                  <a:cubicBezTo>
                    <a:pt x="52109" y="44372"/>
                    <a:pt x="52191" y="44403"/>
                    <a:pt x="52275" y="44403"/>
                  </a:cubicBezTo>
                  <a:cubicBezTo>
                    <a:pt x="52301" y="44403"/>
                    <a:pt x="52327" y="44400"/>
                    <a:pt x="52352" y="44395"/>
                  </a:cubicBezTo>
                  <a:cubicBezTo>
                    <a:pt x="52362" y="44395"/>
                    <a:pt x="53342" y="44119"/>
                    <a:pt x="55054" y="44119"/>
                  </a:cubicBezTo>
                  <a:cubicBezTo>
                    <a:pt x="55446" y="44119"/>
                    <a:pt x="55875" y="44133"/>
                    <a:pt x="56340" y="44168"/>
                  </a:cubicBezTo>
                  <a:cubicBezTo>
                    <a:pt x="58638" y="44347"/>
                    <a:pt x="62306" y="45073"/>
                    <a:pt x="66699" y="47585"/>
                  </a:cubicBezTo>
                  <a:cubicBezTo>
                    <a:pt x="73986" y="51753"/>
                    <a:pt x="83308" y="56741"/>
                    <a:pt x="90654" y="58170"/>
                  </a:cubicBezTo>
                  <a:cubicBezTo>
                    <a:pt x="90670" y="58172"/>
                    <a:pt x="90686" y="58173"/>
                    <a:pt x="90701" y="58173"/>
                  </a:cubicBezTo>
                  <a:cubicBezTo>
                    <a:pt x="90777" y="58173"/>
                    <a:pt x="90845" y="58148"/>
                    <a:pt x="90904" y="58099"/>
                  </a:cubicBezTo>
                  <a:cubicBezTo>
                    <a:pt x="90964" y="58039"/>
                    <a:pt x="91011" y="57932"/>
                    <a:pt x="91000" y="57849"/>
                  </a:cubicBezTo>
                  <a:lnTo>
                    <a:pt x="87249" y="27666"/>
                  </a:lnTo>
                  <a:cubicBezTo>
                    <a:pt x="87237" y="27559"/>
                    <a:pt x="87154" y="27464"/>
                    <a:pt x="87059" y="27428"/>
                  </a:cubicBezTo>
                  <a:lnTo>
                    <a:pt x="85356" y="26785"/>
                  </a:lnTo>
                  <a:cubicBezTo>
                    <a:pt x="85314" y="26770"/>
                    <a:pt x="85272" y="26763"/>
                    <a:pt x="85233" y="26763"/>
                  </a:cubicBezTo>
                  <a:cubicBezTo>
                    <a:pt x="85117" y="26763"/>
                    <a:pt x="85019" y="26828"/>
                    <a:pt x="84975" y="26952"/>
                  </a:cubicBezTo>
                  <a:cubicBezTo>
                    <a:pt x="84904" y="27107"/>
                    <a:pt x="84987" y="27273"/>
                    <a:pt x="85130" y="27333"/>
                  </a:cubicBezTo>
                  <a:lnTo>
                    <a:pt x="86654" y="27916"/>
                  </a:lnTo>
                  <a:lnTo>
                    <a:pt x="90333" y="57515"/>
                  </a:lnTo>
                  <a:cubicBezTo>
                    <a:pt x="83106" y="56003"/>
                    <a:pt x="74057" y="51157"/>
                    <a:pt x="66949" y="47085"/>
                  </a:cubicBezTo>
                  <a:cubicBezTo>
                    <a:pt x="61809" y="44147"/>
                    <a:pt x="57623" y="43531"/>
                    <a:pt x="55029" y="43531"/>
                  </a:cubicBezTo>
                  <a:cubicBezTo>
                    <a:pt x="53639" y="43531"/>
                    <a:pt x="52706" y="43708"/>
                    <a:pt x="52328" y="43799"/>
                  </a:cubicBezTo>
                  <a:cubicBezTo>
                    <a:pt x="48508" y="39553"/>
                    <a:pt x="44480" y="38670"/>
                    <a:pt x="41802" y="38670"/>
                  </a:cubicBezTo>
                  <a:cubicBezTo>
                    <a:pt x="40366" y="38670"/>
                    <a:pt x="39318" y="38924"/>
                    <a:pt x="38898" y="39049"/>
                  </a:cubicBezTo>
                  <a:cubicBezTo>
                    <a:pt x="38207" y="38227"/>
                    <a:pt x="34826" y="34632"/>
                    <a:pt x="27254" y="32346"/>
                  </a:cubicBezTo>
                  <a:cubicBezTo>
                    <a:pt x="24848" y="31619"/>
                    <a:pt x="22312" y="30976"/>
                    <a:pt x="19622" y="30298"/>
                  </a:cubicBezTo>
                  <a:cubicBezTo>
                    <a:pt x="13037" y="28631"/>
                    <a:pt x="6251" y="26904"/>
                    <a:pt x="810" y="23892"/>
                  </a:cubicBezTo>
                  <a:lnTo>
                    <a:pt x="22836" y="3497"/>
                  </a:lnTo>
                  <a:lnTo>
                    <a:pt x="30123" y="580"/>
                  </a:lnTo>
                  <a:cubicBezTo>
                    <a:pt x="30278" y="520"/>
                    <a:pt x="30349" y="342"/>
                    <a:pt x="30290" y="187"/>
                  </a:cubicBezTo>
                  <a:cubicBezTo>
                    <a:pt x="30243" y="76"/>
                    <a:pt x="30125" y="1"/>
                    <a:pt x="3000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3" name="Google Shape;17193;p59"/>
            <p:cNvSpPr/>
            <p:nvPr/>
          </p:nvSpPr>
          <p:spPr>
            <a:xfrm>
              <a:off x="3485250" y="1633600"/>
              <a:ext cx="996575" cy="1082100"/>
            </a:xfrm>
            <a:custGeom>
              <a:avLst/>
              <a:gdLst/>
              <a:ahLst/>
              <a:cxnLst/>
              <a:rect l="l" t="t" r="r" b="b"/>
              <a:pathLst>
                <a:path w="39863" h="43284" extrusionOk="0">
                  <a:moveTo>
                    <a:pt x="18657" y="789"/>
                  </a:moveTo>
                  <a:cubicBezTo>
                    <a:pt x="20336" y="3694"/>
                    <a:pt x="23360" y="4551"/>
                    <a:pt x="27147" y="5635"/>
                  </a:cubicBezTo>
                  <a:cubicBezTo>
                    <a:pt x="28956" y="6159"/>
                    <a:pt x="31028" y="6742"/>
                    <a:pt x="33135" y="7647"/>
                  </a:cubicBezTo>
                  <a:cubicBezTo>
                    <a:pt x="36410" y="9028"/>
                    <a:pt x="37898" y="11040"/>
                    <a:pt x="38565" y="12469"/>
                  </a:cubicBezTo>
                  <a:cubicBezTo>
                    <a:pt x="39196" y="13874"/>
                    <a:pt x="39219" y="15017"/>
                    <a:pt x="39219" y="15243"/>
                  </a:cubicBezTo>
                  <a:lnTo>
                    <a:pt x="29171" y="41722"/>
                  </a:lnTo>
                  <a:cubicBezTo>
                    <a:pt x="28147" y="35507"/>
                    <a:pt x="21729" y="32400"/>
                    <a:pt x="16002" y="30209"/>
                  </a:cubicBezTo>
                  <a:cubicBezTo>
                    <a:pt x="15109" y="29876"/>
                    <a:pt x="14216" y="29542"/>
                    <a:pt x="13359" y="29233"/>
                  </a:cubicBezTo>
                  <a:cubicBezTo>
                    <a:pt x="11930" y="28709"/>
                    <a:pt x="10585" y="28221"/>
                    <a:pt x="9525" y="27745"/>
                  </a:cubicBezTo>
                  <a:cubicBezTo>
                    <a:pt x="4548" y="25506"/>
                    <a:pt x="1370" y="21494"/>
                    <a:pt x="679" y="20577"/>
                  </a:cubicBezTo>
                  <a:lnTo>
                    <a:pt x="18657" y="789"/>
                  </a:lnTo>
                  <a:close/>
                  <a:moveTo>
                    <a:pt x="18706" y="0"/>
                  </a:moveTo>
                  <a:cubicBezTo>
                    <a:pt x="18627" y="0"/>
                    <a:pt x="18552" y="27"/>
                    <a:pt x="18503" y="86"/>
                  </a:cubicBezTo>
                  <a:lnTo>
                    <a:pt x="107" y="20363"/>
                  </a:lnTo>
                  <a:cubicBezTo>
                    <a:pt x="0" y="20470"/>
                    <a:pt x="0" y="20613"/>
                    <a:pt x="72" y="20732"/>
                  </a:cubicBezTo>
                  <a:cubicBezTo>
                    <a:pt x="107" y="20779"/>
                    <a:pt x="3536" y="25709"/>
                    <a:pt x="9287" y="28280"/>
                  </a:cubicBezTo>
                  <a:cubicBezTo>
                    <a:pt x="10359" y="28769"/>
                    <a:pt x="11728" y="29257"/>
                    <a:pt x="13169" y="29781"/>
                  </a:cubicBezTo>
                  <a:cubicBezTo>
                    <a:pt x="19586" y="32102"/>
                    <a:pt x="28361" y="35293"/>
                    <a:pt x="28718" y="42985"/>
                  </a:cubicBezTo>
                  <a:cubicBezTo>
                    <a:pt x="28742" y="43104"/>
                    <a:pt x="28813" y="43211"/>
                    <a:pt x="28921" y="43246"/>
                  </a:cubicBezTo>
                  <a:cubicBezTo>
                    <a:pt x="28932" y="43270"/>
                    <a:pt x="28944" y="43270"/>
                    <a:pt x="28980" y="43282"/>
                  </a:cubicBezTo>
                  <a:cubicBezTo>
                    <a:pt x="28990" y="43283"/>
                    <a:pt x="29001" y="43283"/>
                    <a:pt x="29011" y="43283"/>
                  </a:cubicBezTo>
                  <a:cubicBezTo>
                    <a:pt x="29141" y="43283"/>
                    <a:pt x="29257" y="43213"/>
                    <a:pt x="29302" y="43092"/>
                  </a:cubicBezTo>
                  <a:lnTo>
                    <a:pt x="39791" y="15410"/>
                  </a:lnTo>
                  <a:cubicBezTo>
                    <a:pt x="39791" y="15374"/>
                    <a:pt x="39815" y="15350"/>
                    <a:pt x="39815" y="15314"/>
                  </a:cubicBezTo>
                  <a:cubicBezTo>
                    <a:pt x="39815" y="15267"/>
                    <a:pt x="39862" y="13945"/>
                    <a:pt x="39112" y="12266"/>
                  </a:cubicBezTo>
                  <a:cubicBezTo>
                    <a:pt x="38398" y="10731"/>
                    <a:pt x="36838" y="8587"/>
                    <a:pt x="33362" y="7111"/>
                  </a:cubicBezTo>
                  <a:cubicBezTo>
                    <a:pt x="31207" y="6194"/>
                    <a:pt x="29123" y="5599"/>
                    <a:pt x="27289" y="5075"/>
                  </a:cubicBezTo>
                  <a:cubicBezTo>
                    <a:pt x="23479" y="3992"/>
                    <a:pt x="20491" y="3146"/>
                    <a:pt x="18979" y="170"/>
                  </a:cubicBezTo>
                  <a:cubicBezTo>
                    <a:pt x="18931" y="74"/>
                    <a:pt x="18836" y="15"/>
                    <a:pt x="18753" y="3"/>
                  </a:cubicBezTo>
                  <a:cubicBezTo>
                    <a:pt x="18737" y="1"/>
                    <a:pt x="18722" y="0"/>
                    <a:pt x="1870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4" name="Google Shape;17194;p59"/>
            <p:cNvSpPr/>
            <p:nvPr/>
          </p:nvSpPr>
          <p:spPr>
            <a:xfrm>
              <a:off x="3311700" y="1721675"/>
              <a:ext cx="1869025" cy="1141400"/>
            </a:xfrm>
            <a:custGeom>
              <a:avLst/>
              <a:gdLst/>
              <a:ahLst/>
              <a:cxnLst/>
              <a:rect l="l" t="t" r="r" b="b"/>
              <a:pathLst>
                <a:path w="74761" h="45656" extrusionOk="0">
                  <a:moveTo>
                    <a:pt x="20822" y="0"/>
                  </a:moveTo>
                  <a:cubicBezTo>
                    <a:pt x="20741" y="0"/>
                    <a:pt x="20658" y="32"/>
                    <a:pt x="20599" y="100"/>
                  </a:cubicBezTo>
                  <a:lnTo>
                    <a:pt x="108" y="21007"/>
                  </a:lnTo>
                  <a:cubicBezTo>
                    <a:pt x="37" y="21078"/>
                    <a:pt x="1" y="21185"/>
                    <a:pt x="37" y="21293"/>
                  </a:cubicBezTo>
                  <a:cubicBezTo>
                    <a:pt x="60" y="21388"/>
                    <a:pt x="144" y="21471"/>
                    <a:pt x="239" y="21495"/>
                  </a:cubicBezTo>
                  <a:cubicBezTo>
                    <a:pt x="418" y="21543"/>
                    <a:pt x="18384" y="25948"/>
                    <a:pt x="25968" y="29544"/>
                  </a:cubicBezTo>
                  <a:cubicBezTo>
                    <a:pt x="34946" y="33818"/>
                    <a:pt x="35648" y="39414"/>
                    <a:pt x="35660" y="39473"/>
                  </a:cubicBezTo>
                  <a:cubicBezTo>
                    <a:pt x="35672" y="39593"/>
                    <a:pt x="35755" y="39676"/>
                    <a:pt x="35851" y="39712"/>
                  </a:cubicBezTo>
                  <a:cubicBezTo>
                    <a:pt x="35874" y="39712"/>
                    <a:pt x="35886" y="39723"/>
                    <a:pt x="35886" y="39723"/>
                  </a:cubicBezTo>
                  <a:cubicBezTo>
                    <a:pt x="35910" y="39731"/>
                    <a:pt x="35934" y="39734"/>
                    <a:pt x="35958" y="39734"/>
                  </a:cubicBezTo>
                  <a:cubicBezTo>
                    <a:pt x="36054" y="39734"/>
                    <a:pt x="36148" y="39679"/>
                    <a:pt x="36196" y="39593"/>
                  </a:cubicBezTo>
                  <a:cubicBezTo>
                    <a:pt x="36236" y="39532"/>
                    <a:pt x="39574" y="34504"/>
                    <a:pt x="46985" y="34504"/>
                  </a:cubicBezTo>
                  <a:cubicBezTo>
                    <a:pt x="48378" y="34504"/>
                    <a:pt x="49916" y="34682"/>
                    <a:pt x="51603" y="35104"/>
                  </a:cubicBezTo>
                  <a:cubicBezTo>
                    <a:pt x="56806" y="36414"/>
                    <a:pt x="59806" y="38509"/>
                    <a:pt x="62687" y="40533"/>
                  </a:cubicBezTo>
                  <a:cubicBezTo>
                    <a:pt x="65878" y="42760"/>
                    <a:pt x="68867" y="44879"/>
                    <a:pt x="74415" y="45653"/>
                  </a:cubicBezTo>
                  <a:cubicBezTo>
                    <a:pt x="74431" y="45655"/>
                    <a:pt x="74446" y="45656"/>
                    <a:pt x="74462" y="45656"/>
                  </a:cubicBezTo>
                  <a:cubicBezTo>
                    <a:pt x="74537" y="45656"/>
                    <a:pt x="74604" y="45631"/>
                    <a:pt x="74653" y="45581"/>
                  </a:cubicBezTo>
                  <a:cubicBezTo>
                    <a:pt x="74713" y="45522"/>
                    <a:pt x="74760" y="45427"/>
                    <a:pt x="74748" y="45343"/>
                  </a:cubicBezTo>
                  <a:lnTo>
                    <a:pt x="72391" y="18411"/>
                  </a:lnTo>
                  <a:cubicBezTo>
                    <a:pt x="72391" y="18340"/>
                    <a:pt x="72355" y="18268"/>
                    <a:pt x="72272" y="18209"/>
                  </a:cubicBezTo>
                  <a:cubicBezTo>
                    <a:pt x="72223" y="18169"/>
                    <a:pt x="72157" y="18146"/>
                    <a:pt x="72095" y="18146"/>
                  </a:cubicBezTo>
                  <a:cubicBezTo>
                    <a:pt x="72082" y="18146"/>
                    <a:pt x="72070" y="18147"/>
                    <a:pt x="72058" y="18149"/>
                  </a:cubicBezTo>
                  <a:cubicBezTo>
                    <a:pt x="72058" y="18149"/>
                    <a:pt x="72053" y="18150"/>
                    <a:pt x="72043" y="18150"/>
                  </a:cubicBezTo>
                  <a:cubicBezTo>
                    <a:pt x="71984" y="18150"/>
                    <a:pt x="71746" y="18141"/>
                    <a:pt x="71307" y="18018"/>
                  </a:cubicBezTo>
                  <a:lnTo>
                    <a:pt x="71307" y="18018"/>
                  </a:lnTo>
                  <a:cubicBezTo>
                    <a:pt x="71319" y="18221"/>
                    <a:pt x="71343" y="18435"/>
                    <a:pt x="71343" y="18638"/>
                  </a:cubicBezTo>
                  <a:cubicBezTo>
                    <a:pt x="71546" y="18685"/>
                    <a:pt x="71712" y="18709"/>
                    <a:pt x="71831" y="18733"/>
                  </a:cubicBezTo>
                  <a:lnTo>
                    <a:pt x="74141" y="45022"/>
                  </a:lnTo>
                  <a:cubicBezTo>
                    <a:pt x="68962" y="44224"/>
                    <a:pt x="66069" y="42200"/>
                    <a:pt x="63033" y="40057"/>
                  </a:cubicBezTo>
                  <a:cubicBezTo>
                    <a:pt x="60104" y="37985"/>
                    <a:pt x="57056" y="35854"/>
                    <a:pt x="51734" y="34532"/>
                  </a:cubicBezTo>
                  <a:cubicBezTo>
                    <a:pt x="49999" y="34099"/>
                    <a:pt x="48415" y="33916"/>
                    <a:pt x="46977" y="33916"/>
                  </a:cubicBezTo>
                  <a:cubicBezTo>
                    <a:pt x="40711" y="33916"/>
                    <a:pt x="37224" y="37391"/>
                    <a:pt x="36101" y="38747"/>
                  </a:cubicBezTo>
                  <a:cubicBezTo>
                    <a:pt x="35648" y="37080"/>
                    <a:pt x="33779" y="32604"/>
                    <a:pt x="26219" y="29008"/>
                  </a:cubicBezTo>
                  <a:cubicBezTo>
                    <a:pt x="19289" y="25722"/>
                    <a:pt x="3859" y="21793"/>
                    <a:pt x="870" y="21031"/>
                  </a:cubicBezTo>
                  <a:lnTo>
                    <a:pt x="20873" y="647"/>
                  </a:lnTo>
                  <a:lnTo>
                    <a:pt x="21897" y="1028"/>
                  </a:lnTo>
                  <a:cubicBezTo>
                    <a:pt x="21934" y="1043"/>
                    <a:pt x="21972" y="1049"/>
                    <a:pt x="22010" y="1049"/>
                  </a:cubicBezTo>
                  <a:cubicBezTo>
                    <a:pt x="22130" y="1049"/>
                    <a:pt x="22244" y="982"/>
                    <a:pt x="22289" y="873"/>
                  </a:cubicBezTo>
                  <a:cubicBezTo>
                    <a:pt x="22349" y="719"/>
                    <a:pt x="22266" y="540"/>
                    <a:pt x="22123" y="481"/>
                  </a:cubicBezTo>
                  <a:lnTo>
                    <a:pt x="20920" y="16"/>
                  </a:lnTo>
                  <a:cubicBezTo>
                    <a:pt x="20889" y="6"/>
                    <a:pt x="20856" y="0"/>
                    <a:pt x="2082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5" name="Google Shape;17195;p59"/>
            <p:cNvSpPr/>
            <p:nvPr/>
          </p:nvSpPr>
          <p:spPr>
            <a:xfrm>
              <a:off x="4413925" y="2274875"/>
              <a:ext cx="808775" cy="689050"/>
            </a:xfrm>
            <a:custGeom>
              <a:avLst/>
              <a:gdLst/>
              <a:ahLst/>
              <a:cxnLst/>
              <a:rect l="l" t="t" r="r" b="b"/>
              <a:pathLst>
                <a:path w="32351" h="27562" extrusionOk="0">
                  <a:moveTo>
                    <a:pt x="28375" y="1"/>
                  </a:moveTo>
                  <a:cubicBezTo>
                    <a:pt x="28260" y="1"/>
                    <a:pt x="28145" y="71"/>
                    <a:pt x="28100" y="189"/>
                  </a:cubicBezTo>
                  <a:cubicBezTo>
                    <a:pt x="28040" y="331"/>
                    <a:pt x="28111" y="510"/>
                    <a:pt x="28266" y="570"/>
                  </a:cubicBezTo>
                  <a:lnTo>
                    <a:pt x="29171" y="915"/>
                  </a:lnTo>
                  <a:lnTo>
                    <a:pt x="31695" y="26704"/>
                  </a:lnTo>
                  <a:cubicBezTo>
                    <a:pt x="29897" y="25608"/>
                    <a:pt x="23718" y="21846"/>
                    <a:pt x="19301" y="19084"/>
                  </a:cubicBezTo>
                  <a:lnTo>
                    <a:pt x="18956" y="18881"/>
                  </a:lnTo>
                  <a:cubicBezTo>
                    <a:pt x="15279" y="16597"/>
                    <a:pt x="9015" y="12701"/>
                    <a:pt x="2404" y="12701"/>
                  </a:cubicBezTo>
                  <a:cubicBezTo>
                    <a:pt x="1607" y="12701"/>
                    <a:pt x="804" y="12758"/>
                    <a:pt x="1" y="12881"/>
                  </a:cubicBezTo>
                  <a:cubicBezTo>
                    <a:pt x="84" y="12893"/>
                    <a:pt x="179" y="12916"/>
                    <a:pt x="263" y="12916"/>
                  </a:cubicBezTo>
                  <a:cubicBezTo>
                    <a:pt x="1382" y="12952"/>
                    <a:pt x="2501" y="13107"/>
                    <a:pt x="3573" y="13333"/>
                  </a:cubicBezTo>
                  <a:cubicBezTo>
                    <a:pt x="9597" y="13750"/>
                    <a:pt x="15253" y="17262"/>
                    <a:pt x="18646" y="19369"/>
                  </a:cubicBezTo>
                  <a:lnTo>
                    <a:pt x="18991" y="19584"/>
                  </a:lnTo>
                  <a:cubicBezTo>
                    <a:pt x="24194" y="22810"/>
                    <a:pt x="31826" y="27466"/>
                    <a:pt x="31910" y="27513"/>
                  </a:cubicBezTo>
                  <a:cubicBezTo>
                    <a:pt x="31921" y="27525"/>
                    <a:pt x="31933" y="27525"/>
                    <a:pt x="31945" y="27537"/>
                  </a:cubicBezTo>
                  <a:cubicBezTo>
                    <a:pt x="31987" y="27553"/>
                    <a:pt x="32026" y="27562"/>
                    <a:pt x="32065" y="27562"/>
                  </a:cubicBezTo>
                  <a:cubicBezTo>
                    <a:pt x="32116" y="27562"/>
                    <a:pt x="32165" y="27547"/>
                    <a:pt x="32219" y="27513"/>
                  </a:cubicBezTo>
                  <a:cubicBezTo>
                    <a:pt x="32314" y="27478"/>
                    <a:pt x="32350" y="27370"/>
                    <a:pt x="32350" y="27263"/>
                  </a:cubicBezTo>
                  <a:lnTo>
                    <a:pt x="29755" y="689"/>
                  </a:lnTo>
                  <a:cubicBezTo>
                    <a:pt x="29731" y="593"/>
                    <a:pt x="29659" y="486"/>
                    <a:pt x="29552" y="439"/>
                  </a:cubicBezTo>
                  <a:lnTo>
                    <a:pt x="28481" y="22"/>
                  </a:lnTo>
                  <a:cubicBezTo>
                    <a:pt x="28447" y="8"/>
                    <a:pt x="28411" y="1"/>
                    <a:pt x="2837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6" name="Google Shape;17196;p59"/>
            <p:cNvSpPr/>
            <p:nvPr/>
          </p:nvSpPr>
          <p:spPr>
            <a:xfrm>
              <a:off x="4333875" y="2339225"/>
              <a:ext cx="928400" cy="733100"/>
            </a:xfrm>
            <a:custGeom>
              <a:avLst/>
              <a:gdLst/>
              <a:ahLst/>
              <a:cxnLst/>
              <a:rect l="l" t="t" r="r" b="b"/>
              <a:pathLst>
                <a:path w="37136" h="29324" extrusionOk="0">
                  <a:moveTo>
                    <a:pt x="32851" y="0"/>
                  </a:moveTo>
                  <a:cubicBezTo>
                    <a:pt x="32728" y="0"/>
                    <a:pt x="32610" y="75"/>
                    <a:pt x="32564" y="186"/>
                  </a:cubicBezTo>
                  <a:cubicBezTo>
                    <a:pt x="32504" y="341"/>
                    <a:pt x="32576" y="520"/>
                    <a:pt x="32730" y="579"/>
                  </a:cubicBezTo>
                  <a:lnTo>
                    <a:pt x="33623" y="913"/>
                  </a:lnTo>
                  <a:lnTo>
                    <a:pt x="36469" y="28618"/>
                  </a:lnTo>
                  <a:cubicBezTo>
                    <a:pt x="34885" y="28095"/>
                    <a:pt x="32873" y="26952"/>
                    <a:pt x="28885" y="24654"/>
                  </a:cubicBezTo>
                  <a:cubicBezTo>
                    <a:pt x="26313" y="23177"/>
                    <a:pt x="22789" y="21153"/>
                    <a:pt x="18014" y="18534"/>
                  </a:cubicBezTo>
                  <a:cubicBezTo>
                    <a:pt x="12629" y="15575"/>
                    <a:pt x="8230" y="14713"/>
                    <a:pt x="4928" y="14713"/>
                  </a:cubicBezTo>
                  <a:cubicBezTo>
                    <a:pt x="2835" y="14713"/>
                    <a:pt x="1183" y="15059"/>
                    <a:pt x="0" y="15438"/>
                  </a:cubicBezTo>
                  <a:cubicBezTo>
                    <a:pt x="636" y="15368"/>
                    <a:pt x="1276" y="15335"/>
                    <a:pt x="1917" y="15335"/>
                  </a:cubicBezTo>
                  <a:cubicBezTo>
                    <a:pt x="2464" y="15335"/>
                    <a:pt x="3012" y="15359"/>
                    <a:pt x="3560" y="15402"/>
                  </a:cubicBezTo>
                  <a:cubicBezTo>
                    <a:pt x="4005" y="15368"/>
                    <a:pt x="4475" y="15348"/>
                    <a:pt x="4970" y="15348"/>
                  </a:cubicBezTo>
                  <a:cubicBezTo>
                    <a:pt x="8190" y="15348"/>
                    <a:pt x="12475" y="16179"/>
                    <a:pt x="17717" y="19058"/>
                  </a:cubicBezTo>
                  <a:cubicBezTo>
                    <a:pt x="22491" y="21677"/>
                    <a:pt x="26003" y="23701"/>
                    <a:pt x="28575" y="25177"/>
                  </a:cubicBezTo>
                  <a:cubicBezTo>
                    <a:pt x="32968" y="27690"/>
                    <a:pt x="34957" y="28833"/>
                    <a:pt x="36707" y="29309"/>
                  </a:cubicBezTo>
                  <a:cubicBezTo>
                    <a:pt x="36730" y="29319"/>
                    <a:pt x="36755" y="29323"/>
                    <a:pt x="36780" y="29323"/>
                  </a:cubicBezTo>
                  <a:cubicBezTo>
                    <a:pt x="36847" y="29323"/>
                    <a:pt x="36917" y="29293"/>
                    <a:pt x="36969" y="29249"/>
                  </a:cubicBezTo>
                  <a:cubicBezTo>
                    <a:pt x="37088" y="29166"/>
                    <a:pt x="37136" y="29071"/>
                    <a:pt x="37124" y="28987"/>
                  </a:cubicBezTo>
                  <a:lnTo>
                    <a:pt x="34207" y="674"/>
                  </a:lnTo>
                  <a:cubicBezTo>
                    <a:pt x="34183" y="579"/>
                    <a:pt x="34111" y="472"/>
                    <a:pt x="34004" y="424"/>
                  </a:cubicBezTo>
                  <a:lnTo>
                    <a:pt x="32957" y="20"/>
                  </a:lnTo>
                  <a:cubicBezTo>
                    <a:pt x="32922" y="6"/>
                    <a:pt x="32886" y="0"/>
                    <a:pt x="3285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7" name="Google Shape;17197;p59"/>
            <p:cNvSpPr/>
            <p:nvPr/>
          </p:nvSpPr>
          <p:spPr>
            <a:xfrm>
              <a:off x="4202600" y="2700450"/>
              <a:ext cx="14300" cy="27725"/>
            </a:xfrm>
            <a:custGeom>
              <a:avLst/>
              <a:gdLst/>
              <a:ahLst/>
              <a:cxnLst/>
              <a:rect l="l" t="t" r="r" b="b"/>
              <a:pathLst>
                <a:path w="572" h="1109" extrusionOk="0">
                  <a:moveTo>
                    <a:pt x="429" y="1"/>
                  </a:moveTo>
                  <a:cubicBezTo>
                    <a:pt x="429" y="1"/>
                    <a:pt x="179" y="203"/>
                    <a:pt x="84" y="501"/>
                  </a:cubicBezTo>
                  <a:cubicBezTo>
                    <a:pt x="0" y="799"/>
                    <a:pt x="72" y="1108"/>
                    <a:pt x="72" y="1108"/>
                  </a:cubicBezTo>
                  <a:cubicBezTo>
                    <a:pt x="72" y="1108"/>
                    <a:pt x="358" y="930"/>
                    <a:pt x="477" y="620"/>
                  </a:cubicBezTo>
                  <a:cubicBezTo>
                    <a:pt x="572" y="299"/>
                    <a:pt x="429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8" name="Google Shape;17198;p59"/>
            <p:cNvSpPr/>
            <p:nvPr/>
          </p:nvSpPr>
          <p:spPr>
            <a:xfrm>
              <a:off x="4206475" y="2638450"/>
              <a:ext cx="387575" cy="89425"/>
            </a:xfrm>
            <a:custGeom>
              <a:avLst/>
              <a:gdLst/>
              <a:ahLst/>
              <a:cxnLst/>
              <a:rect l="l" t="t" r="r" b="b"/>
              <a:pathLst>
                <a:path w="15503" h="3577" extrusionOk="0">
                  <a:moveTo>
                    <a:pt x="9434" y="1"/>
                  </a:moveTo>
                  <a:cubicBezTo>
                    <a:pt x="8761" y="1"/>
                    <a:pt x="8053" y="36"/>
                    <a:pt x="7322" y="124"/>
                  </a:cubicBezTo>
                  <a:cubicBezTo>
                    <a:pt x="5048" y="385"/>
                    <a:pt x="3084" y="1195"/>
                    <a:pt x="1846" y="2029"/>
                  </a:cubicBezTo>
                  <a:cubicBezTo>
                    <a:pt x="1226" y="2445"/>
                    <a:pt x="762" y="2838"/>
                    <a:pt x="464" y="3112"/>
                  </a:cubicBezTo>
                  <a:cubicBezTo>
                    <a:pt x="298" y="3267"/>
                    <a:pt x="203" y="3386"/>
                    <a:pt x="119" y="3457"/>
                  </a:cubicBezTo>
                  <a:lnTo>
                    <a:pt x="0" y="3576"/>
                  </a:lnTo>
                  <a:cubicBezTo>
                    <a:pt x="0" y="3576"/>
                    <a:pt x="48" y="3553"/>
                    <a:pt x="143" y="3469"/>
                  </a:cubicBezTo>
                  <a:cubicBezTo>
                    <a:pt x="226" y="3410"/>
                    <a:pt x="345" y="3291"/>
                    <a:pt x="512" y="3172"/>
                  </a:cubicBezTo>
                  <a:cubicBezTo>
                    <a:pt x="845" y="2910"/>
                    <a:pt x="1334" y="2564"/>
                    <a:pt x="1977" y="2207"/>
                  </a:cubicBezTo>
                  <a:cubicBezTo>
                    <a:pt x="3239" y="1481"/>
                    <a:pt x="5167" y="790"/>
                    <a:pt x="7394" y="528"/>
                  </a:cubicBezTo>
                  <a:cubicBezTo>
                    <a:pt x="8321" y="414"/>
                    <a:pt x="9217" y="372"/>
                    <a:pt x="10054" y="372"/>
                  </a:cubicBezTo>
                  <a:cubicBezTo>
                    <a:pt x="11215" y="372"/>
                    <a:pt x="12263" y="452"/>
                    <a:pt x="13121" y="528"/>
                  </a:cubicBezTo>
                  <a:cubicBezTo>
                    <a:pt x="13847" y="600"/>
                    <a:pt x="14442" y="671"/>
                    <a:pt x="14859" y="719"/>
                  </a:cubicBezTo>
                  <a:cubicBezTo>
                    <a:pt x="15276" y="766"/>
                    <a:pt x="15502" y="790"/>
                    <a:pt x="15502" y="790"/>
                  </a:cubicBezTo>
                  <a:cubicBezTo>
                    <a:pt x="15502" y="790"/>
                    <a:pt x="15276" y="755"/>
                    <a:pt x="14859" y="647"/>
                  </a:cubicBezTo>
                  <a:cubicBezTo>
                    <a:pt x="14454" y="552"/>
                    <a:pt x="13859" y="433"/>
                    <a:pt x="13133" y="314"/>
                  </a:cubicBezTo>
                  <a:cubicBezTo>
                    <a:pt x="12137" y="160"/>
                    <a:pt x="10865" y="1"/>
                    <a:pt x="943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9" name="Google Shape;17199;p59"/>
            <p:cNvSpPr/>
            <p:nvPr/>
          </p:nvSpPr>
          <p:spPr>
            <a:xfrm>
              <a:off x="4214500" y="2662975"/>
              <a:ext cx="385500" cy="66375"/>
            </a:xfrm>
            <a:custGeom>
              <a:avLst/>
              <a:gdLst/>
              <a:ahLst/>
              <a:cxnLst/>
              <a:rect l="l" t="t" r="r" b="b"/>
              <a:pathLst>
                <a:path w="15420" h="2655" extrusionOk="0">
                  <a:moveTo>
                    <a:pt x="9494" y="1"/>
                  </a:moveTo>
                  <a:cubicBezTo>
                    <a:pt x="8863" y="1"/>
                    <a:pt x="8199" y="33"/>
                    <a:pt x="7513" y="107"/>
                  </a:cubicBezTo>
                  <a:cubicBezTo>
                    <a:pt x="6430" y="238"/>
                    <a:pt x="5382" y="464"/>
                    <a:pt x="4465" y="714"/>
                  </a:cubicBezTo>
                  <a:cubicBezTo>
                    <a:pt x="4001" y="857"/>
                    <a:pt x="3572" y="988"/>
                    <a:pt x="3168" y="1131"/>
                  </a:cubicBezTo>
                  <a:cubicBezTo>
                    <a:pt x="2763" y="1286"/>
                    <a:pt x="2394" y="1429"/>
                    <a:pt x="2072" y="1583"/>
                  </a:cubicBezTo>
                  <a:cubicBezTo>
                    <a:pt x="1739" y="1714"/>
                    <a:pt x="1441" y="1881"/>
                    <a:pt x="1191" y="2000"/>
                  </a:cubicBezTo>
                  <a:cubicBezTo>
                    <a:pt x="917" y="2119"/>
                    <a:pt x="715" y="2238"/>
                    <a:pt x="536" y="2345"/>
                  </a:cubicBezTo>
                  <a:cubicBezTo>
                    <a:pt x="191" y="2548"/>
                    <a:pt x="1" y="2655"/>
                    <a:pt x="1" y="2655"/>
                  </a:cubicBezTo>
                  <a:cubicBezTo>
                    <a:pt x="1" y="2655"/>
                    <a:pt x="191" y="2572"/>
                    <a:pt x="560" y="2405"/>
                  </a:cubicBezTo>
                  <a:cubicBezTo>
                    <a:pt x="739" y="2333"/>
                    <a:pt x="965" y="2226"/>
                    <a:pt x="1239" y="2119"/>
                  </a:cubicBezTo>
                  <a:cubicBezTo>
                    <a:pt x="1501" y="2012"/>
                    <a:pt x="1798" y="1893"/>
                    <a:pt x="2144" y="1774"/>
                  </a:cubicBezTo>
                  <a:cubicBezTo>
                    <a:pt x="2489" y="1655"/>
                    <a:pt x="2858" y="1524"/>
                    <a:pt x="3263" y="1405"/>
                  </a:cubicBezTo>
                  <a:cubicBezTo>
                    <a:pt x="3656" y="1274"/>
                    <a:pt x="4096" y="1167"/>
                    <a:pt x="4549" y="1048"/>
                  </a:cubicBezTo>
                  <a:cubicBezTo>
                    <a:pt x="5477" y="821"/>
                    <a:pt x="6490" y="631"/>
                    <a:pt x="7573" y="512"/>
                  </a:cubicBezTo>
                  <a:cubicBezTo>
                    <a:pt x="8525" y="418"/>
                    <a:pt x="9449" y="379"/>
                    <a:pt x="10298" y="379"/>
                  </a:cubicBezTo>
                  <a:cubicBezTo>
                    <a:pt x="10415" y="379"/>
                    <a:pt x="10531" y="379"/>
                    <a:pt x="10645" y="381"/>
                  </a:cubicBezTo>
                  <a:cubicBezTo>
                    <a:pt x="11121" y="393"/>
                    <a:pt x="11562" y="393"/>
                    <a:pt x="11978" y="440"/>
                  </a:cubicBezTo>
                  <a:cubicBezTo>
                    <a:pt x="12395" y="464"/>
                    <a:pt x="12776" y="512"/>
                    <a:pt x="13145" y="559"/>
                  </a:cubicBezTo>
                  <a:cubicBezTo>
                    <a:pt x="13502" y="607"/>
                    <a:pt x="13812" y="667"/>
                    <a:pt x="14098" y="702"/>
                  </a:cubicBezTo>
                  <a:cubicBezTo>
                    <a:pt x="14371" y="750"/>
                    <a:pt x="14610" y="798"/>
                    <a:pt x="14812" y="845"/>
                  </a:cubicBezTo>
                  <a:cubicBezTo>
                    <a:pt x="15193" y="917"/>
                    <a:pt x="15419" y="964"/>
                    <a:pt x="15419" y="964"/>
                  </a:cubicBezTo>
                  <a:cubicBezTo>
                    <a:pt x="15419" y="964"/>
                    <a:pt x="15205" y="905"/>
                    <a:pt x="14812" y="762"/>
                  </a:cubicBezTo>
                  <a:cubicBezTo>
                    <a:pt x="14610" y="702"/>
                    <a:pt x="14371" y="631"/>
                    <a:pt x="14098" y="571"/>
                  </a:cubicBezTo>
                  <a:cubicBezTo>
                    <a:pt x="13812" y="512"/>
                    <a:pt x="13502" y="417"/>
                    <a:pt x="13145" y="357"/>
                  </a:cubicBezTo>
                  <a:cubicBezTo>
                    <a:pt x="12800" y="286"/>
                    <a:pt x="12395" y="214"/>
                    <a:pt x="11978" y="166"/>
                  </a:cubicBezTo>
                  <a:cubicBezTo>
                    <a:pt x="11562" y="95"/>
                    <a:pt x="11097" y="59"/>
                    <a:pt x="10621" y="36"/>
                  </a:cubicBezTo>
                  <a:cubicBezTo>
                    <a:pt x="10259" y="13"/>
                    <a:pt x="9882" y="1"/>
                    <a:pt x="949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0" name="Google Shape;17200;p59"/>
            <p:cNvSpPr/>
            <p:nvPr/>
          </p:nvSpPr>
          <p:spPr>
            <a:xfrm>
              <a:off x="4234450" y="2716000"/>
              <a:ext cx="105700" cy="28250"/>
            </a:xfrm>
            <a:custGeom>
              <a:avLst/>
              <a:gdLst/>
              <a:ahLst/>
              <a:cxnLst/>
              <a:rect l="l" t="t" r="r" b="b"/>
              <a:pathLst>
                <a:path w="4228" h="1130" extrusionOk="0">
                  <a:moveTo>
                    <a:pt x="3016" y="1"/>
                  </a:moveTo>
                  <a:cubicBezTo>
                    <a:pt x="2706" y="1"/>
                    <a:pt x="2358" y="28"/>
                    <a:pt x="2001" y="105"/>
                  </a:cubicBezTo>
                  <a:cubicBezTo>
                    <a:pt x="1370" y="248"/>
                    <a:pt x="869" y="510"/>
                    <a:pt x="524" y="724"/>
                  </a:cubicBezTo>
                  <a:cubicBezTo>
                    <a:pt x="179" y="951"/>
                    <a:pt x="0" y="1129"/>
                    <a:pt x="0" y="1129"/>
                  </a:cubicBezTo>
                  <a:cubicBezTo>
                    <a:pt x="0" y="1129"/>
                    <a:pt x="238" y="1046"/>
                    <a:pt x="619" y="903"/>
                  </a:cubicBezTo>
                  <a:cubicBezTo>
                    <a:pt x="1000" y="772"/>
                    <a:pt x="1512" y="629"/>
                    <a:pt x="2084" y="486"/>
                  </a:cubicBezTo>
                  <a:cubicBezTo>
                    <a:pt x="2667" y="367"/>
                    <a:pt x="3191" y="284"/>
                    <a:pt x="3596" y="236"/>
                  </a:cubicBezTo>
                  <a:cubicBezTo>
                    <a:pt x="3977" y="189"/>
                    <a:pt x="4227" y="177"/>
                    <a:pt x="4227" y="177"/>
                  </a:cubicBezTo>
                  <a:cubicBezTo>
                    <a:pt x="4227" y="177"/>
                    <a:pt x="3989" y="105"/>
                    <a:pt x="3596" y="34"/>
                  </a:cubicBezTo>
                  <a:cubicBezTo>
                    <a:pt x="3429" y="14"/>
                    <a:pt x="3232" y="1"/>
                    <a:pt x="301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1" name="Google Shape;17201;p59"/>
            <p:cNvSpPr/>
            <p:nvPr/>
          </p:nvSpPr>
          <p:spPr>
            <a:xfrm>
              <a:off x="4262425" y="2738575"/>
              <a:ext cx="74450" cy="14600"/>
            </a:xfrm>
            <a:custGeom>
              <a:avLst/>
              <a:gdLst/>
              <a:ahLst/>
              <a:cxnLst/>
              <a:rect l="l" t="t" r="r" b="b"/>
              <a:pathLst>
                <a:path w="2978" h="584" extrusionOk="0">
                  <a:moveTo>
                    <a:pt x="1950" y="0"/>
                  </a:moveTo>
                  <a:cubicBezTo>
                    <a:pt x="1789" y="0"/>
                    <a:pt x="1616" y="11"/>
                    <a:pt x="1441" y="36"/>
                  </a:cubicBezTo>
                  <a:cubicBezTo>
                    <a:pt x="1024" y="95"/>
                    <a:pt x="655" y="238"/>
                    <a:pt x="405" y="357"/>
                  </a:cubicBezTo>
                  <a:cubicBezTo>
                    <a:pt x="143" y="476"/>
                    <a:pt x="1" y="583"/>
                    <a:pt x="1" y="583"/>
                  </a:cubicBezTo>
                  <a:cubicBezTo>
                    <a:pt x="1" y="583"/>
                    <a:pt x="179" y="571"/>
                    <a:pt x="441" y="536"/>
                  </a:cubicBezTo>
                  <a:cubicBezTo>
                    <a:pt x="715" y="512"/>
                    <a:pt x="1084" y="476"/>
                    <a:pt x="1489" y="417"/>
                  </a:cubicBezTo>
                  <a:cubicBezTo>
                    <a:pt x="1894" y="357"/>
                    <a:pt x="2263" y="286"/>
                    <a:pt x="2525" y="238"/>
                  </a:cubicBezTo>
                  <a:cubicBezTo>
                    <a:pt x="2798" y="202"/>
                    <a:pt x="2977" y="155"/>
                    <a:pt x="2977" y="155"/>
                  </a:cubicBezTo>
                  <a:cubicBezTo>
                    <a:pt x="2977" y="155"/>
                    <a:pt x="2798" y="95"/>
                    <a:pt x="2525" y="48"/>
                  </a:cubicBezTo>
                  <a:cubicBezTo>
                    <a:pt x="2373" y="20"/>
                    <a:pt x="2173" y="0"/>
                    <a:pt x="195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2" name="Google Shape;17202;p59"/>
            <p:cNvSpPr/>
            <p:nvPr/>
          </p:nvSpPr>
          <p:spPr>
            <a:xfrm>
              <a:off x="4302900" y="2756125"/>
              <a:ext cx="473000" cy="113125"/>
            </a:xfrm>
            <a:custGeom>
              <a:avLst/>
              <a:gdLst/>
              <a:ahLst/>
              <a:cxnLst/>
              <a:rect l="l" t="t" r="r" b="b"/>
              <a:pathLst>
                <a:path w="18920" h="4525" extrusionOk="0">
                  <a:moveTo>
                    <a:pt x="6002" y="0"/>
                  </a:moveTo>
                  <a:cubicBezTo>
                    <a:pt x="5406" y="12"/>
                    <a:pt x="4847" y="12"/>
                    <a:pt x="4311" y="72"/>
                  </a:cubicBezTo>
                  <a:cubicBezTo>
                    <a:pt x="4049" y="108"/>
                    <a:pt x="3787" y="119"/>
                    <a:pt x="3549" y="155"/>
                  </a:cubicBezTo>
                  <a:cubicBezTo>
                    <a:pt x="3311" y="191"/>
                    <a:pt x="3073" y="227"/>
                    <a:pt x="2846" y="250"/>
                  </a:cubicBezTo>
                  <a:cubicBezTo>
                    <a:pt x="2406" y="310"/>
                    <a:pt x="2013" y="405"/>
                    <a:pt x="1656" y="477"/>
                  </a:cubicBezTo>
                  <a:cubicBezTo>
                    <a:pt x="1299" y="536"/>
                    <a:pt x="1001" y="608"/>
                    <a:pt x="763" y="691"/>
                  </a:cubicBezTo>
                  <a:cubicBezTo>
                    <a:pt x="275" y="822"/>
                    <a:pt x="1" y="893"/>
                    <a:pt x="1" y="893"/>
                  </a:cubicBezTo>
                  <a:cubicBezTo>
                    <a:pt x="1" y="893"/>
                    <a:pt x="287" y="834"/>
                    <a:pt x="775" y="751"/>
                  </a:cubicBezTo>
                  <a:cubicBezTo>
                    <a:pt x="1037" y="703"/>
                    <a:pt x="1334" y="643"/>
                    <a:pt x="1691" y="596"/>
                  </a:cubicBezTo>
                  <a:cubicBezTo>
                    <a:pt x="2049" y="548"/>
                    <a:pt x="2442" y="477"/>
                    <a:pt x="2894" y="453"/>
                  </a:cubicBezTo>
                  <a:cubicBezTo>
                    <a:pt x="3120" y="429"/>
                    <a:pt x="3358" y="405"/>
                    <a:pt x="3596" y="393"/>
                  </a:cubicBezTo>
                  <a:cubicBezTo>
                    <a:pt x="3835" y="370"/>
                    <a:pt x="4085" y="370"/>
                    <a:pt x="4347" y="358"/>
                  </a:cubicBezTo>
                  <a:cubicBezTo>
                    <a:pt x="4525" y="350"/>
                    <a:pt x="4706" y="347"/>
                    <a:pt x="4891" y="347"/>
                  </a:cubicBezTo>
                  <a:cubicBezTo>
                    <a:pt x="5259" y="347"/>
                    <a:pt x="5640" y="358"/>
                    <a:pt x="6037" y="358"/>
                  </a:cubicBezTo>
                  <a:cubicBezTo>
                    <a:pt x="7204" y="417"/>
                    <a:pt x="8502" y="536"/>
                    <a:pt x="9835" y="786"/>
                  </a:cubicBezTo>
                  <a:cubicBezTo>
                    <a:pt x="11169" y="1060"/>
                    <a:pt x="12419" y="1417"/>
                    <a:pt x="13526" y="1798"/>
                  </a:cubicBezTo>
                  <a:cubicBezTo>
                    <a:pt x="14086" y="2013"/>
                    <a:pt x="14622" y="2203"/>
                    <a:pt x="15098" y="2429"/>
                  </a:cubicBezTo>
                  <a:cubicBezTo>
                    <a:pt x="15336" y="2536"/>
                    <a:pt x="15574" y="2632"/>
                    <a:pt x="15788" y="2739"/>
                  </a:cubicBezTo>
                  <a:cubicBezTo>
                    <a:pt x="16003" y="2846"/>
                    <a:pt x="16229" y="2953"/>
                    <a:pt x="16419" y="3048"/>
                  </a:cubicBezTo>
                  <a:cubicBezTo>
                    <a:pt x="16824" y="3251"/>
                    <a:pt x="17170" y="3453"/>
                    <a:pt x="17479" y="3632"/>
                  </a:cubicBezTo>
                  <a:cubicBezTo>
                    <a:pt x="17789" y="3810"/>
                    <a:pt x="18051" y="3977"/>
                    <a:pt x="18265" y="4108"/>
                  </a:cubicBezTo>
                  <a:cubicBezTo>
                    <a:pt x="18682" y="4382"/>
                    <a:pt x="18920" y="4525"/>
                    <a:pt x="18920" y="4525"/>
                  </a:cubicBezTo>
                  <a:cubicBezTo>
                    <a:pt x="18920" y="4525"/>
                    <a:pt x="18694" y="4358"/>
                    <a:pt x="18217" y="4001"/>
                  </a:cubicBezTo>
                  <a:cubicBezTo>
                    <a:pt x="18027" y="3858"/>
                    <a:pt x="17777" y="3679"/>
                    <a:pt x="17479" y="3477"/>
                  </a:cubicBezTo>
                  <a:cubicBezTo>
                    <a:pt x="17181" y="3287"/>
                    <a:pt x="16848" y="3048"/>
                    <a:pt x="16455" y="2846"/>
                  </a:cubicBezTo>
                  <a:cubicBezTo>
                    <a:pt x="16253" y="2727"/>
                    <a:pt x="16050" y="2608"/>
                    <a:pt x="15836" y="2489"/>
                  </a:cubicBezTo>
                  <a:cubicBezTo>
                    <a:pt x="15634" y="2370"/>
                    <a:pt x="15396" y="2263"/>
                    <a:pt x="15157" y="2144"/>
                  </a:cubicBezTo>
                  <a:cubicBezTo>
                    <a:pt x="14693" y="1905"/>
                    <a:pt x="14157" y="1703"/>
                    <a:pt x="13610" y="1465"/>
                  </a:cubicBezTo>
                  <a:cubicBezTo>
                    <a:pt x="12490" y="1024"/>
                    <a:pt x="11228" y="643"/>
                    <a:pt x="9871" y="370"/>
                  </a:cubicBezTo>
                  <a:cubicBezTo>
                    <a:pt x="8514" y="119"/>
                    <a:pt x="7192" y="12"/>
                    <a:pt x="600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3" name="Google Shape;17203;p59"/>
            <p:cNvSpPr/>
            <p:nvPr/>
          </p:nvSpPr>
          <p:spPr>
            <a:xfrm>
              <a:off x="4331475" y="2783675"/>
              <a:ext cx="317625" cy="61175"/>
            </a:xfrm>
            <a:custGeom>
              <a:avLst/>
              <a:gdLst/>
              <a:ahLst/>
              <a:cxnLst/>
              <a:rect l="l" t="t" r="r" b="b"/>
              <a:pathLst>
                <a:path w="12705" h="2447" extrusionOk="0">
                  <a:moveTo>
                    <a:pt x="4710" y="0"/>
                  </a:moveTo>
                  <a:cubicBezTo>
                    <a:pt x="4454" y="0"/>
                    <a:pt x="4205" y="7"/>
                    <a:pt x="3966" y="18"/>
                  </a:cubicBezTo>
                  <a:cubicBezTo>
                    <a:pt x="3156" y="65"/>
                    <a:pt x="2442" y="149"/>
                    <a:pt x="1870" y="268"/>
                  </a:cubicBezTo>
                  <a:cubicBezTo>
                    <a:pt x="1572" y="315"/>
                    <a:pt x="1310" y="387"/>
                    <a:pt x="1072" y="446"/>
                  </a:cubicBezTo>
                  <a:cubicBezTo>
                    <a:pt x="858" y="494"/>
                    <a:pt x="656" y="553"/>
                    <a:pt x="501" y="613"/>
                  </a:cubicBezTo>
                  <a:lnTo>
                    <a:pt x="1" y="780"/>
                  </a:lnTo>
                  <a:cubicBezTo>
                    <a:pt x="1" y="780"/>
                    <a:pt x="179" y="732"/>
                    <a:pt x="513" y="672"/>
                  </a:cubicBezTo>
                  <a:cubicBezTo>
                    <a:pt x="679" y="637"/>
                    <a:pt x="870" y="601"/>
                    <a:pt x="1108" y="565"/>
                  </a:cubicBezTo>
                  <a:cubicBezTo>
                    <a:pt x="1334" y="530"/>
                    <a:pt x="1596" y="494"/>
                    <a:pt x="1894" y="458"/>
                  </a:cubicBezTo>
                  <a:cubicBezTo>
                    <a:pt x="2477" y="387"/>
                    <a:pt x="3192" y="339"/>
                    <a:pt x="3966" y="339"/>
                  </a:cubicBezTo>
                  <a:cubicBezTo>
                    <a:pt x="4751" y="339"/>
                    <a:pt x="5609" y="387"/>
                    <a:pt x="6502" y="506"/>
                  </a:cubicBezTo>
                  <a:cubicBezTo>
                    <a:pt x="7395" y="625"/>
                    <a:pt x="8228" y="803"/>
                    <a:pt x="8978" y="994"/>
                  </a:cubicBezTo>
                  <a:cubicBezTo>
                    <a:pt x="9728" y="1208"/>
                    <a:pt x="10395" y="1423"/>
                    <a:pt x="10943" y="1649"/>
                  </a:cubicBezTo>
                  <a:cubicBezTo>
                    <a:pt x="11228" y="1756"/>
                    <a:pt x="11466" y="1875"/>
                    <a:pt x="11693" y="1958"/>
                  </a:cubicBezTo>
                  <a:cubicBezTo>
                    <a:pt x="11919" y="2054"/>
                    <a:pt x="12098" y="2149"/>
                    <a:pt x="12240" y="2220"/>
                  </a:cubicBezTo>
                  <a:cubicBezTo>
                    <a:pt x="12538" y="2363"/>
                    <a:pt x="12705" y="2446"/>
                    <a:pt x="12705" y="2446"/>
                  </a:cubicBezTo>
                  <a:cubicBezTo>
                    <a:pt x="12705" y="2446"/>
                    <a:pt x="12550" y="2351"/>
                    <a:pt x="12264" y="2161"/>
                  </a:cubicBezTo>
                  <a:cubicBezTo>
                    <a:pt x="12133" y="2065"/>
                    <a:pt x="11955" y="1958"/>
                    <a:pt x="11752" y="1839"/>
                  </a:cubicBezTo>
                  <a:cubicBezTo>
                    <a:pt x="11538" y="1744"/>
                    <a:pt x="11300" y="1589"/>
                    <a:pt x="11038" y="1470"/>
                  </a:cubicBezTo>
                  <a:cubicBezTo>
                    <a:pt x="10502" y="1208"/>
                    <a:pt x="9847" y="934"/>
                    <a:pt x="9085" y="684"/>
                  </a:cubicBezTo>
                  <a:cubicBezTo>
                    <a:pt x="8323" y="446"/>
                    <a:pt x="7466" y="232"/>
                    <a:pt x="6549" y="125"/>
                  </a:cubicBezTo>
                  <a:cubicBezTo>
                    <a:pt x="5912" y="34"/>
                    <a:pt x="5292" y="0"/>
                    <a:pt x="471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4" name="Google Shape;17204;p59"/>
            <p:cNvSpPr/>
            <p:nvPr/>
          </p:nvSpPr>
          <p:spPr>
            <a:xfrm>
              <a:off x="4752075" y="2896925"/>
              <a:ext cx="521225" cy="225350"/>
            </a:xfrm>
            <a:custGeom>
              <a:avLst/>
              <a:gdLst/>
              <a:ahLst/>
              <a:cxnLst/>
              <a:rect l="l" t="t" r="r" b="b"/>
              <a:pathLst>
                <a:path w="20849" h="9014" extrusionOk="0">
                  <a:moveTo>
                    <a:pt x="0" y="0"/>
                  </a:moveTo>
                  <a:cubicBezTo>
                    <a:pt x="1" y="0"/>
                    <a:pt x="1144" y="572"/>
                    <a:pt x="2989" y="1500"/>
                  </a:cubicBezTo>
                  <a:cubicBezTo>
                    <a:pt x="4822" y="2441"/>
                    <a:pt x="7370" y="3715"/>
                    <a:pt x="10180" y="5144"/>
                  </a:cubicBezTo>
                  <a:cubicBezTo>
                    <a:pt x="11585" y="5846"/>
                    <a:pt x="12907" y="6549"/>
                    <a:pt x="14157" y="7120"/>
                  </a:cubicBezTo>
                  <a:cubicBezTo>
                    <a:pt x="15395" y="7691"/>
                    <a:pt x="16550" y="8156"/>
                    <a:pt x="17550" y="8430"/>
                  </a:cubicBezTo>
                  <a:cubicBezTo>
                    <a:pt x="18550" y="8727"/>
                    <a:pt x="19360" y="8882"/>
                    <a:pt x="19943" y="8942"/>
                  </a:cubicBezTo>
                  <a:cubicBezTo>
                    <a:pt x="20241" y="8989"/>
                    <a:pt x="20467" y="8989"/>
                    <a:pt x="20610" y="9001"/>
                  </a:cubicBezTo>
                  <a:cubicBezTo>
                    <a:pt x="20777" y="9013"/>
                    <a:pt x="20848" y="9013"/>
                    <a:pt x="20848" y="9013"/>
                  </a:cubicBezTo>
                  <a:cubicBezTo>
                    <a:pt x="20848" y="9013"/>
                    <a:pt x="20777" y="9013"/>
                    <a:pt x="20634" y="8989"/>
                  </a:cubicBezTo>
                  <a:cubicBezTo>
                    <a:pt x="20479" y="8965"/>
                    <a:pt x="20253" y="8942"/>
                    <a:pt x="19979" y="8882"/>
                  </a:cubicBezTo>
                  <a:cubicBezTo>
                    <a:pt x="19407" y="8787"/>
                    <a:pt x="18586" y="8596"/>
                    <a:pt x="17622" y="8251"/>
                  </a:cubicBezTo>
                  <a:cubicBezTo>
                    <a:pt x="16645" y="7918"/>
                    <a:pt x="15526" y="7441"/>
                    <a:pt x="14300" y="6822"/>
                  </a:cubicBezTo>
                  <a:cubicBezTo>
                    <a:pt x="13085" y="6215"/>
                    <a:pt x="11764" y="5501"/>
                    <a:pt x="10359" y="4786"/>
                  </a:cubicBezTo>
                  <a:cubicBezTo>
                    <a:pt x="7549" y="3358"/>
                    <a:pt x="4953" y="2155"/>
                    <a:pt x="3072" y="1322"/>
                  </a:cubicBezTo>
                  <a:cubicBezTo>
                    <a:pt x="1191" y="47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5" name="Google Shape;17205;p59"/>
            <p:cNvSpPr/>
            <p:nvPr/>
          </p:nvSpPr>
          <p:spPr>
            <a:xfrm>
              <a:off x="4671700" y="2720700"/>
              <a:ext cx="519425" cy="273575"/>
            </a:xfrm>
            <a:custGeom>
              <a:avLst/>
              <a:gdLst/>
              <a:ahLst/>
              <a:cxnLst/>
              <a:rect l="l" t="t" r="r" b="b"/>
              <a:pathLst>
                <a:path w="20777" h="1094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22" y="96"/>
                    <a:pt x="894" y="274"/>
                  </a:cubicBezTo>
                  <a:cubicBezTo>
                    <a:pt x="1036" y="322"/>
                    <a:pt x="1191" y="382"/>
                    <a:pt x="1370" y="417"/>
                  </a:cubicBezTo>
                  <a:cubicBezTo>
                    <a:pt x="1537" y="477"/>
                    <a:pt x="1727" y="560"/>
                    <a:pt x="1918" y="632"/>
                  </a:cubicBezTo>
                  <a:cubicBezTo>
                    <a:pt x="2310" y="798"/>
                    <a:pt x="2763" y="941"/>
                    <a:pt x="3239" y="1179"/>
                  </a:cubicBezTo>
                  <a:cubicBezTo>
                    <a:pt x="3477" y="1286"/>
                    <a:pt x="3739" y="1406"/>
                    <a:pt x="4001" y="1525"/>
                  </a:cubicBezTo>
                  <a:cubicBezTo>
                    <a:pt x="4275" y="1644"/>
                    <a:pt x="4525" y="1787"/>
                    <a:pt x="4811" y="1941"/>
                  </a:cubicBezTo>
                  <a:cubicBezTo>
                    <a:pt x="5370" y="2227"/>
                    <a:pt x="5942" y="2560"/>
                    <a:pt x="6549" y="2918"/>
                  </a:cubicBezTo>
                  <a:cubicBezTo>
                    <a:pt x="7752" y="3656"/>
                    <a:pt x="9037" y="4513"/>
                    <a:pt x="10383" y="5418"/>
                  </a:cubicBezTo>
                  <a:cubicBezTo>
                    <a:pt x="11740" y="6335"/>
                    <a:pt x="13038" y="7192"/>
                    <a:pt x="14240" y="7942"/>
                  </a:cubicBezTo>
                  <a:cubicBezTo>
                    <a:pt x="14848" y="8299"/>
                    <a:pt x="15419" y="8633"/>
                    <a:pt x="15979" y="8930"/>
                  </a:cubicBezTo>
                  <a:cubicBezTo>
                    <a:pt x="16265" y="9085"/>
                    <a:pt x="16515" y="9228"/>
                    <a:pt x="16788" y="9371"/>
                  </a:cubicBezTo>
                  <a:cubicBezTo>
                    <a:pt x="17050" y="9490"/>
                    <a:pt x="17312" y="9609"/>
                    <a:pt x="17550" y="9728"/>
                  </a:cubicBezTo>
                  <a:cubicBezTo>
                    <a:pt x="18027" y="9966"/>
                    <a:pt x="18491" y="10121"/>
                    <a:pt x="18872" y="10288"/>
                  </a:cubicBezTo>
                  <a:cubicBezTo>
                    <a:pt x="19063" y="10383"/>
                    <a:pt x="19241" y="10454"/>
                    <a:pt x="19420" y="10514"/>
                  </a:cubicBezTo>
                  <a:cubicBezTo>
                    <a:pt x="19598" y="10573"/>
                    <a:pt x="19753" y="10621"/>
                    <a:pt x="19896" y="10657"/>
                  </a:cubicBezTo>
                  <a:cubicBezTo>
                    <a:pt x="20467" y="10835"/>
                    <a:pt x="20777" y="10942"/>
                    <a:pt x="20777" y="10942"/>
                  </a:cubicBezTo>
                  <a:cubicBezTo>
                    <a:pt x="20777" y="10942"/>
                    <a:pt x="20479" y="10823"/>
                    <a:pt x="19932" y="10585"/>
                  </a:cubicBezTo>
                  <a:cubicBezTo>
                    <a:pt x="19789" y="10526"/>
                    <a:pt x="19634" y="10466"/>
                    <a:pt x="19467" y="10407"/>
                  </a:cubicBezTo>
                  <a:cubicBezTo>
                    <a:pt x="19301" y="10335"/>
                    <a:pt x="19122" y="10240"/>
                    <a:pt x="18932" y="10157"/>
                  </a:cubicBezTo>
                  <a:cubicBezTo>
                    <a:pt x="18539" y="9978"/>
                    <a:pt x="18098" y="9799"/>
                    <a:pt x="17634" y="9526"/>
                  </a:cubicBezTo>
                  <a:cubicBezTo>
                    <a:pt x="17396" y="9407"/>
                    <a:pt x="17146" y="9276"/>
                    <a:pt x="16896" y="9145"/>
                  </a:cubicBezTo>
                  <a:cubicBezTo>
                    <a:pt x="16622" y="8990"/>
                    <a:pt x="16372" y="8847"/>
                    <a:pt x="16098" y="8680"/>
                  </a:cubicBezTo>
                  <a:cubicBezTo>
                    <a:pt x="15562" y="8383"/>
                    <a:pt x="15002" y="8013"/>
                    <a:pt x="14407" y="7644"/>
                  </a:cubicBezTo>
                  <a:cubicBezTo>
                    <a:pt x="13217" y="6870"/>
                    <a:pt x="11954" y="6001"/>
                    <a:pt x="10597" y="5085"/>
                  </a:cubicBezTo>
                  <a:cubicBezTo>
                    <a:pt x="9252" y="4168"/>
                    <a:pt x="7942" y="3334"/>
                    <a:pt x="6716" y="2620"/>
                  </a:cubicBezTo>
                  <a:cubicBezTo>
                    <a:pt x="6085" y="2287"/>
                    <a:pt x="5501" y="1953"/>
                    <a:pt x="4930" y="1691"/>
                  </a:cubicBezTo>
                  <a:cubicBezTo>
                    <a:pt x="4644" y="1548"/>
                    <a:pt x="4370" y="1417"/>
                    <a:pt x="4108" y="1298"/>
                  </a:cubicBezTo>
                  <a:cubicBezTo>
                    <a:pt x="3834" y="1191"/>
                    <a:pt x="3584" y="1096"/>
                    <a:pt x="3334" y="989"/>
                  </a:cubicBezTo>
                  <a:cubicBezTo>
                    <a:pt x="2846" y="774"/>
                    <a:pt x="2370" y="644"/>
                    <a:pt x="1965" y="513"/>
                  </a:cubicBezTo>
                  <a:cubicBezTo>
                    <a:pt x="1751" y="453"/>
                    <a:pt x="1572" y="382"/>
                    <a:pt x="1394" y="334"/>
                  </a:cubicBezTo>
                  <a:cubicBezTo>
                    <a:pt x="1215" y="286"/>
                    <a:pt x="1060" y="239"/>
                    <a:pt x="905" y="215"/>
                  </a:cubicBezTo>
                  <a:cubicBezTo>
                    <a:pt x="322" y="8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6" name="Google Shape;17206;p59"/>
            <p:cNvSpPr/>
            <p:nvPr/>
          </p:nvSpPr>
          <p:spPr>
            <a:xfrm>
              <a:off x="4713075" y="2707000"/>
              <a:ext cx="304225" cy="181000"/>
            </a:xfrm>
            <a:custGeom>
              <a:avLst/>
              <a:gdLst/>
              <a:ahLst/>
              <a:cxnLst/>
              <a:rect l="l" t="t" r="r" b="b"/>
              <a:pathLst>
                <a:path w="12169" h="7240" extrusionOk="0">
                  <a:moveTo>
                    <a:pt x="1" y="1"/>
                  </a:moveTo>
                  <a:lnTo>
                    <a:pt x="501" y="251"/>
                  </a:lnTo>
                  <a:cubicBezTo>
                    <a:pt x="834" y="406"/>
                    <a:pt x="1286" y="644"/>
                    <a:pt x="1858" y="941"/>
                  </a:cubicBezTo>
                  <a:cubicBezTo>
                    <a:pt x="3001" y="1537"/>
                    <a:pt x="4549" y="2382"/>
                    <a:pt x="6228" y="3382"/>
                  </a:cubicBezTo>
                  <a:cubicBezTo>
                    <a:pt x="7918" y="4382"/>
                    <a:pt x="9407" y="5347"/>
                    <a:pt x="10466" y="6061"/>
                  </a:cubicBezTo>
                  <a:cubicBezTo>
                    <a:pt x="11002" y="6418"/>
                    <a:pt x="11419" y="6716"/>
                    <a:pt x="11716" y="6918"/>
                  </a:cubicBezTo>
                  <a:cubicBezTo>
                    <a:pt x="12014" y="7121"/>
                    <a:pt x="12169" y="7240"/>
                    <a:pt x="12169" y="7240"/>
                  </a:cubicBezTo>
                  <a:cubicBezTo>
                    <a:pt x="12169" y="7240"/>
                    <a:pt x="12026" y="7097"/>
                    <a:pt x="11728" y="6859"/>
                  </a:cubicBezTo>
                  <a:cubicBezTo>
                    <a:pt x="11454" y="6621"/>
                    <a:pt x="11050" y="6299"/>
                    <a:pt x="10550" y="5894"/>
                  </a:cubicBezTo>
                  <a:cubicBezTo>
                    <a:pt x="9537" y="5097"/>
                    <a:pt x="8109" y="4049"/>
                    <a:pt x="6406" y="3037"/>
                  </a:cubicBezTo>
                  <a:cubicBezTo>
                    <a:pt x="4727" y="2025"/>
                    <a:pt x="3120" y="1263"/>
                    <a:pt x="1929" y="763"/>
                  </a:cubicBezTo>
                  <a:cubicBezTo>
                    <a:pt x="1334" y="513"/>
                    <a:pt x="858" y="310"/>
                    <a:pt x="513" y="191"/>
                  </a:cubicBezTo>
                  <a:cubicBezTo>
                    <a:pt x="191" y="7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7" name="Google Shape;17207;p59"/>
            <p:cNvSpPr/>
            <p:nvPr/>
          </p:nvSpPr>
          <p:spPr>
            <a:xfrm>
              <a:off x="3092050" y="2249900"/>
              <a:ext cx="231600" cy="83575"/>
            </a:xfrm>
            <a:custGeom>
              <a:avLst/>
              <a:gdLst/>
              <a:ahLst/>
              <a:cxnLst/>
              <a:rect l="l" t="t" r="r" b="b"/>
              <a:pathLst>
                <a:path w="9264" h="3343" extrusionOk="0">
                  <a:moveTo>
                    <a:pt x="9256" y="303"/>
                  </a:moveTo>
                  <a:lnTo>
                    <a:pt x="9256" y="303"/>
                  </a:lnTo>
                  <a:cubicBezTo>
                    <a:pt x="9261" y="305"/>
                    <a:pt x="9263" y="307"/>
                    <a:pt x="9263" y="307"/>
                  </a:cubicBezTo>
                  <a:lnTo>
                    <a:pt x="9256" y="303"/>
                  </a:lnTo>
                  <a:close/>
                  <a:moveTo>
                    <a:pt x="8613" y="0"/>
                  </a:moveTo>
                  <a:cubicBezTo>
                    <a:pt x="8554" y="0"/>
                    <a:pt x="8492" y="9"/>
                    <a:pt x="8430" y="33"/>
                  </a:cubicBezTo>
                  <a:cubicBezTo>
                    <a:pt x="8346" y="68"/>
                    <a:pt x="8239" y="140"/>
                    <a:pt x="8180" y="259"/>
                  </a:cubicBezTo>
                  <a:cubicBezTo>
                    <a:pt x="8120" y="378"/>
                    <a:pt x="8120" y="485"/>
                    <a:pt x="8061" y="509"/>
                  </a:cubicBezTo>
                  <a:cubicBezTo>
                    <a:pt x="8033" y="537"/>
                    <a:pt x="7989" y="548"/>
                    <a:pt x="7933" y="548"/>
                  </a:cubicBezTo>
                  <a:cubicBezTo>
                    <a:pt x="7893" y="548"/>
                    <a:pt x="7848" y="543"/>
                    <a:pt x="7799" y="533"/>
                  </a:cubicBezTo>
                  <a:cubicBezTo>
                    <a:pt x="7680" y="521"/>
                    <a:pt x="7537" y="473"/>
                    <a:pt x="7382" y="473"/>
                  </a:cubicBezTo>
                  <a:cubicBezTo>
                    <a:pt x="7287" y="473"/>
                    <a:pt x="7180" y="485"/>
                    <a:pt x="7096" y="545"/>
                  </a:cubicBezTo>
                  <a:cubicBezTo>
                    <a:pt x="7001" y="604"/>
                    <a:pt x="6941" y="723"/>
                    <a:pt x="6918" y="783"/>
                  </a:cubicBezTo>
                  <a:cubicBezTo>
                    <a:pt x="6870" y="902"/>
                    <a:pt x="6799" y="973"/>
                    <a:pt x="6691" y="1057"/>
                  </a:cubicBezTo>
                  <a:cubicBezTo>
                    <a:pt x="6477" y="1188"/>
                    <a:pt x="6168" y="1247"/>
                    <a:pt x="5846" y="1319"/>
                  </a:cubicBezTo>
                  <a:cubicBezTo>
                    <a:pt x="5513" y="1390"/>
                    <a:pt x="5179" y="1485"/>
                    <a:pt x="4834" y="1569"/>
                  </a:cubicBezTo>
                  <a:cubicBezTo>
                    <a:pt x="3453" y="1950"/>
                    <a:pt x="2239" y="2378"/>
                    <a:pt x="1381" y="2735"/>
                  </a:cubicBezTo>
                  <a:cubicBezTo>
                    <a:pt x="512" y="3093"/>
                    <a:pt x="0" y="3343"/>
                    <a:pt x="0" y="3343"/>
                  </a:cubicBezTo>
                  <a:cubicBezTo>
                    <a:pt x="0" y="3343"/>
                    <a:pt x="548" y="3176"/>
                    <a:pt x="1453" y="2950"/>
                  </a:cubicBezTo>
                  <a:cubicBezTo>
                    <a:pt x="2346" y="2700"/>
                    <a:pt x="3560" y="2354"/>
                    <a:pt x="4941" y="1985"/>
                  </a:cubicBezTo>
                  <a:cubicBezTo>
                    <a:pt x="5275" y="1902"/>
                    <a:pt x="5608" y="1807"/>
                    <a:pt x="5929" y="1723"/>
                  </a:cubicBezTo>
                  <a:cubicBezTo>
                    <a:pt x="6251" y="1628"/>
                    <a:pt x="6584" y="1569"/>
                    <a:pt x="6882" y="1342"/>
                  </a:cubicBezTo>
                  <a:cubicBezTo>
                    <a:pt x="7037" y="1247"/>
                    <a:pt x="7156" y="1069"/>
                    <a:pt x="7203" y="914"/>
                  </a:cubicBezTo>
                  <a:cubicBezTo>
                    <a:pt x="7227" y="842"/>
                    <a:pt x="7227" y="830"/>
                    <a:pt x="7263" y="795"/>
                  </a:cubicBezTo>
                  <a:cubicBezTo>
                    <a:pt x="7287" y="771"/>
                    <a:pt x="7322" y="747"/>
                    <a:pt x="7370" y="747"/>
                  </a:cubicBezTo>
                  <a:cubicBezTo>
                    <a:pt x="7477" y="747"/>
                    <a:pt x="7620" y="771"/>
                    <a:pt x="7751" y="783"/>
                  </a:cubicBezTo>
                  <a:cubicBezTo>
                    <a:pt x="7773" y="783"/>
                    <a:pt x="7796" y="783"/>
                    <a:pt x="7819" y="783"/>
                  </a:cubicBezTo>
                  <a:cubicBezTo>
                    <a:pt x="7937" y="783"/>
                    <a:pt x="8071" y="775"/>
                    <a:pt x="8180" y="676"/>
                  </a:cubicBezTo>
                  <a:cubicBezTo>
                    <a:pt x="8239" y="616"/>
                    <a:pt x="8263" y="545"/>
                    <a:pt x="8287" y="485"/>
                  </a:cubicBezTo>
                  <a:cubicBezTo>
                    <a:pt x="8299" y="426"/>
                    <a:pt x="8299" y="366"/>
                    <a:pt x="8311" y="330"/>
                  </a:cubicBezTo>
                  <a:cubicBezTo>
                    <a:pt x="8346" y="247"/>
                    <a:pt x="8406" y="187"/>
                    <a:pt x="8477" y="152"/>
                  </a:cubicBezTo>
                  <a:cubicBezTo>
                    <a:pt x="8546" y="120"/>
                    <a:pt x="8614" y="110"/>
                    <a:pt x="8679" y="110"/>
                  </a:cubicBezTo>
                  <a:cubicBezTo>
                    <a:pt x="8762" y="110"/>
                    <a:pt x="8840" y="127"/>
                    <a:pt x="8906" y="140"/>
                  </a:cubicBezTo>
                  <a:cubicBezTo>
                    <a:pt x="9025" y="187"/>
                    <a:pt x="9120" y="235"/>
                    <a:pt x="9180" y="259"/>
                  </a:cubicBezTo>
                  <a:lnTo>
                    <a:pt x="9256" y="303"/>
                  </a:lnTo>
                  <a:lnTo>
                    <a:pt x="9256" y="303"/>
                  </a:lnTo>
                  <a:cubicBezTo>
                    <a:pt x="9246" y="296"/>
                    <a:pt x="9222" y="280"/>
                    <a:pt x="9180" y="247"/>
                  </a:cubicBezTo>
                  <a:cubicBezTo>
                    <a:pt x="9132" y="199"/>
                    <a:pt x="9037" y="140"/>
                    <a:pt x="8918" y="80"/>
                  </a:cubicBezTo>
                  <a:cubicBezTo>
                    <a:pt x="8846" y="40"/>
                    <a:pt x="8736" y="0"/>
                    <a:pt x="861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8" name="Google Shape;17208;p59"/>
            <p:cNvSpPr/>
            <p:nvPr/>
          </p:nvSpPr>
          <p:spPr>
            <a:xfrm>
              <a:off x="3148900" y="2310525"/>
              <a:ext cx="417925" cy="144400"/>
            </a:xfrm>
            <a:custGeom>
              <a:avLst/>
              <a:gdLst/>
              <a:ahLst/>
              <a:cxnLst/>
              <a:rect l="l" t="t" r="r" b="b"/>
              <a:pathLst>
                <a:path w="16717" h="5776" extrusionOk="0">
                  <a:moveTo>
                    <a:pt x="0" y="1"/>
                  </a:moveTo>
                  <a:cubicBezTo>
                    <a:pt x="0" y="1"/>
                    <a:pt x="227" y="132"/>
                    <a:pt x="607" y="346"/>
                  </a:cubicBezTo>
                  <a:cubicBezTo>
                    <a:pt x="1000" y="572"/>
                    <a:pt x="1560" y="894"/>
                    <a:pt x="2274" y="1263"/>
                  </a:cubicBezTo>
                  <a:cubicBezTo>
                    <a:pt x="3703" y="2001"/>
                    <a:pt x="5739" y="2942"/>
                    <a:pt x="8061" y="3751"/>
                  </a:cubicBezTo>
                  <a:cubicBezTo>
                    <a:pt x="10406" y="4549"/>
                    <a:pt x="12573" y="5073"/>
                    <a:pt x="14157" y="5371"/>
                  </a:cubicBezTo>
                  <a:cubicBezTo>
                    <a:pt x="14943" y="5513"/>
                    <a:pt x="15586" y="5621"/>
                    <a:pt x="16026" y="5680"/>
                  </a:cubicBezTo>
                  <a:cubicBezTo>
                    <a:pt x="16455" y="5740"/>
                    <a:pt x="16717" y="5775"/>
                    <a:pt x="16717" y="5775"/>
                  </a:cubicBezTo>
                  <a:cubicBezTo>
                    <a:pt x="16717" y="5775"/>
                    <a:pt x="16478" y="5728"/>
                    <a:pt x="16026" y="5621"/>
                  </a:cubicBezTo>
                  <a:cubicBezTo>
                    <a:pt x="15597" y="5537"/>
                    <a:pt x="14954" y="5371"/>
                    <a:pt x="14181" y="5180"/>
                  </a:cubicBezTo>
                  <a:cubicBezTo>
                    <a:pt x="12621" y="4775"/>
                    <a:pt x="10490" y="4168"/>
                    <a:pt x="8180" y="3370"/>
                  </a:cubicBezTo>
                  <a:cubicBezTo>
                    <a:pt x="5858" y="2573"/>
                    <a:pt x="3822" y="1739"/>
                    <a:pt x="2346" y="1084"/>
                  </a:cubicBezTo>
                  <a:cubicBezTo>
                    <a:pt x="1619" y="751"/>
                    <a:pt x="1024" y="489"/>
                    <a:pt x="619" y="298"/>
                  </a:cubicBezTo>
                  <a:cubicBezTo>
                    <a:pt x="227" y="96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9" name="Google Shape;17209;p59"/>
            <p:cNvSpPr/>
            <p:nvPr/>
          </p:nvSpPr>
          <p:spPr>
            <a:xfrm>
              <a:off x="3202475" y="2295950"/>
              <a:ext cx="157475" cy="53300"/>
            </a:xfrm>
            <a:custGeom>
              <a:avLst/>
              <a:gdLst/>
              <a:ahLst/>
              <a:cxnLst/>
              <a:rect l="l" t="t" r="r" b="b"/>
              <a:pathLst>
                <a:path w="6299" h="2132" extrusionOk="0">
                  <a:moveTo>
                    <a:pt x="0" y="0"/>
                  </a:moveTo>
                  <a:cubicBezTo>
                    <a:pt x="0" y="0"/>
                    <a:pt x="310" y="215"/>
                    <a:pt x="834" y="512"/>
                  </a:cubicBezTo>
                  <a:cubicBezTo>
                    <a:pt x="1358" y="834"/>
                    <a:pt x="2108" y="1203"/>
                    <a:pt x="2989" y="1501"/>
                  </a:cubicBezTo>
                  <a:cubicBezTo>
                    <a:pt x="3882" y="1798"/>
                    <a:pt x="4703" y="1965"/>
                    <a:pt x="5311" y="2036"/>
                  </a:cubicBezTo>
                  <a:cubicBezTo>
                    <a:pt x="5918" y="2132"/>
                    <a:pt x="6299" y="2132"/>
                    <a:pt x="6299" y="2132"/>
                  </a:cubicBezTo>
                  <a:cubicBezTo>
                    <a:pt x="6299" y="2132"/>
                    <a:pt x="5942" y="2024"/>
                    <a:pt x="5334" y="1846"/>
                  </a:cubicBezTo>
                  <a:cubicBezTo>
                    <a:pt x="4763" y="1667"/>
                    <a:pt x="3965" y="1429"/>
                    <a:pt x="3108" y="1132"/>
                  </a:cubicBezTo>
                  <a:cubicBezTo>
                    <a:pt x="2251" y="834"/>
                    <a:pt x="1465" y="548"/>
                    <a:pt x="905" y="334"/>
                  </a:cubicBezTo>
                  <a:cubicBezTo>
                    <a:pt x="358" y="13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0" name="Google Shape;17210;p59"/>
            <p:cNvSpPr/>
            <p:nvPr/>
          </p:nvSpPr>
          <p:spPr>
            <a:xfrm>
              <a:off x="3350400" y="2308150"/>
              <a:ext cx="753100" cy="336375"/>
            </a:xfrm>
            <a:custGeom>
              <a:avLst/>
              <a:gdLst/>
              <a:ahLst/>
              <a:cxnLst/>
              <a:rect l="l" t="t" r="r" b="b"/>
              <a:pathLst>
                <a:path w="30124" h="1345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18" y="215"/>
                    <a:pt x="1179" y="584"/>
                  </a:cubicBezTo>
                  <a:cubicBezTo>
                    <a:pt x="1941" y="953"/>
                    <a:pt x="3037" y="1477"/>
                    <a:pt x="4442" y="2060"/>
                  </a:cubicBezTo>
                  <a:cubicBezTo>
                    <a:pt x="5835" y="2632"/>
                    <a:pt x="7526" y="3275"/>
                    <a:pt x="9442" y="3846"/>
                  </a:cubicBezTo>
                  <a:cubicBezTo>
                    <a:pt x="11359" y="4406"/>
                    <a:pt x="13491" y="4894"/>
                    <a:pt x="15705" y="5513"/>
                  </a:cubicBezTo>
                  <a:cubicBezTo>
                    <a:pt x="17908" y="6120"/>
                    <a:pt x="19979" y="6859"/>
                    <a:pt x="21730" y="7775"/>
                  </a:cubicBezTo>
                  <a:cubicBezTo>
                    <a:pt x="23504" y="8668"/>
                    <a:pt x="25004" y="9645"/>
                    <a:pt x="26242" y="10514"/>
                  </a:cubicBezTo>
                  <a:cubicBezTo>
                    <a:pt x="27480" y="11371"/>
                    <a:pt x="28433" y="12121"/>
                    <a:pt x="29100" y="12633"/>
                  </a:cubicBezTo>
                  <a:cubicBezTo>
                    <a:pt x="29754" y="13169"/>
                    <a:pt x="30124" y="13455"/>
                    <a:pt x="30124" y="13455"/>
                  </a:cubicBezTo>
                  <a:cubicBezTo>
                    <a:pt x="30124" y="13455"/>
                    <a:pt x="29766" y="13145"/>
                    <a:pt x="29135" y="12597"/>
                  </a:cubicBezTo>
                  <a:cubicBezTo>
                    <a:pt x="28492" y="12038"/>
                    <a:pt x="27552" y="11252"/>
                    <a:pt x="26349" y="10347"/>
                  </a:cubicBezTo>
                  <a:cubicBezTo>
                    <a:pt x="25147" y="9442"/>
                    <a:pt x="23658" y="8406"/>
                    <a:pt x="21884" y="7478"/>
                  </a:cubicBezTo>
                  <a:cubicBezTo>
                    <a:pt x="20122" y="6525"/>
                    <a:pt x="18027" y="5751"/>
                    <a:pt x="15812" y="5132"/>
                  </a:cubicBezTo>
                  <a:cubicBezTo>
                    <a:pt x="13598" y="4513"/>
                    <a:pt x="11455" y="4049"/>
                    <a:pt x="9526" y="3525"/>
                  </a:cubicBezTo>
                  <a:cubicBezTo>
                    <a:pt x="7609" y="3025"/>
                    <a:pt x="5930" y="2429"/>
                    <a:pt x="4513" y="1894"/>
                  </a:cubicBezTo>
                  <a:cubicBezTo>
                    <a:pt x="3096" y="1358"/>
                    <a:pt x="1989" y="882"/>
                    <a:pt x="1215" y="536"/>
                  </a:cubicBezTo>
                  <a:cubicBezTo>
                    <a:pt x="441" y="19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1" name="Google Shape;17211;p59"/>
            <p:cNvSpPr/>
            <p:nvPr/>
          </p:nvSpPr>
          <p:spPr>
            <a:xfrm>
              <a:off x="3711475" y="2464725"/>
              <a:ext cx="299450" cy="144375"/>
            </a:xfrm>
            <a:custGeom>
              <a:avLst/>
              <a:gdLst/>
              <a:ahLst/>
              <a:cxnLst/>
              <a:rect l="l" t="t" r="r" b="b"/>
              <a:pathLst>
                <a:path w="11978" h="5775" extrusionOk="0">
                  <a:moveTo>
                    <a:pt x="0" y="0"/>
                  </a:moveTo>
                  <a:cubicBezTo>
                    <a:pt x="0" y="0"/>
                    <a:pt x="179" y="48"/>
                    <a:pt x="500" y="131"/>
                  </a:cubicBezTo>
                  <a:cubicBezTo>
                    <a:pt x="833" y="226"/>
                    <a:pt x="1310" y="357"/>
                    <a:pt x="1893" y="536"/>
                  </a:cubicBezTo>
                  <a:cubicBezTo>
                    <a:pt x="3048" y="893"/>
                    <a:pt x="4608" y="1477"/>
                    <a:pt x="6275" y="2274"/>
                  </a:cubicBezTo>
                  <a:cubicBezTo>
                    <a:pt x="7930" y="3084"/>
                    <a:pt x="9370" y="3941"/>
                    <a:pt x="10370" y="4632"/>
                  </a:cubicBezTo>
                  <a:cubicBezTo>
                    <a:pt x="10882" y="4977"/>
                    <a:pt x="11275" y="5263"/>
                    <a:pt x="11549" y="5465"/>
                  </a:cubicBezTo>
                  <a:cubicBezTo>
                    <a:pt x="11835" y="5656"/>
                    <a:pt x="11978" y="5775"/>
                    <a:pt x="11978" y="5775"/>
                  </a:cubicBezTo>
                  <a:cubicBezTo>
                    <a:pt x="11978" y="5775"/>
                    <a:pt x="11835" y="5656"/>
                    <a:pt x="11609" y="5418"/>
                  </a:cubicBezTo>
                  <a:cubicBezTo>
                    <a:pt x="11359" y="5203"/>
                    <a:pt x="10978" y="4870"/>
                    <a:pt x="10501" y="4489"/>
                  </a:cubicBezTo>
                  <a:cubicBezTo>
                    <a:pt x="9549" y="3715"/>
                    <a:pt x="8144" y="2739"/>
                    <a:pt x="6453" y="1929"/>
                  </a:cubicBezTo>
                  <a:cubicBezTo>
                    <a:pt x="4774" y="1108"/>
                    <a:pt x="3143" y="619"/>
                    <a:pt x="1953" y="346"/>
                  </a:cubicBezTo>
                  <a:cubicBezTo>
                    <a:pt x="1334" y="215"/>
                    <a:pt x="857" y="119"/>
                    <a:pt x="524" y="84"/>
                  </a:cubicBezTo>
                  <a:cubicBezTo>
                    <a:pt x="191" y="3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2" name="Google Shape;17212;p59"/>
            <p:cNvSpPr/>
            <p:nvPr/>
          </p:nvSpPr>
          <p:spPr>
            <a:xfrm>
              <a:off x="3836175" y="2531400"/>
              <a:ext cx="103325" cy="50925"/>
            </a:xfrm>
            <a:custGeom>
              <a:avLst/>
              <a:gdLst/>
              <a:ahLst/>
              <a:cxnLst/>
              <a:rect l="l" t="t" r="r" b="b"/>
              <a:pathLst>
                <a:path w="4133" h="203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870" y="572"/>
                    <a:pt x="2001" y="1131"/>
                  </a:cubicBezTo>
                  <a:cubicBezTo>
                    <a:pt x="3156" y="1679"/>
                    <a:pt x="4132" y="2036"/>
                    <a:pt x="4132" y="2036"/>
                  </a:cubicBezTo>
                  <a:cubicBezTo>
                    <a:pt x="4132" y="2036"/>
                    <a:pt x="3346" y="1346"/>
                    <a:pt x="2180" y="774"/>
                  </a:cubicBezTo>
                  <a:cubicBezTo>
                    <a:pt x="1037" y="20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3" name="Google Shape;17213;p59"/>
            <p:cNvSpPr/>
            <p:nvPr/>
          </p:nvSpPr>
          <p:spPr>
            <a:xfrm>
              <a:off x="3885900" y="2465900"/>
              <a:ext cx="229200" cy="144400"/>
            </a:xfrm>
            <a:custGeom>
              <a:avLst/>
              <a:gdLst/>
              <a:ahLst/>
              <a:cxnLst/>
              <a:rect l="l" t="t" r="r" b="b"/>
              <a:pathLst>
                <a:path w="9168" h="5776" extrusionOk="0">
                  <a:moveTo>
                    <a:pt x="0" y="1"/>
                  </a:moveTo>
                  <a:cubicBezTo>
                    <a:pt x="0" y="1"/>
                    <a:pt x="536" y="287"/>
                    <a:pt x="1405" y="763"/>
                  </a:cubicBezTo>
                  <a:cubicBezTo>
                    <a:pt x="2262" y="1239"/>
                    <a:pt x="3429" y="1918"/>
                    <a:pt x="4691" y="2715"/>
                  </a:cubicBezTo>
                  <a:cubicBezTo>
                    <a:pt x="5953" y="3501"/>
                    <a:pt x="7072" y="4275"/>
                    <a:pt x="7870" y="4835"/>
                  </a:cubicBezTo>
                  <a:cubicBezTo>
                    <a:pt x="8680" y="5418"/>
                    <a:pt x="9168" y="5775"/>
                    <a:pt x="9168" y="5775"/>
                  </a:cubicBezTo>
                  <a:cubicBezTo>
                    <a:pt x="9168" y="5775"/>
                    <a:pt x="8751" y="5347"/>
                    <a:pt x="7989" y="4692"/>
                  </a:cubicBezTo>
                  <a:cubicBezTo>
                    <a:pt x="7251" y="4037"/>
                    <a:pt x="6179" y="3180"/>
                    <a:pt x="4894" y="2382"/>
                  </a:cubicBezTo>
                  <a:cubicBezTo>
                    <a:pt x="3632" y="1572"/>
                    <a:pt x="2393" y="965"/>
                    <a:pt x="1488" y="584"/>
                  </a:cubicBezTo>
                  <a:cubicBezTo>
                    <a:pt x="584" y="19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4" name="Google Shape;17214;p59"/>
            <p:cNvSpPr/>
            <p:nvPr/>
          </p:nvSpPr>
          <p:spPr>
            <a:xfrm>
              <a:off x="4109725" y="2592700"/>
              <a:ext cx="85150" cy="134575"/>
            </a:xfrm>
            <a:custGeom>
              <a:avLst/>
              <a:gdLst/>
              <a:ahLst/>
              <a:cxnLst/>
              <a:rect l="l" t="t" r="r" b="b"/>
              <a:pathLst>
                <a:path w="3406" h="5383" extrusionOk="0">
                  <a:moveTo>
                    <a:pt x="1" y="1"/>
                  </a:moveTo>
                  <a:cubicBezTo>
                    <a:pt x="1" y="1"/>
                    <a:pt x="275" y="263"/>
                    <a:pt x="644" y="691"/>
                  </a:cubicBezTo>
                  <a:cubicBezTo>
                    <a:pt x="1048" y="1120"/>
                    <a:pt x="1560" y="1751"/>
                    <a:pt x="2060" y="2477"/>
                  </a:cubicBezTo>
                  <a:cubicBezTo>
                    <a:pt x="2584" y="3204"/>
                    <a:pt x="2953" y="3906"/>
                    <a:pt x="3144" y="4454"/>
                  </a:cubicBezTo>
                  <a:cubicBezTo>
                    <a:pt x="3251" y="4740"/>
                    <a:pt x="3311" y="4966"/>
                    <a:pt x="3346" y="5121"/>
                  </a:cubicBezTo>
                  <a:cubicBezTo>
                    <a:pt x="3370" y="5287"/>
                    <a:pt x="3382" y="5383"/>
                    <a:pt x="3382" y="5383"/>
                  </a:cubicBezTo>
                  <a:cubicBezTo>
                    <a:pt x="3382" y="5383"/>
                    <a:pt x="3406" y="5287"/>
                    <a:pt x="3406" y="5121"/>
                  </a:cubicBezTo>
                  <a:cubicBezTo>
                    <a:pt x="3406" y="4942"/>
                    <a:pt x="3382" y="4704"/>
                    <a:pt x="3346" y="4406"/>
                  </a:cubicBezTo>
                  <a:cubicBezTo>
                    <a:pt x="3239" y="3811"/>
                    <a:pt x="2918" y="3013"/>
                    <a:pt x="2382" y="2263"/>
                  </a:cubicBezTo>
                  <a:cubicBezTo>
                    <a:pt x="1870" y="1513"/>
                    <a:pt x="1251" y="930"/>
                    <a:pt x="798" y="561"/>
                  </a:cubicBezTo>
                  <a:cubicBezTo>
                    <a:pt x="334" y="18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5" name="Google Shape;17215;p59"/>
            <p:cNvSpPr/>
            <p:nvPr/>
          </p:nvSpPr>
          <p:spPr>
            <a:xfrm>
              <a:off x="4116875" y="2643900"/>
              <a:ext cx="58075" cy="75050"/>
            </a:xfrm>
            <a:custGeom>
              <a:avLst/>
              <a:gdLst/>
              <a:ahLst/>
              <a:cxnLst/>
              <a:rect l="l" t="t" r="r" b="b"/>
              <a:pathLst>
                <a:path w="2323" h="3002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43" y="156"/>
                    <a:pt x="358" y="453"/>
                  </a:cubicBezTo>
                  <a:cubicBezTo>
                    <a:pt x="572" y="727"/>
                    <a:pt x="870" y="1096"/>
                    <a:pt x="1179" y="1501"/>
                  </a:cubicBezTo>
                  <a:cubicBezTo>
                    <a:pt x="1489" y="1918"/>
                    <a:pt x="1774" y="2287"/>
                    <a:pt x="1989" y="2561"/>
                  </a:cubicBezTo>
                  <a:cubicBezTo>
                    <a:pt x="2191" y="2823"/>
                    <a:pt x="2322" y="3001"/>
                    <a:pt x="2322" y="3001"/>
                  </a:cubicBezTo>
                  <a:cubicBezTo>
                    <a:pt x="2322" y="3001"/>
                    <a:pt x="2286" y="2775"/>
                    <a:pt x="2167" y="2453"/>
                  </a:cubicBezTo>
                  <a:cubicBezTo>
                    <a:pt x="2024" y="2120"/>
                    <a:pt x="1822" y="1680"/>
                    <a:pt x="1489" y="1251"/>
                  </a:cubicBezTo>
                  <a:cubicBezTo>
                    <a:pt x="1167" y="810"/>
                    <a:pt x="774" y="501"/>
                    <a:pt x="500" y="298"/>
                  </a:cubicBezTo>
                  <a:cubicBezTo>
                    <a:pt x="203" y="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6" name="Google Shape;17216;p59"/>
            <p:cNvSpPr/>
            <p:nvPr/>
          </p:nvSpPr>
          <p:spPr>
            <a:xfrm>
              <a:off x="4088000" y="2650450"/>
              <a:ext cx="44675" cy="61950"/>
            </a:xfrm>
            <a:custGeom>
              <a:avLst/>
              <a:gdLst/>
              <a:ahLst/>
              <a:cxnLst/>
              <a:rect l="l" t="t" r="r" b="b"/>
              <a:pathLst>
                <a:path w="1787" h="2478" extrusionOk="0">
                  <a:moveTo>
                    <a:pt x="0" y="1"/>
                  </a:moveTo>
                  <a:cubicBezTo>
                    <a:pt x="0" y="1"/>
                    <a:pt x="84" y="167"/>
                    <a:pt x="239" y="406"/>
                  </a:cubicBezTo>
                  <a:cubicBezTo>
                    <a:pt x="381" y="632"/>
                    <a:pt x="596" y="953"/>
                    <a:pt x="834" y="1287"/>
                  </a:cubicBezTo>
                  <a:cubicBezTo>
                    <a:pt x="1072" y="1620"/>
                    <a:pt x="1310" y="1906"/>
                    <a:pt x="1489" y="2132"/>
                  </a:cubicBezTo>
                  <a:cubicBezTo>
                    <a:pt x="1667" y="2334"/>
                    <a:pt x="1786" y="2477"/>
                    <a:pt x="1786" y="2477"/>
                  </a:cubicBezTo>
                  <a:cubicBezTo>
                    <a:pt x="1786" y="2477"/>
                    <a:pt x="1751" y="2299"/>
                    <a:pt x="1667" y="2025"/>
                  </a:cubicBezTo>
                  <a:cubicBezTo>
                    <a:pt x="1572" y="1763"/>
                    <a:pt x="1417" y="1406"/>
                    <a:pt x="1155" y="1048"/>
                  </a:cubicBezTo>
                  <a:cubicBezTo>
                    <a:pt x="905" y="691"/>
                    <a:pt x="608" y="417"/>
                    <a:pt x="381" y="251"/>
                  </a:cubicBezTo>
                  <a:cubicBezTo>
                    <a:pt x="167" y="9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7" name="Google Shape;17217;p59"/>
            <p:cNvSpPr/>
            <p:nvPr/>
          </p:nvSpPr>
          <p:spPr>
            <a:xfrm>
              <a:off x="3958225" y="2621000"/>
              <a:ext cx="94075" cy="97650"/>
            </a:xfrm>
            <a:custGeom>
              <a:avLst/>
              <a:gdLst/>
              <a:ahLst/>
              <a:cxnLst/>
              <a:rect l="l" t="t" r="r" b="b"/>
              <a:pathLst>
                <a:path w="3763" h="3906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38" y="202"/>
                    <a:pt x="608" y="536"/>
                  </a:cubicBezTo>
                  <a:cubicBezTo>
                    <a:pt x="977" y="857"/>
                    <a:pt x="1465" y="1310"/>
                    <a:pt x="1989" y="1845"/>
                  </a:cubicBezTo>
                  <a:cubicBezTo>
                    <a:pt x="2489" y="2381"/>
                    <a:pt x="2941" y="2893"/>
                    <a:pt x="3251" y="3274"/>
                  </a:cubicBezTo>
                  <a:cubicBezTo>
                    <a:pt x="3572" y="3667"/>
                    <a:pt x="3763" y="3905"/>
                    <a:pt x="3763" y="3905"/>
                  </a:cubicBezTo>
                  <a:cubicBezTo>
                    <a:pt x="3763" y="3905"/>
                    <a:pt x="3656" y="3608"/>
                    <a:pt x="3417" y="3155"/>
                  </a:cubicBezTo>
                  <a:cubicBezTo>
                    <a:pt x="3191" y="2715"/>
                    <a:pt x="2810" y="2119"/>
                    <a:pt x="2274" y="1572"/>
                  </a:cubicBezTo>
                  <a:cubicBezTo>
                    <a:pt x="1739" y="1012"/>
                    <a:pt x="1155" y="607"/>
                    <a:pt x="727" y="357"/>
                  </a:cubicBezTo>
                  <a:cubicBezTo>
                    <a:pt x="274" y="10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8" name="Google Shape;17218;p59"/>
            <p:cNvSpPr/>
            <p:nvPr/>
          </p:nvSpPr>
          <p:spPr>
            <a:xfrm>
              <a:off x="3496850" y="1763150"/>
              <a:ext cx="266725" cy="269700"/>
            </a:xfrm>
            <a:custGeom>
              <a:avLst/>
              <a:gdLst/>
              <a:ahLst/>
              <a:cxnLst/>
              <a:rect l="l" t="t" r="r" b="b"/>
              <a:pathLst>
                <a:path w="10669" h="10788" extrusionOk="0">
                  <a:moveTo>
                    <a:pt x="10669" y="0"/>
                  </a:moveTo>
                  <a:cubicBezTo>
                    <a:pt x="10668" y="1"/>
                    <a:pt x="8132" y="2275"/>
                    <a:pt x="5192" y="5251"/>
                  </a:cubicBezTo>
                  <a:cubicBezTo>
                    <a:pt x="2239" y="8227"/>
                    <a:pt x="1" y="10787"/>
                    <a:pt x="1" y="10787"/>
                  </a:cubicBezTo>
                  <a:cubicBezTo>
                    <a:pt x="1" y="10787"/>
                    <a:pt x="2525" y="8513"/>
                    <a:pt x="5466" y="5537"/>
                  </a:cubicBezTo>
                  <a:cubicBezTo>
                    <a:pt x="8418" y="2560"/>
                    <a:pt x="10668" y="1"/>
                    <a:pt x="1066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9" name="Google Shape;17219;p59"/>
            <p:cNvSpPr/>
            <p:nvPr/>
          </p:nvSpPr>
          <p:spPr>
            <a:xfrm>
              <a:off x="3340575" y="1840825"/>
              <a:ext cx="312575" cy="303950"/>
            </a:xfrm>
            <a:custGeom>
              <a:avLst/>
              <a:gdLst/>
              <a:ahLst/>
              <a:cxnLst/>
              <a:rect l="l" t="t" r="r" b="b"/>
              <a:pathLst>
                <a:path w="12503" h="12158" extrusionOk="0">
                  <a:moveTo>
                    <a:pt x="12502" y="1"/>
                  </a:moveTo>
                  <a:lnTo>
                    <a:pt x="12502" y="1"/>
                  </a:lnTo>
                  <a:cubicBezTo>
                    <a:pt x="12502" y="1"/>
                    <a:pt x="9490" y="2501"/>
                    <a:pt x="6037" y="5859"/>
                  </a:cubicBezTo>
                  <a:cubicBezTo>
                    <a:pt x="2585" y="9228"/>
                    <a:pt x="1" y="12157"/>
                    <a:pt x="1" y="12157"/>
                  </a:cubicBezTo>
                  <a:cubicBezTo>
                    <a:pt x="1" y="12157"/>
                    <a:pt x="2870" y="9502"/>
                    <a:pt x="6311" y="6144"/>
                  </a:cubicBezTo>
                  <a:cubicBezTo>
                    <a:pt x="9764" y="2799"/>
                    <a:pt x="12502" y="1"/>
                    <a:pt x="1250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0" name="Google Shape;17220;p59"/>
            <p:cNvSpPr/>
            <p:nvPr/>
          </p:nvSpPr>
          <p:spPr>
            <a:xfrm>
              <a:off x="3575725" y="1813450"/>
              <a:ext cx="82775" cy="79500"/>
            </a:xfrm>
            <a:custGeom>
              <a:avLst/>
              <a:gdLst/>
              <a:ahLst/>
              <a:cxnLst/>
              <a:rect l="l" t="t" r="r" b="b"/>
              <a:pathLst>
                <a:path w="3311" h="3180" extrusionOk="0">
                  <a:moveTo>
                    <a:pt x="3311" y="0"/>
                  </a:moveTo>
                  <a:cubicBezTo>
                    <a:pt x="3311" y="1"/>
                    <a:pt x="2441" y="560"/>
                    <a:pt x="1513" y="1441"/>
                  </a:cubicBezTo>
                  <a:cubicBezTo>
                    <a:pt x="608" y="2310"/>
                    <a:pt x="1" y="3179"/>
                    <a:pt x="1" y="3179"/>
                  </a:cubicBezTo>
                  <a:cubicBezTo>
                    <a:pt x="1" y="3179"/>
                    <a:pt x="870" y="2608"/>
                    <a:pt x="1799" y="1739"/>
                  </a:cubicBezTo>
                  <a:cubicBezTo>
                    <a:pt x="2703" y="846"/>
                    <a:pt x="3311" y="1"/>
                    <a:pt x="331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1" name="Google Shape;17221;p59"/>
            <p:cNvSpPr/>
            <p:nvPr/>
          </p:nvSpPr>
          <p:spPr>
            <a:xfrm>
              <a:off x="3125375" y="2154550"/>
              <a:ext cx="176550" cy="167925"/>
            </a:xfrm>
            <a:custGeom>
              <a:avLst/>
              <a:gdLst/>
              <a:ahLst/>
              <a:cxnLst/>
              <a:rect l="l" t="t" r="r" b="b"/>
              <a:pathLst>
                <a:path w="7062" h="6717" extrusionOk="0">
                  <a:moveTo>
                    <a:pt x="7061" y="1"/>
                  </a:moveTo>
                  <a:cubicBezTo>
                    <a:pt x="7061" y="1"/>
                    <a:pt x="6656" y="382"/>
                    <a:pt x="6037" y="1013"/>
                  </a:cubicBezTo>
                  <a:lnTo>
                    <a:pt x="3608" y="3454"/>
                  </a:lnTo>
                  <a:cubicBezTo>
                    <a:pt x="2656" y="4394"/>
                    <a:pt x="1775" y="5228"/>
                    <a:pt x="1108" y="5799"/>
                  </a:cubicBezTo>
                  <a:cubicBezTo>
                    <a:pt x="763" y="6085"/>
                    <a:pt x="489" y="6323"/>
                    <a:pt x="298" y="6478"/>
                  </a:cubicBezTo>
                  <a:cubicBezTo>
                    <a:pt x="108" y="6621"/>
                    <a:pt x="1" y="6716"/>
                    <a:pt x="1" y="6716"/>
                  </a:cubicBezTo>
                  <a:cubicBezTo>
                    <a:pt x="1" y="6716"/>
                    <a:pt x="120" y="6633"/>
                    <a:pt x="334" y="6514"/>
                  </a:cubicBezTo>
                  <a:cubicBezTo>
                    <a:pt x="536" y="6395"/>
                    <a:pt x="834" y="6204"/>
                    <a:pt x="1203" y="5954"/>
                  </a:cubicBezTo>
                  <a:cubicBezTo>
                    <a:pt x="1953" y="5442"/>
                    <a:pt x="2906" y="4668"/>
                    <a:pt x="3870" y="3716"/>
                  </a:cubicBezTo>
                  <a:cubicBezTo>
                    <a:pt x="4835" y="2751"/>
                    <a:pt x="5632" y="1811"/>
                    <a:pt x="6180" y="1132"/>
                  </a:cubicBezTo>
                  <a:cubicBezTo>
                    <a:pt x="6728" y="442"/>
                    <a:pt x="7061" y="1"/>
                    <a:pt x="70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2" name="Google Shape;17222;p59"/>
            <p:cNvSpPr/>
            <p:nvPr/>
          </p:nvSpPr>
          <p:spPr>
            <a:xfrm>
              <a:off x="3216175" y="2177475"/>
              <a:ext cx="92275" cy="100350"/>
            </a:xfrm>
            <a:custGeom>
              <a:avLst/>
              <a:gdLst/>
              <a:ahLst/>
              <a:cxnLst/>
              <a:rect l="l" t="t" r="r" b="b"/>
              <a:pathLst>
                <a:path w="3691" h="4014" extrusionOk="0">
                  <a:moveTo>
                    <a:pt x="3691" y="1"/>
                  </a:moveTo>
                  <a:cubicBezTo>
                    <a:pt x="3691" y="1"/>
                    <a:pt x="3488" y="227"/>
                    <a:pt x="3143" y="584"/>
                  </a:cubicBezTo>
                  <a:cubicBezTo>
                    <a:pt x="2810" y="941"/>
                    <a:pt x="2334" y="1429"/>
                    <a:pt x="1834" y="1977"/>
                  </a:cubicBezTo>
                  <a:cubicBezTo>
                    <a:pt x="1322" y="2549"/>
                    <a:pt x="869" y="3061"/>
                    <a:pt x="536" y="3418"/>
                  </a:cubicBezTo>
                  <a:cubicBezTo>
                    <a:pt x="214" y="3787"/>
                    <a:pt x="0" y="4013"/>
                    <a:pt x="0" y="4013"/>
                  </a:cubicBezTo>
                  <a:cubicBezTo>
                    <a:pt x="0" y="4013"/>
                    <a:pt x="274" y="3846"/>
                    <a:pt x="667" y="3549"/>
                  </a:cubicBezTo>
                  <a:cubicBezTo>
                    <a:pt x="1072" y="3251"/>
                    <a:pt x="1595" y="2823"/>
                    <a:pt x="2119" y="2251"/>
                  </a:cubicBezTo>
                  <a:cubicBezTo>
                    <a:pt x="2619" y="1691"/>
                    <a:pt x="3024" y="1120"/>
                    <a:pt x="3286" y="703"/>
                  </a:cubicBezTo>
                  <a:cubicBezTo>
                    <a:pt x="3560" y="287"/>
                    <a:pt x="3691" y="1"/>
                    <a:pt x="369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3" name="Google Shape;17223;p59"/>
            <p:cNvSpPr/>
            <p:nvPr/>
          </p:nvSpPr>
          <p:spPr>
            <a:xfrm>
              <a:off x="3288800" y="2047400"/>
              <a:ext cx="192000" cy="186375"/>
            </a:xfrm>
            <a:custGeom>
              <a:avLst/>
              <a:gdLst/>
              <a:ahLst/>
              <a:cxnLst/>
              <a:rect l="l" t="t" r="r" b="b"/>
              <a:pathLst>
                <a:path w="7680" h="7455" extrusionOk="0">
                  <a:moveTo>
                    <a:pt x="7680" y="1"/>
                  </a:moveTo>
                  <a:lnTo>
                    <a:pt x="7680" y="1"/>
                  </a:lnTo>
                  <a:cubicBezTo>
                    <a:pt x="7679" y="1"/>
                    <a:pt x="5834" y="1537"/>
                    <a:pt x="3703" y="3584"/>
                  </a:cubicBezTo>
                  <a:cubicBezTo>
                    <a:pt x="1572" y="5644"/>
                    <a:pt x="0" y="7454"/>
                    <a:pt x="0" y="7454"/>
                  </a:cubicBezTo>
                  <a:cubicBezTo>
                    <a:pt x="0" y="7454"/>
                    <a:pt x="1858" y="5918"/>
                    <a:pt x="3977" y="3870"/>
                  </a:cubicBezTo>
                  <a:cubicBezTo>
                    <a:pt x="6096" y="1811"/>
                    <a:pt x="7679" y="1"/>
                    <a:pt x="768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4" name="Google Shape;17224;p59"/>
            <p:cNvSpPr/>
            <p:nvPr/>
          </p:nvSpPr>
          <p:spPr>
            <a:xfrm>
              <a:off x="3444175" y="2314400"/>
              <a:ext cx="385175" cy="117300"/>
            </a:xfrm>
            <a:custGeom>
              <a:avLst/>
              <a:gdLst/>
              <a:ahLst/>
              <a:cxnLst/>
              <a:rect l="l" t="t" r="r" b="b"/>
              <a:pathLst>
                <a:path w="15407" h="4692" extrusionOk="0">
                  <a:moveTo>
                    <a:pt x="0" y="1"/>
                  </a:moveTo>
                  <a:cubicBezTo>
                    <a:pt x="0" y="1"/>
                    <a:pt x="167" y="155"/>
                    <a:pt x="524" y="358"/>
                  </a:cubicBezTo>
                  <a:cubicBezTo>
                    <a:pt x="881" y="572"/>
                    <a:pt x="1429" y="786"/>
                    <a:pt x="2131" y="1013"/>
                  </a:cubicBezTo>
                  <a:cubicBezTo>
                    <a:pt x="3536" y="1465"/>
                    <a:pt x="5453" y="2060"/>
                    <a:pt x="7596" y="2668"/>
                  </a:cubicBezTo>
                  <a:cubicBezTo>
                    <a:pt x="11883" y="3894"/>
                    <a:pt x="15407" y="4692"/>
                    <a:pt x="15407" y="4692"/>
                  </a:cubicBezTo>
                  <a:cubicBezTo>
                    <a:pt x="15407" y="4692"/>
                    <a:pt x="12002" y="3513"/>
                    <a:pt x="7704" y="2310"/>
                  </a:cubicBezTo>
                  <a:cubicBezTo>
                    <a:pt x="5560" y="1703"/>
                    <a:pt x="3608" y="1191"/>
                    <a:pt x="2191" y="834"/>
                  </a:cubicBezTo>
                  <a:cubicBezTo>
                    <a:pt x="1477" y="679"/>
                    <a:pt x="929" y="501"/>
                    <a:pt x="560" y="322"/>
                  </a:cubicBezTo>
                  <a:cubicBezTo>
                    <a:pt x="179" y="14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5" name="Google Shape;17225;p59"/>
            <p:cNvSpPr/>
            <p:nvPr/>
          </p:nvSpPr>
          <p:spPr>
            <a:xfrm>
              <a:off x="3863575" y="2437625"/>
              <a:ext cx="72650" cy="27725"/>
            </a:xfrm>
            <a:custGeom>
              <a:avLst/>
              <a:gdLst/>
              <a:ahLst/>
              <a:cxnLst/>
              <a:rect l="l" t="t" r="r" b="b"/>
              <a:pathLst>
                <a:path w="2906" h="110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584" y="429"/>
                    <a:pt x="1381" y="727"/>
                  </a:cubicBezTo>
                  <a:cubicBezTo>
                    <a:pt x="2191" y="1049"/>
                    <a:pt x="2905" y="1108"/>
                    <a:pt x="2905" y="1108"/>
                  </a:cubicBezTo>
                  <a:cubicBezTo>
                    <a:pt x="2905" y="1108"/>
                    <a:pt x="2334" y="668"/>
                    <a:pt x="1524" y="370"/>
                  </a:cubicBezTo>
                  <a:cubicBezTo>
                    <a:pt x="715" y="6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6" name="Google Shape;17226;p59"/>
            <p:cNvSpPr/>
            <p:nvPr/>
          </p:nvSpPr>
          <p:spPr>
            <a:xfrm>
              <a:off x="3946600" y="2472750"/>
              <a:ext cx="69700" cy="31275"/>
            </a:xfrm>
            <a:custGeom>
              <a:avLst/>
              <a:gdLst/>
              <a:ahLst/>
              <a:cxnLst/>
              <a:rect l="l" t="t" r="r" b="b"/>
              <a:pathLst>
                <a:path w="2788" h="1251" extrusionOk="0">
                  <a:moveTo>
                    <a:pt x="1" y="1"/>
                  </a:moveTo>
                  <a:cubicBezTo>
                    <a:pt x="1" y="1"/>
                    <a:pt x="549" y="453"/>
                    <a:pt x="1311" y="798"/>
                  </a:cubicBezTo>
                  <a:cubicBezTo>
                    <a:pt x="2085" y="1144"/>
                    <a:pt x="2787" y="1251"/>
                    <a:pt x="2787" y="1251"/>
                  </a:cubicBezTo>
                  <a:cubicBezTo>
                    <a:pt x="2787" y="1251"/>
                    <a:pt x="2251" y="787"/>
                    <a:pt x="1477" y="441"/>
                  </a:cubicBezTo>
                  <a:cubicBezTo>
                    <a:pt x="704" y="9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7" name="Google Shape;17227;p59"/>
            <p:cNvSpPr/>
            <p:nvPr/>
          </p:nvSpPr>
          <p:spPr>
            <a:xfrm>
              <a:off x="4902675" y="2928475"/>
              <a:ext cx="380450" cy="163100"/>
            </a:xfrm>
            <a:custGeom>
              <a:avLst/>
              <a:gdLst/>
              <a:ahLst/>
              <a:cxnLst/>
              <a:rect l="l" t="t" r="r" b="b"/>
              <a:pathLst>
                <a:path w="15218" h="6524" extrusionOk="0">
                  <a:moveTo>
                    <a:pt x="1" y="0"/>
                  </a:moveTo>
                  <a:cubicBezTo>
                    <a:pt x="1" y="0"/>
                    <a:pt x="835" y="441"/>
                    <a:pt x="2120" y="1250"/>
                  </a:cubicBezTo>
                  <a:cubicBezTo>
                    <a:pt x="3406" y="2024"/>
                    <a:pt x="5144" y="3191"/>
                    <a:pt x="7192" y="4298"/>
                  </a:cubicBezTo>
                  <a:cubicBezTo>
                    <a:pt x="9252" y="5394"/>
                    <a:pt x="11276" y="6084"/>
                    <a:pt x="12776" y="6334"/>
                  </a:cubicBezTo>
                  <a:cubicBezTo>
                    <a:pt x="13514" y="6453"/>
                    <a:pt x="14134" y="6501"/>
                    <a:pt x="14562" y="6513"/>
                  </a:cubicBezTo>
                  <a:cubicBezTo>
                    <a:pt x="14701" y="6521"/>
                    <a:pt x="14820" y="6523"/>
                    <a:pt x="14917" y="6523"/>
                  </a:cubicBezTo>
                  <a:cubicBezTo>
                    <a:pt x="15111" y="6523"/>
                    <a:pt x="15217" y="6513"/>
                    <a:pt x="15217" y="6513"/>
                  </a:cubicBezTo>
                  <a:cubicBezTo>
                    <a:pt x="15217" y="6513"/>
                    <a:pt x="14991" y="6501"/>
                    <a:pt x="14562" y="6465"/>
                  </a:cubicBezTo>
                  <a:cubicBezTo>
                    <a:pt x="14145" y="6429"/>
                    <a:pt x="13538" y="6334"/>
                    <a:pt x="12800" y="6156"/>
                  </a:cubicBezTo>
                  <a:cubicBezTo>
                    <a:pt x="11348" y="5834"/>
                    <a:pt x="9395" y="5060"/>
                    <a:pt x="7371" y="3965"/>
                  </a:cubicBezTo>
                  <a:cubicBezTo>
                    <a:pt x="5347" y="2881"/>
                    <a:pt x="3549" y="1786"/>
                    <a:pt x="2204" y="1084"/>
                  </a:cubicBezTo>
                  <a:cubicBezTo>
                    <a:pt x="870" y="36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8" name="Google Shape;17228;p59"/>
            <p:cNvSpPr/>
            <p:nvPr/>
          </p:nvSpPr>
          <p:spPr>
            <a:xfrm>
              <a:off x="5262850" y="2983825"/>
              <a:ext cx="21750" cy="106900"/>
            </a:xfrm>
            <a:custGeom>
              <a:avLst/>
              <a:gdLst/>
              <a:ahLst/>
              <a:cxnLst/>
              <a:rect l="l" t="t" r="r" b="b"/>
              <a:pathLst>
                <a:path w="870" h="4276" extrusionOk="0">
                  <a:moveTo>
                    <a:pt x="0" y="1"/>
                  </a:moveTo>
                  <a:cubicBezTo>
                    <a:pt x="0" y="1"/>
                    <a:pt x="60" y="989"/>
                    <a:pt x="274" y="2156"/>
                  </a:cubicBezTo>
                  <a:cubicBezTo>
                    <a:pt x="477" y="3334"/>
                    <a:pt x="774" y="4275"/>
                    <a:pt x="774" y="4275"/>
                  </a:cubicBezTo>
                  <a:cubicBezTo>
                    <a:pt x="774" y="4275"/>
                    <a:pt x="870" y="3275"/>
                    <a:pt x="655" y="2084"/>
                  </a:cubicBezTo>
                  <a:cubicBezTo>
                    <a:pt x="441" y="894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9" name="Google Shape;17229;p59"/>
            <p:cNvSpPr/>
            <p:nvPr/>
          </p:nvSpPr>
          <p:spPr>
            <a:xfrm>
              <a:off x="5263750" y="3072225"/>
              <a:ext cx="42875" cy="90225"/>
            </a:xfrm>
            <a:custGeom>
              <a:avLst/>
              <a:gdLst/>
              <a:ahLst/>
              <a:cxnLst/>
              <a:rect l="l" t="t" r="r" b="b"/>
              <a:pathLst>
                <a:path w="1715" h="3609" extrusionOk="0">
                  <a:moveTo>
                    <a:pt x="806" y="1667"/>
                  </a:moveTo>
                  <a:cubicBezTo>
                    <a:pt x="806" y="1667"/>
                    <a:pt x="807" y="1667"/>
                    <a:pt x="808" y="1668"/>
                  </a:cubicBezTo>
                  <a:lnTo>
                    <a:pt x="798" y="1668"/>
                  </a:lnTo>
                  <a:cubicBezTo>
                    <a:pt x="802" y="1668"/>
                    <a:pt x="805" y="1667"/>
                    <a:pt x="806" y="1667"/>
                  </a:cubicBezTo>
                  <a:close/>
                  <a:moveTo>
                    <a:pt x="24" y="1"/>
                  </a:moveTo>
                  <a:cubicBezTo>
                    <a:pt x="24" y="1"/>
                    <a:pt x="0" y="37"/>
                    <a:pt x="0" y="156"/>
                  </a:cubicBezTo>
                  <a:cubicBezTo>
                    <a:pt x="12" y="215"/>
                    <a:pt x="24" y="299"/>
                    <a:pt x="83" y="394"/>
                  </a:cubicBezTo>
                  <a:cubicBezTo>
                    <a:pt x="119" y="441"/>
                    <a:pt x="155" y="477"/>
                    <a:pt x="214" y="525"/>
                  </a:cubicBezTo>
                  <a:cubicBezTo>
                    <a:pt x="250" y="537"/>
                    <a:pt x="274" y="560"/>
                    <a:pt x="322" y="572"/>
                  </a:cubicBezTo>
                  <a:cubicBezTo>
                    <a:pt x="357" y="584"/>
                    <a:pt x="381" y="584"/>
                    <a:pt x="417" y="584"/>
                  </a:cubicBezTo>
                  <a:cubicBezTo>
                    <a:pt x="381" y="596"/>
                    <a:pt x="429" y="584"/>
                    <a:pt x="393" y="656"/>
                  </a:cubicBezTo>
                  <a:cubicBezTo>
                    <a:pt x="381" y="691"/>
                    <a:pt x="381" y="715"/>
                    <a:pt x="357" y="775"/>
                  </a:cubicBezTo>
                  <a:cubicBezTo>
                    <a:pt x="334" y="810"/>
                    <a:pt x="310" y="858"/>
                    <a:pt x="274" y="882"/>
                  </a:cubicBezTo>
                  <a:lnTo>
                    <a:pt x="191" y="977"/>
                  </a:lnTo>
                  <a:cubicBezTo>
                    <a:pt x="155" y="1013"/>
                    <a:pt x="131" y="1060"/>
                    <a:pt x="119" y="1108"/>
                  </a:cubicBezTo>
                  <a:cubicBezTo>
                    <a:pt x="119" y="1099"/>
                    <a:pt x="117" y="1094"/>
                    <a:pt x="113" y="1094"/>
                  </a:cubicBezTo>
                  <a:cubicBezTo>
                    <a:pt x="103" y="1094"/>
                    <a:pt x="83" y="1127"/>
                    <a:pt x="83" y="1180"/>
                  </a:cubicBezTo>
                  <a:cubicBezTo>
                    <a:pt x="83" y="1251"/>
                    <a:pt x="143" y="1370"/>
                    <a:pt x="298" y="1430"/>
                  </a:cubicBezTo>
                  <a:cubicBezTo>
                    <a:pt x="345" y="1453"/>
                    <a:pt x="381" y="1465"/>
                    <a:pt x="429" y="1465"/>
                  </a:cubicBezTo>
                  <a:lnTo>
                    <a:pt x="512" y="1465"/>
                  </a:lnTo>
                  <a:lnTo>
                    <a:pt x="500" y="1477"/>
                  </a:lnTo>
                  <a:lnTo>
                    <a:pt x="488" y="1525"/>
                  </a:lnTo>
                  <a:cubicBezTo>
                    <a:pt x="476" y="1549"/>
                    <a:pt x="464" y="1596"/>
                    <a:pt x="464" y="1632"/>
                  </a:cubicBezTo>
                  <a:cubicBezTo>
                    <a:pt x="464" y="1775"/>
                    <a:pt x="524" y="1870"/>
                    <a:pt x="595" y="1942"/>
                  </a:cubicBezTo>
                  <a:cubicBezTo>
                    <a:pt x="621" y="1967"/>
                    <a:pt x="653" y="1984"/>
                    <a:pt x="687" y="1996"/>
                  </a:cubicBezTo>
                  <a:lnTo>
                    <a:pt x="687" y="1996"/>
                  </a:lnTo>
                  <a:cubicBezTo>
                    <a:pt x="837" y="2607"/>
                    <a:pt x="1159" y="2973"/>
                    <a:pt x="1357" y="3216"/>
                  </a:cubicBezTo>
                  <a:cubicBezTo>
                    <a:pt x="1572" y="3489"/>
                    <a:pt x="1715" y="3608"/>
                    <a:pt x="1715" y="3608"/>
                  </a:cubicBezTo>
                  <a:cubicBezTo>
                    <a:pt x="1715" y="3608"/>
                    <a:pt x="1619" y="3442"/>
                    <a:pt x="1488" y="3156"/>
                  </a:cubicBezTo>
                  <a:cubicBezTo>
                    <a:pt x="1334" y="2846"/>
                    <a:pt x="1084" y="2406"/>
                    <a:pt x="1024" y="1822"/>
                  </a:cubicBezTo>
                  <a:lnTo>
                    <a:pt x="802" y="1752"/>
                  </a:lnTo>
                  <a:lnTo>
                    <a:pt x="802" y="1752"/>
                  </a:lnTo>
                  <a:cubicBezTo>
                    <a:pt x="806" y="1744"/>
                    <a:pt x="815" y="1728"/>
                    <a:pt x="834" y="1703"/>
                  </a:cubicBezTo>
                  <a:cubicBezTo>
                    <a:pt x="837" y="1694"/>
                    <a:pt x="840" y="1687"/>
                    <a:pt x="843" y="1682"/>
                  </a:cubicBezTo>
                  <a:lnTo>
                    <a:pt x="843" y="1682"/>
                  </a:lnTo>
                  <a:cubicBezTo>
                    <a:pt x="850" y="1685"/>
                    <a:pt x="859" y="1688"/>
                    <a:pt x="869" y="1692"/>
                  </a:cubicBezTo>
                  <a:lnTo>
                    <a:pt x="869" y="1668"/>
                  </a:lnTo>
                  <a:lnTo>
                    <a:pt x="893" y="1656"/>
                  </a:lnTo>
                  <a:cubicBezTo>
                    <a:pt x="929" y="1608"/>
                    <a:pt x="1024" y="1572"/>
                    <a:pt x="1107" y="1525"/>
                  </a:cubicBezTo>
                  <a:lnTo>
                    <a:pt x="1107" y="1406"/>
                  </a:lnTo>
                  <a:lnTo>
                    <a:pt x="1107" y="1370"/>
                  </a:lnTo>
                  <a:cubicBezTo>
                    <a:pt x="1107" y="1346"/>
                    <a:pt x="1107" y="1334"/>
                    <a:pt x="1096" y="1299"/>
                  </a:cubicBezTo>
                  <a:cubicBezTo>
                    <a:pt x="1048" y="1191"/>
                    <a:pt x="988" y="1132"/>
                    <a:pt x="905" y="1108"/>
                  </a:cubicBezTo>
                  <a:cubicBezTo>
                    <a:pt x="834" y="1081"/>
                    <a:pt x="755" y="1068"/>
                    <a:pt x="676" y="1068"/>
                  </a:cubicBezTo>
                  <a:cubicBezTo>
                    <a:pt x="649" y="1068"/>
                    <a:pt x="622" y="1069"/>
                    <a:pt x="595" y="1072"/>
                  </a:cubicBezTo>
                  <a:lnTo>
                    <a:pt x="536" y="1096"/>
                  </a:lnTo>
                  <a:lnTo>
                    <a:pt x="512" y="1096"/>
                  </a:lnTo>
                  <a:cubicBezTo>
                    <a:pt x="509" y="1098"/>
                    <a:pt x="507" y="1098"/>
                    <a:pt x="504" y="1098"/>
                  </a:cubicBezTo>
                  <a:cubicBezTo>
                    <a:pt x="488" y="1098"/>
                    <a:pt x="476" y="1070"/>
                    <a:pt x="452" y="1070"/>
                  </a:cubicBezTo>
                  <a:cubicBezTo>
                    <a:pt x="448" y="1070"/>
                    <a:pt x="445" y="1071"/>
                    <a:pt x="441" y="1072"/>
                  </a:cubicBezTo>
                  <a:cubicBezTo>
                    <a:pt x="441" y="1060"/>
                    <a:pt x="453" y="1060"/>
                    <a:pt x="453" y="1049"/>
                  </a:cubicBezTo>
                  <a:cubicBezTo>
                    <a:pt x="476" y="1037"/>
                    <a:pt x="476" y="1013"/>
                    <a:pt x="488" y="1001"/>
                  </a:cubicBezTo>
                  <a:cubicBezTo>
                    <a:pt x="536" y="941"/>
                    <a:pt x="560" y="894"/>
                    <a:pt x="572" y="834"/>
                  </a:cubicBezTo>
                  <a:cubicBezTo>
                    <a:pt x="607" y="739"/>
                    <a:pt x="607" y="620"/>
                    <a:pt x="595" y="560"/>
                  </a:cubicBezTo>
                  <a:cubicBezTo>
                    <a:pt x="582" y="483"/>
                    <a:pt x="559" y="465"/>
                    <a:pt x="540" y="465"/>
                  </a:cubicBezTo>
                  <a:cubicBezTo>
                    <a:pt x="524" y="465"/>
                    <a:pt x="512" y="477"/>
                    <a:pt x="512" y="477"/>
                  </a:cubicBezTo>
                  <a:lnTo>
                    <a:pt x="357" y="477"/>
                  </a:lnTo>
                  <a:cubicBezTo>
                    <a:pt x="322" y="477"/>
                    <a:pt x="298" y="465"/>
                    <a:pt x="262" y="453"/>
                  </a:cubicBezTo>
                  <a:cubicBezTo>
                    <a:pt x="203" y="418"/>
                    <a:pt x="155" y="394"/>
                    <a:pt x="131" y="346"/>
                  </a:cubicBezTo>
                  <a:cubicBezTo>
                    <a:pt x="60" y="275"/>
                    <a:pt x="36" y="203"/>
                    <a:pt x="24" y="144"/>
                  </a:cubicBezTo>
                  <a:cubicBezTo>
                    <a:pt x="12" y="37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0" name="Google Shape;17230;p59"/>
            <p:cNvSpPr/>
            <p:nvPr/>
          </p:nvSpPr>
          <p:spPr>
            <a:xfrm>
              <a:off x="5214625" y="2416800"/>
              <a:ext cx="19975" cy="180400"/>
            </a:xfrm>
            <a:custGeom>
              <a:avLst/>
              <a:gdLst/>
              <a:ahLst/>
              <a:cxnLst/>
              <a:rect l="l" t="t" r="r" b="b"/>
              <a:pathLst>
                <a:path w="799" h="7216" extrusionOk="0">
                  <a:moveTo>
                    <a:pt x="24" y="0"/>
                  </a:moveTo>
                  <a:lnTo>
                    <a:pt x="24" y="0"/>
                  </a:lnTo>
                  <a:cubicBezTo>
                    <a:pt x="24" y="1"/>
                    <a:pt x="1" y="1644"/>
                    <a:pt x="203" y="3632"/>
                  </a:cubicBezTo>
                  <a:cubicBezTo>
                    <a:pt x="417" y="5632"/>
                    <a:pt x="786" y="7216"/>
                    <a:pt x="786" y="7216"/>
                  </a:cubicBezTo>
                  <a:cubicBezTo>
                    <a:pt x="786" y="7216"/>
                    <a:pt x="798" y="5584"/>
                    <a:pt x="608" y="3584"/>
                  </a:cubicBezTo>
                  <a:cubicBezTo>
                    <a:pt x="394" y="1596"/>
                    <a:pt x="25" y="1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1" name="Google Shape;17231;p59"/>
            <p:cNvSpPr/>
            <p:nvPr/>
          </p:nvSpPr>
          <p:spPr>
            <a:xfrm>
              <a:off x="5228325" y="2611750"/>
              <a:ext cx="13425" cy="41100"/>
            </a:xfrm>
            <a:custGeom>
              <a:avLst/>
              <a:gdLst/>
              <a:ahLst/>
              <a:cxnLst/>
              <a:rect l="l" t="t" r="r" b="b"/>
              <a:pathLst>
                <a:path w="537" h="1644" extrusionOk="0">
                  <a:moveTo>
                    <a:pt x="155" y="1"/>
                  </a:moveTo>
                  <a:cubicBezTo>
                    <a:pt x="155" y="1"/>
                    <a:pt x="0" y="382"/>
                    <a:pt x="72" y="846"/>
                  </a:cubicBezTo>
                  <a:cubicBezTo>
                    <a:pt x="131" y="1299"/>
                    <a:pt x="393" y="1644"/>
                    <a:pt x="393" y="1644"/>
                  </a:cubicBezTo>
                  <a:cubicBezTo>
                    <a:pt x="393" y="1644"/>
                    <a:pt x="536" y="1239"/>
                    <a:pt x="465" y="787"/>
                  </a:cubicBezTo>
                  <a:cubicBezTo>
                    <a:pt x="405" y="346"/>
                    <a:pt x="155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2" name="Google Shape;17232;p59"/>
            <p:cNvSpPr/>
            <p:nvPr/>
          </p:nvSpPr>
          <p:spPr>
            <a:xfrm>
              <a:off x="5233675" y="2668625"/>
              <a:ext cx="12525" cy="25325"/>
            </a:xfrm>
            <a:custGeom>
              <a:avLst/>
              <a:gdLst/>
              <a:ahLst/>
              <a:cxnLst/>
              <a:rect l="l" t="t" r="r" b="b"/>
              <a:pathLst>
                <a:path w="501" h="1013" extrusionOk="0">
                  <a:moveTo>
                    <a:pt x="143" y="0"/>
                  </a:moveTo>
                  <a:cubicBezTo>
                    <a:pt x="143" y="0"/>
                    <a:pt x="1" y="274"/>
                    <a:pt x="60" y="560"/>
                  </a:cubicBezTo>
                  <a:cubicBezTo>
                    <a:pt x="120" y="833"/>
                    <a:pt x="358" y="1012"/>
                    <a:pt x="358" y="1012"/>
                  </a:cubicBezTo>
                  <a:cubicBezTo>
                    <a:pt x="358" y="1012"/>
                    <a:pt x="501" y="750"/>
                    <a:pt x="441" y="464"/>
                  </a:cubicBezTo>
                  <a:cubicBezTo>
                    <a:pt x="382" y="179"/>
                    <a:pt x="143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3" name="Google Shape;17233;p59"/>
            <p:cNvSpPr/>
            <p:nvPr/>
          </p:nvSpPr>
          <p:spPr>
            <a:xfrm>
              <a:off x="4231775" y="2555500"/>
              <a:ext cx="211050" cy="113725"/>
            </a:xfrm>
            <a:custGeom>
              <a:avLst/>
              <a:gdLst/>
              <a:ahLst/>
              <a:cxnLst/>
              <a:rect l="l" t="t" r="r" b="b"/>
              <a:pathLst>
                <a:path w="8442" h="4549" extrusionOk="0">
                  <a:moveTo>
                    <a:pt x="8442" y="1"/>
                  </a:moveTo>
                  <a:cubicBezTo>
                    <a:pt x="8442" y="1"/>
                    <a:pt x="7882" y="48"/>
                    <a:pt x="6989" y="167"/>
                  </a:cubicBezTo>
                  <a:cubicBezTo>
                    <a:pt x="6072" y="286"/>
                    <a:pt x="4834" y="501"/>
                    <a:pt x="3536" y="1060"/>
                  </a:cubicBezTo>
                  <a:cubicBezTo>
                    <a:pt x="2239" y="1608"/>
                    <a:pt x="1238" y="2489"/>
                    <a:pt x="703" y="3239"/>
                  </a:cubicBezTo>
                  <a:cubicBezTo>
                    <a:pt x="441" y="3608"/>
                    <a:pt x="262" y="3930"/>
                    <a:pt x="155" y="4168"/>
                  </a:cubicBezTo>
                  <a:cubicBezTo>
                    <a:pt x="48" y="4406"/>
                    <a:pt x="0" y="4549"/>
                    <a:pt x="0" y="4549"/>
                  </a:cubicBezTo>
                  <a:cubicBezTo>
                    <a:pt x="0" y="4549"/>
                    <a:pt x="84" y="4406"/>
                    <a:pt x="214" y="4204"/>
                  </a:cubicBezTo>
                  <a:cubicBezTo>
                    <a:pt x="345" y="3989"/>
                    <a:pt x="572" y="3692"/>
                    <a:pt x="869" y="3370"/>
                  </a:cubicBezTo>
                  <a:cubicBezTo>
                    <a:pt x="1465" y="2703"/>
                    <a:pt x="2465" y="1953"/>
                    <a:pt x="3703" y="1417"/>
                  </a:cubicBezTo>
                  <a:cubicBezTo>
                    <a:pt x="4929" y="882"/>
                    <a:pt x="6132" y="584"/>
                    <a:pt x="7013" y="358"/>
                  </a:cubicBezTo>
                  <a:cubicBezTo>
                    <a:pt x="7894" y="144"/>
                    <a:pt x="8442" y="1"/>
                    <a:pt x="844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4" name="Google Shape;17234;p59"/>
            <p:cNvSpPr/>
            <p:nvPr/>
          </p:nvSpPr>
          <p:spPr>
            <a:xfrm>
              <a:off x="4238625" y="2543600"/>
              <a:ext cx="122050" cy="84850"/>
            </a:xfrm>
            <a:custGeom>
              <a:avLst/>
              <a:gdLst/>
              <a:ahLst/>
              <a:cxnLst/>
              <a:rect l="l" t="t" r="r" b="b"/>
              <a:pathLst>
                <a:path w="4882" h="3394" extrusionOk="0">
                  <a:moveTo>
                    <a:pt x="4882" y="0"/>
                  </a:moveTo>
                  <a:cubicBezTo>
                    <a:pt x="4881" y="0"/>
                    <a:pt x="4560" y="60"/>
                    <a:pt x="4012" y="262"/>
                  </a:cubicBezTo>
                  <a:cubicBezTo>
                    <a:pt x="3500" y="441"/>
                    <a:pt x="2798" y="762"/>
                    <a:pt x="2107" y="1239"/>
                  </a:cubicBezTo>
                  <a:cubicBezTo>
                    <a:pt x="1429" y="1715"/>
                    <a:pt x="893" y="2263"/>
                    <a:pt x="536" y="2679"/>
                  </a:cubicBezTo>
                  <a:cubicBezTo>
                    <a:pt x="179" y="3120"/>
                    <a:pt x="0" y="3394"/>
                    <a:pt x="0" y="3394"/>
                  </a:cubicBezTo>
                  <a:cubicBezTo>
                    <a:pt x="0" y="3394"/>
                    <a:pt x="250" y="3191"/>
                    <a:pt x="667" y="2834"/>
                  </a:cubicBezTo>
                  <a:cubicBezTo>
                    <a:pt x="1083" y="2489"/>
                    <a:pt x="1667" y="2024"/>
                    <a:pt x="2334" y="1572"/>
                  </a:cubicBezTo>
                  <a:cubicBezTo>
                    <a:pt x="3000" y="1096"/>
                    <a:pt x="3643" y="703"/>
                    <a:pt x="4108" y="441"/>
                  </a:cubicBezTo>
                  <a:cubicBezTo>
                    <a:pt x="4584" y="167"/>
                    <a:pt x="4882" y="0"/>
                    <a:pt x="488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5" name="Google Shape;17235;p59"/>
            <p:cNvSpPr/>
            <p:nvPr/>
          </p:nvSpPr>
          <p:spPr>
            <a:xfrm>
              <a:off x="4257375" y="2538825"/>
              <a:ext cx="64000" cy="44675"/>
            </a:xfrm>
            <a:custGeom>
              <a:avLst/>
              <a:gdLst/>
              <a:ahLst/>
              <a:cxnLst/>
              <a:rect l="l" t="t" r="r" b="b"/>
              <a:pathLst>
                <a:path w="2560" h="1787" extrusionOk="0">
                  <a:moveTo>
                    <a:pt x="2560" y="1"/>
                  </a:moveTo>
                  <a:cubicBezTo>
                    <a:pt x="2560" y="1"/>
                    <a:pt x="2381" y="13"/>
                    <a:pt x="2096" y="96"/>
                  </a:cubicBezTo>
                  <a:cubicBezTo>
                    <a:pt x="1810" y="179"/>
                    <a:pt x="1429" y="334"/>
                    <a:pt x="1048" y="584"/>
                  </a:cubicBezTo>
                  <a:cubicBezTo>
                    <a:pt x="679" y="834"/>
                    <a:pt x="393" y="1144"/>
                    <a:pt x="238" y="1382"/>
                  </a:cubicBezTo>
                  <a:cubicBezTo>
                    <a:pt x="72" y="1620"/>
                    <a:pt x="0" y="1787"/>
                    <a:pt x="0" y="1787"/>
                  </a:cubicBezTo>
                  <a:cubicBezTo>
                    <a:pt x="0" y="1787"/>
                    <a:pt x="572" y="1382"/>
                    <a:pt x="1274" y="894"/>
                  </a:cubicBezTo>
                  <a:cubicBezTo>
                    <a:pt x="1977" y="406"/>
                    <a:pt x="2560" y="1"/>
                    <a:pt x="25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6" name="Google Shape;17236;p59"/>
            <p:cNvSpPr/>
            <p:nvPr/>
          </p:nvSpPr>
          <p:spPr>
            <a:xfrm>
              <a:off x="4278200" y="2525450"/>
              <a:ext cx="26225" cy="21450"/>
            </a:xfrm>
            <a:custGeom>
              <a:avLst/>
              <a:gdLst/>
              <a:ahLst/>
              <a:cxnLst/>
              <a:rect l="l" t="t" r="r" b="b"/>
              <a:pathLst>
                <a:path w="1049" h="858" extrusionOk="0">
                  <a:moveTo>
                    <a:pt x="1048" y="0"/>
                  </a:moveTo>
                  <a:cubicBezTo>
                    <a:pt x="1048" y="0"/>
                    <a:pt x="691" y="48"/>
                    <a:pt x="393" y="286"/>
                  </a:cubicBezTo>
                  <a:cubicBezTo>
                    <a:pt x="96" y="524"/>
                    <a:pt x="1" y="857"/>
                    <a:pt x="1" y="857"/>
                  </a:cubicBezTo>
                  <a:cubicBezTo>
                    <a:pt x="1" y="857"/>
                    <a:pt x="358" y="822"/>
                    <a:pt x="655" y="584"/>
                  </a:cubicBezTo>
                  <a:cubicBezTo>
                    <a:pt x="953" y="345"/>
                    <a:pt x="1048" y="0"/>
                    <a:pt x="104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7" name="Google Shape;17237;p59"/>
            <p:cNvSpPr/>
            <p:nvPr/>
          </p:nvSpPr>
          <p:spPr>
            <a:xfrm>
              <a:off x="4466025" y="1966875"/>
              <a:ext cx="222975" cy="82350"/>
            </a:xfrm>
            <a:custGeom>
              <a:avLst/>
              <a:gdLst/>
              <a:ahLst/>
              <a:cxnLst/>
              <a:rect l="l" t="t" r="r" b="b"/>
              <a:pathLst>
                <a:path w="8919" h="3294" extrusionOk="0">
                  <a:moveTo>
                    <a:pt x="7223" y="1"/>
                  </a:moveTo>
                  <a:cubicBezTo>
                    <a:pt x="6834" y="1"/>
                    <a:pt x="6386" y="43"/>
                    <a:pt x="5906" y="102"/>
                  </a:cubicBezTo>
                  <a:cubicBezTo>
                    <a:pt x="5322" y="198"/>
                    <a:pt x="4680" y="340"/>
                    <a:pt x="4049" y="567"/>
                  </a:cubicBezTo>
                  <a:cubicBezTo>
                    <a:pt x="3406" y="805"/>
                    <a:pt x="2810" y="1090"/>
                    <a:pt x="2298" y="1388"/>
                  </a:cubicBezTo>
                  <a:cubicBezTo>
                    <a:pt x="1798" y="1698"/>
                    <a:pt x="1370" y="2019"/>
                    <a:pt x="1024" y="2293"/>
                  </a:cubicBezTo>
                  <a:cubicBezTo>
                    <a:pt x="703" y="2579"/>
                    <a:pt x="429" y="2829"/>
                    <a:pt x="262" y="3007"/>
                  </a:cubicBezTo>
                  <a:cubicBezTo>
                    <a:pt x="84" y="3186"/>
                    <a:pt x="0" y="3293"/>
                    <a:pt x="0" y="3293"/>
                  </a:cubicBezTo>
                  <a:cubicBezTo>
                    <a:pt x="0" y="3293"/>
                    <a:pt x="108" y="3198"/>
                    <a:pt x="298" y="3055"/>
                  </a:cubicBezTo>
                  <a:cubicBezTo>
                    <a:pt x="489" y="2888"/>
                    <a:pt x="786" y="2686"/>
                    <a:pt x="1143" y="2448"/>
                  </a:cubicBezTo>
                  <a:cubicBezTo>
                    <a:pt x="1512" y="2186"/>
                    <a:pt x="1965" y="1936"/>
                    <a:pt x="2465" y="1674"/>
                  </a:cubicBezTo>
                  <a:cubicBezTo>
                    <a:pt x="2989" y="1400"/>
                    <a:pt x="3560" y="1150"/>
                    <a:pt x="4179" y="924"/>
                  </a:cubicBezTo>
                  <a:cubicBezTo>
                    <a:pt x="4787" y="698"/>
                    <a:pt x="5406" y="543"/>
                    <a:pt x="5965" y="424"/>
                  </a:cubicBezTo>
                  <a:cubicBezTo>
                    <a:pt x="6537" y="305"/>
                    <a:pt x="7049" y="221"/>
                    <a:pt x="7489" y="186"/>
                  </a:cubicBezTo>
                  <a:cubicBezTo>
                    <a:pt x="7930" y="138"/>
                    <a:pt x="8275" y="126"/>
                    <a:pt x="8525" y="126"/>
                  </a:cubicBezTo>
                  <a:lnTo>
                    <a:pt x="8918" y="126"/>
                  </a:lnTo>
                  <a:lnTo>
                    <a:pt x="8513" y="78"/>
                  </a:lnTo>
                  <a:cubicBezTo>
                    <a:pt x="8275" y="43"/>
                    <a:pt x="7918" y="19"/>
                    <a:pt x="7466" y="7"/>
                  </a:cubicBezTo>
                  <a:cubicBezTo>
                    <a:pt x="7388" y="3"/>
                    <a:pt x="7307" y="1"/>
                    <a:pt x="722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8" name="Google Shape;17238;p59"/>
            <p:cNvSpPr/>
            <p:nvPr/>
          </p:nvSpPr>
          <p:spPr>
            <a:xfrm>
              <a:off x="4457400" y="2007825"/>
              <a:ext cx="164025" cy="72350"/>
            </a:xfrm>
            <a:custGeom>
              <a:avLst/>
              <a:gdLst/>
              <a:ahLst/>
              <a:cxnLst/>
              <a:rect l="l" t="t" r="r" b="b"/>
              <a:pathLst>
                <a:path w="6561" h="2894" extrusionOk="0">
                  <a:moveTo>
                    <a:pt x="6299" y="0"/>
                  </a:moveTo>
                  <a:cubicBezTo>
                    <a:pt x="6120" y="0"/>
                    <a:pt x="5834" y="0"/>
                    <a:pt x="5513" y="36"/>
                  </a:cubicBezTo>
                  <a:cubicBezTo>
                    <a:pt x="4834" y="95"/>
                    <a:pt x="3917" y="286"/>
                    <a:pt x="2977" y="715"/>
                  </a:cubicBezTo>
                  <a:cubicBezTo>
                    <a:pt x="2024" y="1155"/>
                    <a:pt x="1298" y="1750"/>
                    <a:pt x="822" y="2203"/>
                  </a:cubicBezTo>
                  <a:cubicBezTo>
                    <a:pt x="584" y="2441"/>
                    <a:pt x="381" y="2620"/>
                    <a:pt x="238" y="2727"/>
                  </a:cubicBezTo>
                  <a:cubicBezTo>
                    <a:pt x="83" y="2834"/>
                    <a:pt x="0" y="2893"/>
                    <a:pt x="0" y="2893"/>
                  </a:cubicBezTo>
                  <a:cubicBezTo>
                    <a:pt x="0" y="2893"/>
                    <a:pt x="107" y="2858"/>
                    <a:pt x="274" y="2786"/>
                  </a:cubicBezTo>
                  <a:cubicBezTo>
                    <a:pt x="429" y="2703"/>
                    <a:pt x="667" y="2560"/>
                    <a:pt x="941" y="2370"/>
                  </a:cubicBezTo>
                  <a:cubicBezTo>
                    <a:pt x="1476" y="2000"/>
                    <a:pt x="2215" y="1512"/>
                    <a:pt x="3131" y="1096"/>
                  </a:cubicBezTo>
                  <a:cubicBezTo>
                    <a:pt x="4024" y="655"/>
                    <a:pt x="4882" y="405"/>
                    <a:pt x="5525" y="238"/>
                  </a:cubicBezTo>
                  <a:cubicBezTo>
                    <a:pt x="5834" y="167"/>
                    <a:pt x="6096" y="107"/>
                    <a:pt x="6275" y="84"/>
                  </a:cubicBezTo>
                  <a:cubicBezTo>
                    <a:pt x="6453" y="48"/>
                    <a:pt x="6560" y="36"/>
                    <a:pt x="6560" y="36"/>
                  </a:cubicBezTo>
                  <a:cubicBezTo>
                    <a:pt x="6560" y="36"/>
                    <a:pt x="6465" y="36"/>
                    <a:pt x="629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9" name="Google Shape;17239;p59"/>
            <p:cNvSpPr/>
            <p:nvPr/>
          </p:nvSpPr>
          <p:spPr>
            <a:xfrm>
              <a:off x="4442800" y="2046225"/>
              <a:ext cx="112250" cy="59550"/>
            </a:xfrm>
            <a:custGeom>
              <a:avLst/>
              <a:gdLst/>
              <a:ahLst/>
              <a:cxnLst/>
              <a:rect l="l" t="t" r="r" b="b"/>
              <a:pathLst>
                <a:path w="4490" h="2382" extrusionOk="0">
                  <a:moveTo>
                    <a:pt x="4489" y="0"/>
                  </a:moveTo>
                  <a:cubicBezTo>
                    <a:pt x="4489" y="0"/>
                    <a:pt x="4192" y="36"/>
                    <a:pt x="3739" y="83"/>
                  </a:cubicBezTo>
                  <a:cubicBezTo>
                    <a:pt x="3275" y="191"/>
                    <a:pt x="2656" y="381"/>
                    <a:pt x="2013" y="726"/>
                  </a:cubicBezTo>
                  <a:cubicBezTo>
                    <a:pt x="1370" y="1072"/>
                    <a:pt x="870" y="1488"/>
                    <a:pt x="525" y="1822"/>
                  </a:cubicBezTo>
                  <a:cubicBezTo>
                    <a:pt x="179" y="2143"/>
                    <a:pt x="1" y="2381"/>
                    <a:pt x="1" y="2381"/>
                  </a:cubicBezTo>
                  <a:cubicBezTo>
                    <a:pt x="1" y="2381"/>
                    <a:pt x="263" y="2238"/>
                    <a:pt x="644" y="1977"/>
                  </a:cubicBezTo>
                  <a:cubicBezTo>
                    <a:pt x="1037" y="1726"/>
                    <a:pt x="1584" y="1417"/>
                    <a:pt x="2191" y="1084"/>
                  </a:cubicBezTo>
                  <a:cubicBezTo>
                    <a:pt x="2799" y="762"/>
                    <a:pt x="3382" y="488"/>
                    <a:pt x="3799" y="298"/>
                  </a:cubicBezTo>
                  <a:cubicBezTo>
                    <a:pt x="4215" y="119"/>
                    <a:pt x="4489" y="0"/>
                    <a:pt x="448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0" name="Google Shape;17240;p59"/>
            <p:cNvSpPr/>
            <p:nvPr/>
          </p:nvSpPr>
          <p:spPr>
            <a:xfrm>
              <a:off x="4435075" y="2082225"/>
              <a:ext cx="90200" cy="46775"/>
            </a:xfrm>
            <a:custGeom>
              <a:avLst/>
              <a:gdLst/>
              <a:ahLst/>
              <a:cxnLst/>
              <a:rect l="l" t="t" r="r" b="b"/>
              <a:pathLst>
                <a:path w="3608" h="1871" extrusionOk="0">
                  <a:moveTo>
                    <a:pt x="3608" y="1"/>
                  </a:moveTo>
                  <a:cubicBezTo>
                    <a:pt x="3608" y="1"/>
                    <a:pt x="3358" y="25"/>
                    <a:pt x="2977" y="108"/>
                  </a:cubicBezTo>
                  <a:cubicBezTo>
                    <a:pt x="2620" y="179"/>
                    <a:pt x="2119" y="334"/>
                    <a:pt x="1607" y="596"/>
                  </a:cubicBezTo>
                  <a:cubicBezTo>
                    <a:pt x="1107" y="858"/>
                    <a:pt x="691" y="1179"/>
                    <a:pt x="417" y="1429"/>
                  </a:cubicBezTo>
                  <a:cubicBezTo>
                    <a:pt x="155" y="1691"/>
                    <a:pt x="0" y="1870"/>
                    <a:pt x="0" y="1870"/>
                  </a:cubicBezTo>
                  <a:cubicBezTo>
                    <a:pt x="0" y="1870"/>
                    <a:pt x="810" y="1453"/>
                    <a:pt x="1798" y="941"/>
                  </a:cubicBezTo>
                  <a:cubicBezTo>
                    <a:pt x="2798" y="417"/>
                    <a:pt x="3608" y="1"/>
                    <a:pt x="360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1" name="Google Shape;17241;p59"/>
            <p:cNvSpPr/>
            <p:nvPr/>
          </p:nvSpPr>
          <p:spPr>
            <a:xfrm>
              <a:off x="4438050" y="2117350"/>
              <a:ext cx="52100" cy="29500"/>
            </a:xfrm>
            <a:custGeom>
              <a:avLst/>
              <a:gdLst/>
              <a:ahLst/>
              <a:cxnLst/>
              <a:rect l="l" t="t" r="r" b="b"/>
              <a:pathLst>
                <a:path w="2084" h="1180" extrusionOk="0">
                  <a:moveTo>
                    <a:pt x="2084" y="1"/>
                  </a:moveTo>
                  <a:lnTo>
                    <a:pt x="2084" y="1"/>
                  </a:lnTo>
                  <a:cubicBezTo>
                    <a:pt x="2084" y="1"/>
                    <a:pt x="1953" y="1"/>
                    <a:pt x="1715" y="60"/>
                  </a:cubicBezTo>
                  <a:cubicBezTo>
                    <a:pt x="1488" y="108"/>
                    <a:pt x="1191" y="191"/>
                    <a:pt x="893" y="358"/>
                  </a:cubicBezTo>
                  <a:cubicBezTo>
                    <a:pt x="607" y="525"/>
                    <a:pt x="369" y="727"/>
                    <a:pt x="226" y="894"/>
                  </a:cubicBezTo>
                  <a:cubicBezTo>
                    <a:pt x="72" y="1060"/>
                    <a:pt x="0" y="1179"/>
                    <a:pt x="0" y="1179"/>
                  </a:cubicBezTo>
                  <a:cubicBezTo>
                    <a:pt x="0" y="1179"/>
                    <a:pt x="131" y="1132"/>
                    <a:pt x="345" y="1037"/>
                  </a:cubicBezTo>
                  <a:cubicBezTo>
                    <a:pt x="548" y="965"/>
                    <a:pt x="822" y="846"/>
                    <a:pt x="1096" y="679"/>
                  </a:cubicBezTo>
                  <a:cubicBezTo>
                    <a:pt x="1381" y="525"/>
                    <a:pt x="1619" y="358"/>
                    <a:pt x="1798" y="227"/>
                  </a:cubicBezTo>
                  <a:cubicBezTo>
                    <a:pt x="1977" y="84"/>
                    <a:pt x="2084" y="1"/>
                    <a:pt x="20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2" name="Google Shape;17242;p59"/>
            <p:cNvSpPr/>
            <p:nvPr/>
          </p:nvSpPr>
          <p:spPr>
            <a:xfrm>
              <a:off x="4570800" y="2554600"/>
              <a:ext cx="372400" cy="176550"/>
            </a:xfrm>
            <a:custGeom>
              <a:avLst/>
              <a:gdLst/>
              <a:ahLst/>
              <a:cxnLst/>
              <a:rect l="l" t="t" r="r" b="b"/>
              <a:pathLst>
                <a:path w="14896" h="7062" extrusionOk="0">
                  <a:moveTo>
                    <a:pt x="0" y="1"/>
                  </a:moveTo>
                  <a:cubicBezTo>
                    <a:pt x="0" y="1"/>
                    <a:pt x="227" y="72"/>
                    <a:pt x="631" y="191"/>
                  </a:cubicBezTo>
                  <a:cubicBezTo>
                    <a:pt x="1036" y="310"/>
                    <a:pt x="1596" y="489"/>
                    <a:pt x="2310" y="739"/>
                  </a:cubicBezTo>
                  <a:cubicBezTo>
                    <a:pt x="3727" y="1227"/>
                    <a:pt x="5644" y="1977"/>
                    <a:pt x="7716" y="2954"/>
                  </a:cubicBezTo>
                  <a:cubicBezTo>
                    <a:pt x="9764" y="3942"/>
                    <a:pt x="11573" y="4966"/>
                    <a:pt x="12847" y="5752"/>
                  </a:cubicBezTo>
                  <a:cubicBezTo>
                    <a:pt x="13490" y="6145"/>
                    <a:pt x="14002" y="6466"/>
                    <a:pt x="14347" y="6704"/>
                  </a:cubicBezTo>
                  <a:cubicBezTo>
                    <a:pt x="14705" y="6930"/>
                    <a:pt x="14895" y="7061"/>
                    <a:pt x="14895" y="7061"/>
                  </a:cubicBezTo>
                  <a:cubicBezTo>
                    <a:pt x="14895" y="7061"/>
                    <a:pt x="14728" y="6918"/>
                    <a:pt x="14395" y="6680"/>
                  </a:cubicBezTo>
                  <a:cubicBezTo>
                    <a:pt x="14062" y="6406"/>
                    <a:pt x="13574" y="6037"/>
                    <a:pt x="12966" y="5609"/>
                  </a:cubicBezTo>
                  <a:cubicBezTo>
                    <a:pt x="11740" y="4728"/>
                    <a:pt x="9978" y="3609"/>
                    <a:pt x="7894" y="2620"/>
                  </a:cubicBezTo>
                  <a:cubicBezTo>
                    <a:pt x="5811" y="1632"/>
                    <a:pt x="3822" y="965"/>
                    <a:pt x="2370" y="561"/>
                  </a:cubicBezTo>
                  <a:cubicBezTo>
                    <a:pt x="1655" y="358"/>
                    <a:pt x="1060" y="215"/>
                    <a:pt x="643" y="132"/>
                  </a:cubicBezTo>
                  <a:cubicBezTo>
                    <a:pt x="227" y="3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3" name="Google Shape;17243;p59"/>
            <p:cNvSpPr/>
            <p:nvPr/>
          </p:nvSpPr>
          <p:spPr>
            <a:xfrm>
              <a:off x="4950000" y="2734100"/>
              <a:ext cx="74450" cy="44375"/>
            </a:xfrm>
            <a:custGeom>
              <a:avLst/>
              <a:gdLst/>
              <a:ahLst/>
              <a:cxnLst/>
              <a:rect l="l" t="t" r="r" b="b"/>
              <a:pathLst>
                <a:path w="2978" h="1775" extrusionOk="0">
                  <a:moveTo>
                    <a:pt x="1" y="0"/>
                  </a:moveTo>
                  <a:cubicBezTo>
                    <a:pt x="1" y="0"/>
                    <a:pt x="108" y="167"/>
                    <a:pt x="334" y="405"/>
                  </a:cubicBezTo>
                  <a:cubicBezTo>
                    <a:pt x="549" y="643"/>
                    <a:pt x="894" y="941"/>
                    <a:pt x="1311" y="1191"/>
                  </a:cubicBezTo>
                  <a:cubicBezTo>
                    <a:pt x="1739" y="1429"/>
                    <a:pt x="2156" y="1596"/>
                    <a:pt x="2477" y="1667"/>
                  </a:cubicBezTo>
                  <a:cubicBezTo>
                    <a:pt x="2787" y="1762"/>
                    <a:pt x="2978" y="1774"/>
                    <a:pt x="2978" y="1774"/>
                  </a:cubicBezTo>
                  <a:cubicBezTo>
                    <a:pt x="2978" y="1774"/>
                    <a:pt x="2811" y="1655"/>
                    <a:pt x="2561" y="1501"/>
                  </a:cubicBezTo>
                  <a:cubicBezTo>
                    <a:pt x="2299" y="1346"/>
                    <a:pt x="1918" y="1108"/>
                    <a:pt x="1513" y="870"/>
                  </a:cubicBezTo>
                  <a:cubicBezTo>
                    <a:pt x="1120" y="608"/>
                    <a:pt x="751" y="405"/>
                    <a:pt x="465" y="250"/>
                  </a:cubicBezTo>
                  <a:cubicBezTo>
                    <a:pt x="180" y="9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4" name="Google Shape;17244;p59"/>
            <p:cNvSpPr/>
            <p:nvPr/>
          </p:nvSpPr>
          <p:spPr>
            <a:xfrm>
              <a:off x="4655625" y="2552225"/>
              <a:ext cx="205125" cy="107475"/>
            </a:xfrm>
            <a:custGeom>
              <a:avLst/>
              <a:gdLst/>
              <a:ahLst/>
              <a:cxnLst/>
              <a:rect l="l" t="t" r="r" b="b"/>
              <a:pathLst>
                <a:path w="8205" h="429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44" y="36"/>
                    <a:pt x="358" y="108"/>
                  </a:cubicBezTo>
                  <a:cubicBezTo>
                    <a:pt x="584" y="167"/>
                    <a:pt x="917" y="275"/>
                    <a:pt x="1298" y="417"/>
                  </a:cubicBezTo>
                  <a:cubicBezTo>
                    <a:pt x="1703" y="572"/>
                    <a:pt x="2144" y="763"/>
                    <a:pt x="2656" y="1001"/>
                  </a:cubicBezTo>
                  <a:cubicBezTo>
                    <a:pt x="3156" y="1251"/>
                    <a:pt x="3692" y="1537"/>
                    <a:pt x="4251" y="1846"/>
                  </a:cubicBezTo>
                  <a:cubicBezTo>
                    <a:pt x="5347" y="2489"/>
                    <a:pt x="6335" y="3132"/>
                    <a:pt x="7049" y="3573"/>
                  </a:cubicBezTo>
                  <a:cubicBezTo>
                    <a:pt x="7764" y="4037"/>
                    <a:pt x="8204" y="4299"/>
                    <a:pt x="8204" y="4299"/>
                  </a:cubicBezTo>
                  <a:cubicBezTo>
                    <a:pt x="8204" y="4299"/>
                    <a:pt x="7799" y="3965"/>
                    <a:pt x="7144" y="3406"/>
                  </a:cubicBezTo>
                  <a:cubicBezTo>
                    <a:pt x="6490" y="2870"/>
                    <a:pt x="5573" y="2156"/>
                    <a:pt x="4442" y="1501"/>
                  </a:cubicBezTo>
                  <a:cubicBezTo>
                    <a:pt x="3870" y="1179"/>
                    <a:pt x="3311" y="906"/>
                    <a:pt x="2787" y="703"/>
                  </a:cubicBezTo>
                  <a:cubicBezTo>
                    <a:pt x="2251" y="489"/>
                    <a:pt x="1775" y="346"/>
                    <a:pt x="1358" y="239"/>
                  </a:cubicBezTo>
                  <a:cubicBezTo>
                    <a:pt x="953" y="132"/>
                    <a:pt x="620" y="72"/>
                    <a:pt x="382" y="48"/>
                  </a:cubicBezTo>
                  <a:cubicBezTo>
                    <a:pt x="144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5" name="Google Shape;17245;p59"/>
            <p:cNvSpPr/>
            <p:nvPr/>
          </p:nvSpPr>
          <p:spPr>
            <a:xfrm>
              <a:off x="4708600" y="2537050"/>
              <a:ext cx="118200" cy="58650"/>
            </a:xfrm>
            <a:custGeom>
              <a:avLst/>
              <a:gdLst/>
              <a:ahLst/>
              <a:cxnLst/>
              <a:rect l="l" t="t" r="r" b="b"/>
              <a:pathLst>
                <a:path w="4728" h="2346" extrusionOk="0">
                  <a:moveTo>
                    <a:pt x="1" y="0"/>
                  </a:moveTo>
                  <a:cubicBezTo>
                    <a:pt x="1" y="0"/>
                    <a:pt x="251" y="143"/>
                    <a:pt x="680" y="370"/>
                  </a:cubicBezTo>
                  <a:cubicBezTo>
                    <a:pt x="1096" y="596"/>
                    <a:pt x="1680" y="893"/>
                    <a:pt x="2335" y="1215"/>
                  </a:cubicBezTo>
                  <a:cubicBezTo>
                    <a:pt x="2989" y="1548"/>
                    <a:pt x="3585" y="1810"/>
                    <a:pt x="4013" y="2025"/>
                  </a:cubicBezTo>
                  <a:cubicBezTo>
                    <a:pt x="4442" y="2227"/>
                    <a:pt x="4728" y="2346"/>
                    <a:pt x="4728" y="2346"/>
                  </a:cubicBezTo>
                  <a:cubicBezTo>
                    <a:pt x="4728" y="2346"/>
                    <a:pt x="4513" y="2155"/>
                    <a:pt x="4121" y="1858"/>
                  </a:cubicBezTo>
                  <a:cubicBezTo>
                    <a:pt x="3740" y="1572"/>
                    <a:pt x="3168" y="1203"/>
                    <a:pt x="2513" y="882"/>
                  </a:cubicBezTo>
                  <a:cubicBezTo>
                    <a:pt x="1858" y="548"/>
                    <a:pt x="1215" y="322"/>
                    <a:pt x="763" y="191"/>
                  </a:cubicBezTo>
                  <a:cubicBezTo>
                    <a:pt x="299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6" name="Google Shape;17246;p59"/>
            <p:cNvSpPr/>
            <p:nvPr/>
          </p:nvSpPr>
          <p:spPr>
            <a:xfrm>
              <a:off x="4738075" y="2521275"/>
              <a:ext cx="82775" cy="47350"/>
            </a:xfrm>
            <a:custGeom>
              <a:avLst/>
              <a:gdLst/>
              <a:ahLst/>
              <a:cxnLst/>
              <a:rect l="l" t="t" r="r" b="b"/>
              <a:pathLst>
                <a:path w="3311" h="189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691" y="512"/>
                    <a:pt x="1608" y="1036"/>
                  </a:cubicBezTo>
                  <a:cubicBezTo>
                    <a:pt x="2513" y="1536"/>
                    <a:pt x="3311" y="1894"/>
                    <a:pt x="3311" y="1894"/>
                  </a:cubicBezTo>
                  <a:cubicBezTo>
                    <a:pt x="3311" y="1894"/>
                    <a:pt x="3168" y="1715"/>
                    <a:pt x="2894" y="1513"/>
                  </a:cubicBezTo>
                  <a:cubicBezTo>
                    <a:pt x="2644" y="1274"/>
                    <a:pt x="2263" y="977"/>
                    <a:pt x="1799" y="703"/>
                  </a:cubicBezTo>
                  <a:cubicBezTo>
                    <a:pt x="1334" y="441"/>
                    <a:pt x="894" y="262"/>
                    <a:pt x="548" y="155"/>
                  </a:cubicBezTo>
                  <a:cubicBezTo>
                    <a:pt x="215" y="4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7" name="Google Shape;17247;p59"/>
            <p:cNvSpPr/>
            <p:nvPr/>
          </p:nvSpPr>
          <p:spPr>
            <a:xfrm>
              <a:off x="4749100" y="2504300"/>
              <a:ext cx="72650" cy="36050"/>
            </a:xfrm>
            <a:custGeom>
              <a:avLst/>
              <a:gdLst/>
              <a:ahLst/>
              <a:cxnLst/>
              <a:rect l="l" t="t" r="r" b="b"/>
              <a:pathLst>
                <a:path w="2906" h="1442" extrusionOk="0">
                  <a:moveTo>
                    <a:pt x="0" y="1"/>
                  </a:moveTo>
                  <a:cubicBezTo>
                    <a:pt x="0" y="1"/>
                    <a:pt x="596" y="465"/>
                    <a:pt x="1381" y="858"/>
                  </a:cubicBezTo>
                  <a:cubicBezTo>
                    <a:pt x="2179" y="1263"/>
                    <a:pt x="2905" y="1441"/>
                    <a:pt x="2905" y="1441"/>
                  </a:cubicBezTo>
                  <a:cubicBezTo>
                    <a:pt x="2905" y="1441"/>
                    <a:pt x="2370" y="906"/>
                    <a:pt x="1548" y="501"/>
                  </a:cubicBezTo>
                  <a:cubicBezTo>
                    <a:pt x="750" y="10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8" name="Google Shape;17248;p59"/>
            <p:cNvSpPr/>
            <p:nvPr/>
          </p:nvSpPr>
          <p:spPr>
            <a:xfrm>
              <a:off x="4533300" y="2299175"/>
              <a:ext cx="410775" cy="172125"/>
            </a:xfrm>
            <a:custGeom>
              <a:avLst/>
              <a:gdLst/>
              <a:ahLst/>
              <a:cxnLst/>
              <a:rect l="l" t="t" r="r" b="b"/>
              <a:pathLst>
                <a:path w="16431" h="6885" extrusionOk="0">
                  <a:moveTo>
                    <a:pt x="2455" y="1"/>
                  </a:moveTo>
                  <a:cubicBezTo>
                    <a:pt x="1720" y="1"/>
                    <a:pt x="1127" y="56"/>
                    <a:pt x="703" y="121"/>
                  </a:cubicBezTo>
                  <a:cubicBezTo>
                    <a:pt x="476" y="157"/>
                    <a:pt x="298" y="193"/>
                    <a:pt x="179" y="217"/>
                  </a:cubicBezTo>
                  <a:cubicBezTo>
                    <a:pt x="60" y="229"/>
                    <a:pt x="0" y="241"/>
                    <a:pt x="0" y="241"/>
                  </a:cubicBezTo>
                  <a:cubicBezTo>
                    <a:pt x="0" y="241"/>
                    <a:pt x="60" y="241"/>
                    <a:pt x="179" y="229"/>
                  </a:cubicBezTo>
                  <a:cubicBezTo>
                    <a:pt x="310" y="229"/>
                    <a:pt x="476" y="193"/>
                    <a:pt x="715" y="181"/>
                  </a:cubicBezTo>
                  <a:cubicBezTo>
                    <a:pt x="963" y="168"/>
                    <a:pt x="1269" y="156"/>
                    <a:pt x="1625" y="156"/>
                  </a:cubicBezTo>
                  <a:cubicBezTo>
                    <a:pt x="1936" y="156"/>
                    <a:pt x="2285" y="165"/>
                    <a:pt x="2667" y="193"/>
                  </a:cubicBezTo>
                  <a:cubicBezTo>
                    <a:pt x="4298" y="312"/>
                    <a:pt x="6537" y="848"/>
                    <a:pt x="8799" y="1943"/>
                  </a:cubicBezTo>
                  <a:cubicBezTo>
                    <a:pt x="11061" y="3015"/>
                    <a:pt x="12930" y="4336"/>
                    <a:pt x="14276" y="5289"/>
                  </a:cubicBezTo>
                  <a:cubicBezTo>
                    <a:pt x="14943" y="5777"/>
                    <a:pt x="15478" y="6182"/>
                    <a:pt x="15847" y="6444"/>
                  </a:cubicBezTo>
                  <a:cubicBezTo>
                    <a:pt x="16217" y="6729"/>
                    <a:pt x="16431" y="6884"/>
                    <a:pt x="16431" y="6884"/>
                  </a:cubicBezTo>
                  <a:cubicBezTo>
                    <a:pt x="16431" y="6884"/>
                    <a:pt x="16240" y="6717"/>
                    <a:pt x="15895" y="6408"/>
                  </a:cubicBezTo>
                  <a:cubicBezTo>
                    <a:pt x="15538" y="6110"/>
                    <a:pt x="15038" y="5658"/>
                    <a:pt x="14395" y="5134"/>
                  </a:cubicBezTo>
                  <a:cubicBezTo>
                    <a:pt x="13097" y="4098"/>
                    <a:pt x="11264" y="2681"/>
                    <a:pt x="8966" y="1586"/>
                  </a:cubicBezTo>
                  <a:cubicBezTo>
                    <a:pt x="6656" y="479"/>
                    <a:pt x="4334" y="14"/>
                    <a:pt x="2667" y="2"/>
                  </a:cubicBezTo>
                  <a:cubicBezTo>
                    <a:pt x="2595" y="1"/>
                    <a:pt x="2524" y="1"/>
                    <a:pt x="245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9" name="Google Shape;17249;p59"/>
            <p:cNvSpPr/>
            <p:nvPr/>
          </p:nvSpPr>
          <p:spPr>
            <a:xfrm>
              <a:off x="4605925" y="2269450"/>
              <a:ext cx="239925" cy="89625"/>
            </a:xfrm>
            <a:custGeom>
              <a:avLst/>
              <a:gdLst/>
              <a:ahLst/>
              <a:cxnLst/>
              <a:rect l="l" t="t" r="r" b="b"/>
              <a:pathLst>
                <a:path w="9597" h="3585" extrusionOk="0">
                  <a:moveTo>
                    <a:pt x="0" y="1"/>
                  </a:moveTo>
                  <a:cubicBezTo>
                    <a:pt x="0" y="1"/>
                    <a:pt x="143" y="36"/>
                    <a:pt x="393" y="96"/>
                  </a:cubicBezTo>
                  <a:cubicBezTo>
                    <a:pt x="655" y="156"/>
                    <a:pt x="1024" y="239"/>
                    <a:pt x="1477" y="358"/>
                  </a:cubicBezTo>
                  <a:cubicBezTo>
                    <a:pt x="2382" y="596"/>
                    <a:pt x="3596" y="965"/>
                    <a:pt x="4930" y="1465"/>
                  </a:cubicBezTo>
                  <a:cubicBezTo>
                    <a:pt x="6251" y="1953"/>
                    <a:pt x="7430" y="2477"/>
                    <a:pt x="8263" y="2894"/>
                  </a:cubicBezTo>
                  <a:cubicBezTo>
                    <a:pt x="8680" y="3096"/>
                    <a:pt x="9013" y="3275"/>
                    <a:pt x="9240" y="3394"/>
                  </a:cubicBezTo>
                  <a:cubicBezTo>
                    <a:pt x="9466" y="3513"/>
                    <a:pt x="9597" y="3585"/>
                    <a:pt x="9597" y="3585"/>
                  </a:cubicBezTo>
                  <a:cubicBezTo>
                    <a:pt x="9597" y="3585"/>
                    <a:pt x="9478" y="3513"/>
                    <a:pt x="9251" y="3335"/>
                  </a:cubicBezTo>
                  <a:cubicBezTo>
                    <a:pt x="9049" y="3168"/>
                    <a:pt x="8728" y="2965"/>
                    <a:pt x="8335" y="2703"/>
                  </a:cubicBezTo>
                  <a:cubicBezTo>
                    <a:pt x="7525" y="2215"/>
                    <a:pt x="6382" y="1596"/>
                    <a:pt x="5049" y="1084"/>
                  </a:cubicBezTo>
                  <a:cubicBezTo>
                    <a:pt x="3703" y="584"/>
                    <a:pt x="2429" y="298"/>
                    <a:pt x="1501" y="167"/>
                  </a:cubicBezTo>
                  <a:cubicBezTo>
                    <a:pt x="1036" y="84"/>
                    <a:pt x="667" y="48"/>
                    <a:pt x="393" y="36"/>
                  </a:cubicBezTo>
                  <a:cubicBezTo>
                    <a:pt x="143" y="1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0" name="Google Shape;17250;p59"/>
            <p:cNvSpPr/>
            <p:nvPr/>
          </p:nvSpPr>
          <p:spPr>
            <a:xfrm>
              <a:off x="4695525" y="2253075"/>
              <a:ext cx="99725" cy="43200"/>
            </a:xfrm>
            <a:custGeom>
              <a:avLst/>
              <a:gdLst/>
              <a:ahLst/>
              <a:cxnLst/>
              <a:rect l="l" t="t" r="r" b="b"/>
              <a:pathLst>
                <a:path w="3989" h="1728" extrusionOk="0">
                  <a:moveTo>
                    <a:pt x="0" y="1"/>
                  </a:moveTo>
                  <a:cubicBezTo>
                    <a:pt x="0" y="1"/>
                    <a:pt x="869" y="513"/>
                    <a:pt x="1953" y="989"/>
                  </a:cubicBezTo>
                  <a:cubicBezTo>
                    <a:pt x="3036" y="1465"/>
                    <a:pt x="3989" y="1727"/>
                    <a:pt x="3989" y="1727"/>
                  </a:cubicBezTo>
                  <a:cubicBezTo>
                    <a:pt x="3989" y="1727"/>
                    <a:pt x="3215" y="1108"/>
                    <a:pt x="2096" y="608"/>
                  </a:cubicBezTo>
                  <a:cubicBezTo>
                    <a:pt x="977" y="13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1" name="Google Shape;17251;p59"/>
            <p:cNvSpPr/>
            <p:nvPr/>
          </p:nvSpPr>
          <p:spPr>
            <a:xfrm>
              <a:off x="4717550" y="2234025"/>
              <a:ext cx="58050" cy="26825"/>
            </a:xfrm>
            <a:custGeom>
              <a:avLst/>
              <a:gdLst/>
              <a:ahLst/>
              <a:cxnLst/>
              <a:rect l="l" t="t" r="r" b="b"/>
              <a:pathLst>
                <a:path w="2322" h="1073" extrusionOk="0">
                  <a:moveTo>
                    <a:pt x="0" y="1"/>
                  </a:moveTo>
                  <a:cubicBezTo>
                    <a:pt x="0" y="1"/>
                    <a:pt x="488" y="358"/>
                    <a:pt x="1119" y="644"/>
                  </a:cubicBezTo>
                  <a:cubicBezTo>
                    <a:pt x="1738" y="930"/>
                    <a:pt x="2322" y="1072"/>
                    <a:pt x="2322" y="1072"/>
                  </a:cubicBezTo>
                  <a:cubicBezTo>
                    <a:pt x="2322" y="1072"/>
                    <a:pt x="2227" y="953"/>
                    <a:pt x="2048" y="799"/>
                  </a:cubicBezTo>
                  <a:cubicBezTo>
                    <a:pt x="1869" y="632"/>
                    <a:pt x="1608" y="441"/>
                    <a:pt x="1274" y="287"/>
                  </a:cubicBezTo>
                  <a:cubicBezTo>
                    <a:pt x="953" y="144"/>
                    <a:pt x="619" y="60"/>
                    <a:pt x="381" y="37"/>
                  </a:cubicBezTo>
                  <a:cubicBezTo>
                    <a:pt x="143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2" name="Google Shape;17252;p59"/>
            <p:cNvSpPr/>
            <p:nvPr/>
          </p:nvSpPr>
          <p:spPr>
            <a:xfrm>
              <a:off x="4739875" y="2215275"/>
              <a:ext cx="63125" cy="34275"/>
            </a:xfrm>
            <a:custGeom>
              <a:avLst/>
              <a:gdLst/>
              <a:ahLst/>
              <a:cxnLst/>
              <a:rect l="l" t="t" r="r" b="b"/>
              <a:pathLst>
                <a:path w="2525" h="1371" extrusionOk="0">
                  <a:moveTo>
                    <a:pt x="0" y="1"/>
                  </a:moveTo>
                  <a:cubicBezTo>
                    <a:pt x="0" y="1"/>
                    <a:pt x="524" y="429"/>
                    <a:pt x="1203" y="799"/>
                  </a:cubicBezTo>
                  <a:cubicBezTo>
                    <a:pt x="1893" y="1168"/>
                    <a:pt x="2524" y="1370"/>
                    <a:pt x="2524" y="1370"/>
                  </a:cubicBezTo>
                  <a:cubicBezTo>
                    <a:pt x="2524" y="1370"/>
                    <a:pt x="2096" y="846"/>
                    <a:pt x="1381" y="453"/>
                  </a:cubicBezTo>
                  <a:cubicBezTo>
                    <a:pt x="679" y="7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3" name="Google Shape;17253;p59"/>
            <p:cNvSpPr/>
            <p:nvPr/>
          </p:nvSpPr>
          <p:spPr>
            <a:xfrm>
              <a:off x="3982925" y="2403400"/>
              <a:ext cx="247675" cy="245000"/>
            </a:xfrm>
            <a:custGeom>
              <a:avLst/>
              <a:gdLst/>
              <a:ahLst/>
              <a:cxnLst/>
              <a:rect l="l" t="t" r="r" b="b"/>
              <a:pathLst>
                <a:path w="9907" h="9800" extrusionOk="0">
                  <a:moveTo>
                    <a:pt x="1" y="1"/>
                  </a:moveTo>
                  <a:cubicBezTo>
                    <a:pt x="1" y="1"/>
                    <a:pt x="203" y="72"/>
                    <a:pt x="524" y="239"/>
                  </a:cubicBezTo>
                  <a:cubicBezTo>
                    <a:pt x="691" y="310"/>
                    <a:pt x="894" y="405"/>
                    <a:pt x="1120" y="524"/>
                  </a:cubicBezTo>
                  <a:cubicBezTo>
                    <a:pt x="1346" y="643"/>
                    <a:pt x="1608" y="763"/>
                    <a:pt x="1894" y="929"/>
                  </a:cubicBezTo>
                  <a:cubicBezTo>
                    <a:pt x="2179" y="1072"/>
                    <a:pt x="2489" y="1251"/>
                    <a:pt x="2799" y="1465"/>
                  </a:cubicBezTo>
                  <a:cubicBezTo>
                    <a:pt x="3132" y="1656"/>
                    <a:pt x="3453" y="1894"/>
                    <a:pt x="3811" y="2132"/>
                  </a:cubicBezTo>
                  <a:cubicBezTo>
                    <a:pt x="4501" y="2632"/>
                    <a:pt x="5227" y="3227"/>
                    <a:pt x="5930" y="3918"/>
                  </a:cubicBezTo>
                  <a:cubicBezTo>
                    <a:pt x="6632" y="4596"/>
                    <a:pt x="7228" y="5311"/>
                    <a:pt x="7740" y="6001"/>
                  </a:cubicBezTo>
                  <a:cubicBezTo>
                    <a:pt x="7978" y="6347"/>
                    <a:pt x="8240" y="6668"/>
                    <a:pt x="8430" y="7001"/>
                  </a:cubicBezTo>
                  <a:cubicBezTo>
                    <a:pt x="8644" y="7311"/>
                    <a:pt x="8811" y="7621"/>
                    <a:pt x="8978" y="7906"/>
                  </a:cubicBezTo>
                  <a:cubicBezTo>
                    <a:pt x="9145" y="8192"/>
                    <a:pt x="9264" y="8454"/>
                    <a:pt x="9383" y="8680"/>
                  </a:cubicBezTo>
                  <a:cubicBezTo>
                    <a:pt x="9502" y="8906"/>
                    <a:pt x="9585" y="9109"/>
                    <a:pt x="9668" y="9276"/>
                  </a:cubicBezTo>
                  <a:cubicBezTo>
                    <a:pt x="9811" y="9621"/>
                    <a:pt x="9907" y="9799"/>
                    <a:pt x="9907" y="9799"/>
                  </a:cubicBezTo>
                  <a:cubicBezTo>
                    <a:pt x="9907" y="9799"/>
                    <a:pt x="9835" y="9597"/>
                    <a:pt x="9728" y="9264"/>
                  </a:cubicBezTo>
                  <a:cubicBezTo>
                    <a:pt x="9680" y="9085"/>
                    <a:pt x="9609" y="8871"/>
                    <a:pt x="9502" y="8633"/>
                  </a:cubicBezTo>
                  <a:cubicBezTo>
                    <a:pt x="9406" y="8383"/>
                    <a:pt x="9311" y="8109"/>
                    <a:pt x="9156" y="7811"/>
                  </a:cubicBezTo>
                  <a:cubicBezTo>
                    <a:pt x="9025" y="7513"/>
                    <a:pt x="8859" y="7192"/>
                    <a:pt x="8668" y="6859"/>
                  </a:cubicBezTo>
                  <a:cubicBezTo>
                    <a:pt x="8490" y="6525"/>
                    <a:pt x="8263" y="6180"/>
                    <a:pt x="8025" y="5811"/>
                  </a:cubicBezTo>
                  <a:cubicBezTo>
                    <a:pt x="7525" y="5096"/>
                    <a:pt x="6930" y="4346"/>
                    <a:pt x="6216" y="3632"/>
                  </a:cubicBezTo>
                  <a:cubicBezTo>
                    <a:pt x="5477" y="2929"/>
                    <a:pt x="4727" y="2334"/>
                    <a:pt x="4013" y="1846"/>
                  </a:cubicBezTo>
                  <a:cubicBezTo>
                    <a:pt x="3632" y="1608"/>
                    <a:pt x="3299" y="1382"/>
                    <a:pt x="2953" y="1203"/>
                  </a:cubicBezTo>
                  <a:cubicBezTo>
                    <a:pt x="2608" y="1013"/>
                    <a:pt x="2287" y="870"/>
                    <a:pt x="1989" y="727"/>
                  </a:cubicBezTo>
                  <a:cubicBezTo>
                    <a:pt x="1691" y="584"/>
                    <a:pt x="1405" y="477"/>
                    <a:pt x="1167" y="393"/>
                  </a:cubicBezTo>
                  <a:cubicBezTo>
                    <a:pt x="929" y="286"/>
                    <a:pt x="715" y="227"/>
                    <a:pt x="536" y="167"/>
                  </a:cubicBezTo>
                  <a:cubicBezTo>
                    <a:pt x="203" y="6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4" name="Google Shape;17254;p59"/>
            <p:cNvSpPr/>
            <p:nvPr/>
          </p:nvSpPr>
          <p:spPr>
            <a:xfrm>
              <a:off x="4076400" y="2410250"/>
              <a:ext cx="165500" cy="196175"/>
            </a:xfrm>
            <a:custGeom>
              <a:avLst/>
              <a:gdLst/>
              <a:ahLst/>
              <a:cxnLst/>
              <a:rect l="l" t="t" r="r" b="b"/>
              <a:pathLst>
                <a:path w="6620" h="7847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31" y="72"/>
                    <a:pt x="345" y="227"/>
                  </a:cubicBezTo>
                  <a:cubicBezTo>
                    <a:pt x="464" y="286"/>
                    <a:pt x="595" y="381"/>
                    <a:pt x="762" y="489"/>
                  </a:cubicBezTo>
                  <a:cubicBezTo>
                    <a:pt x="917" y="584"/>
                    <a:pt x="1095" y="691"/>
                    <a:pt x="1298" y="846"/>
                  </a:cubicBezTo>
                  <a:cubicBezTo>
                    <a:pt x="1691" y="1108"/>
                    <a:pt x="2131" y="1465"/>
                    <a:pt x="2608" y="1882"/>
                  </a:cubicBezTo>
                  <a:cubicBezTo>
                    <a:pt x="3060" y="2298"/>
                    <a:pt x="3560" y="2786"/>
                    <a:pt x="4013" y="3346"/>
                  </a:cubicBezTo>
                  <a:cubicBezTo>
                    <a:pt x="4477" y="3894"/>
                    <a:pt x="4882" y="4453"/>
                    <a:pt x="5227" y="4977"/>
                  </a:cubicBezTo>
                  <a:cubicBezTo>
                    <a:pt x="5548" y="5513"/>
                    <a:pt x="5822" y="6013"/>
                    <a:pt x="6025" y="6442"/>
                  </a:cubicBezTo>
                  <a:cubicBezTo>
                    <a:pt x="6144" y="6644"/>
                    <a:pt x="6215" y="6835"/>
                    <a:pt x="6299" y="7013"/>
                  </a:cubicBezTo>
                  <a:cubicBezTo>
                    <a:pt x="6370" y="7180"/>
                    <a:pt x="6429" y="7347"/>
                    <a:pt x="6477" y="7466"/>
                  </a:cubicBezTo>
                  <a:cubicBezTo>
                    <a:pt x="6560" y="7716"/>
                    <a:pt x="6620" y="7847"/>
                    <a:pt x="6620" y="7847"/>
                  </a:cubicBezTo>
                  <a:lnTo>
                    <a:pt x="6537" y="7454"/>
                  </a:lnTo>
                  <a:cubicBezTo>
                    <a:pt x="6501" y="7323"/>
                    <a:pt x="6477" y="7156"/>
                    <a:pt x="6418" y="6977"/>
                  </a:cubicBezTo>
                  <a:cubicBezTo>
                    <a:pt x="6370" y="6775"/>
                    <a:pt x="6310" y="6573"/>
                    <a:pt x="6215" y="6346"/>
                  </a:cubicBezTo>
                  <a:cubicBezTo>
                    <a:pt x="6072" y="5906"/>
                    <a:pt x="5834" y="5370"/>
                    <a:pt x="5525" y="4799"/>
                  </a:cubicBezTo>
                  <a:cubicBezTo>
                    <a:pt x="5203" y="4239"/>
                    <a:pt x="4810" y="3644"/>
                    <a:pt x="4334" y="3072"/>
                  </a:cubicBezTo>
                  <a:cubicBezTo>
                    <a:pt x="3834" y="2513"/>
                    <a:pt x="3334" y="2013"/>
                    <a:pt x="2822" y="1620"/>
                  </a:cubicBezTo>
                  <a:cubicBezTo>
                    <a:pt x="2322" y="1215"/>
                    <a:pt x="1846" y="905"/>
                    <a:pt x="1417" y="667"/>
                  </a:cubicBezTo>
                  <a:cubicBezTo>
                    <a:pt x="1203" y="548"/>
                    <a:pt x="1012" y="453"/>
                    <a:pt x="834" y="369"/>
                  </a:cubicBezTo>
                  <a:cubicBezTo>
                    <a:pt x="667" y="274"/>
                    <a:pt x="500" y="203"/>
                    <a:pt x="381" y="155"/>
                  </a:cubicBezTo>
                  <a:cubicBezTo>
                    <a:pt x="131" y="6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5" name="Google Shape;17255;p59"/>
            <p:cNvSpPr/>
            <p:nvPr/>
          </p:nvSpPr>
          <p:spPr>
            <a:xfrm>
              <a:off x="4180875" y="2454000"/>
              <a:ext cx="75925" cy="120575"/>
            </a:xfrm>
            <a:custGeom>
              <a:avLst/>
              <a:gdLst/>
              <a:ahLst/>
              <a:cxnLst/>
              <a:rect l="l" t="t" r="r" b="b"/>
              <a:pathLst>
                <a:path w="3037" h="482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60" y="48"/>
                    <a:pt x="167" y="167"/>
                  </a:cubicBezTo>
                  <a:cubicBezTo>
                    <a:pt x="286" y="251"/>
                    <a:pt x="453" y="405"/>
                    <a:pt x="631" y="596"/>
                  </a:cubicBezTo>
                  <a:cubicBezTo>
                    <a:pt x="1000" y="965"/>
                    <a:pt x="1477" y="1525"/>
                    <a:pt x="1893" y="2191"/>
                  </a:cubicBezTo>
                  <a:cubicBezTo>
                    <a:pt x="2310" y="2858"/>
                    <a:pt x="2608" y="3513"/>
                    <a:pt x="2786" y="4001"/>
                  </a:cubicBezTo>
                  <a:cubicBezTo>
                    <a:pt x="2882" y="4263"/>
                    <a:pt x="2941" y="4454"/>
                    <a:pt x="2977" y="4596"/>
                  </a:cubicBezTo>
                  <a:cubicBezTo>
                    <a:pt x="3012" y="4751"/>
                    <a:pt x="3036" y="4823"/>
                    <a:pt x="3036" y="4823"/>
                  </a:cubicBezTo>
                  <a:lnTo>
                    <a:pt x="3036" y="4585"/>
                  </a:lnTo>
                  <a:cubicBezTo>
                    <a:pt x="3036" y="4442"/>
                    <a:pt x="3024" y="4215"/>
                    <a:pt x="2977" y="3942"/>
                  </a:cubicBezTo>
                  <a:cubicBezTo>
                    <a:pt x="2893" y="3406"/>
                    <a:pt x="2667" y="2680"/>
                    <a:pt x="2227" y="1965"/>
                  </a:cubicBezTo>
                  <a:cubicBezTo>
                    <a:pt x="1774" y="1251"/>
                    <a:pt x="1215" y="751"/>
                    <a:pt x="762" y="429"/>
                  </a:cubicBezTo>
                  <a:cubicBezTo>
                    <a:pt x="536" y="286"/>
                    <a:pt x="345" y="167"/>
                    <a:pt x="215" y="108"/>
                  </a:cubicBezTo>
                  <a:cubicBezTo>
                    <a:pt x="84" y="4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6" name="Google Shape;17256;p59"/>
            <p:cNvSpPr/>
            <p:nvPr/>
          </p:nvSpPr>
          <p:spPr>
            <a:xfrm>
              <a:off x="4220450" y="2450725"/>
              <a:ext cx="54800" cy="87550"/>
            </a:xfrm>
            <a:custGeom>
              <a:avLst/>
              <a:gdLst/>
              <a:ahLst/>
              <a:cxnLst/>
              <a:rect l="l" t="t" r="r" b="b"/>
              <a:pathLst>
                <a:path w="2192" h="3502" extrusionOk="0">
                  <a:moveTo>
                    <a:pt x="1" y="1"/>
                  </a:moveTo>
                  <a:cubicBezTo>
                    <a:pt x="1" y="1"/>
                    <a:pt x="144" y="191"/>
                    <a:pt x="382" y="489"/>
                  </a:cubicBezTo>
                  <a:cubicBezTo>
                    <a:pt x="620" y="786"/>
                    <a:pt x="918" y="1203"/>
                    <a:pt x="1215" y="1679"/>
                  </a:cubicBezTo>
                  <a:cubicBezTo>
                    <a:pt x="1501" y="2156"/>
                    <a:pt x="1751" y="2608"/>
                    <a:pt x="1918" y="2941"/>
                  </a:cubicBezTo>
                  <a:cubicBezTo>
                    <a:pt x="2084" y="3275"/>
                    <a:pt x="2191" y="3501"/>
                    <a:pt x="2191" y="3501"/>
                  </a:cubicBezTo>
                  <a:cubicBezTo>
                    <a:pt x="2191" y="3501"/>
                    <a:pt x="2191" y="3263"/>
                    <a:pt x="2108" y="2870"/>
                  </a:cubicBezTo>
                  <a:cubicBezTo>
                    <a:pt x="2037" y="2489"/>
                    <a:pt x="1858" y="1965"/>
                    <a:pt x="1549" y="1453"/>
                  </a:cubicBezTo>
                  <a:cubicBezTo>
                    <a:pt x="1215" y="953"/>
                    <a:pt x="834" y="584"/>
                    <a:pt x="525" y="346"/>
                  </a:cubicBezTo>
                  <a:cubicBezTo>
                    <a:pt x="203" y="10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7" name="Google Shape;17257;p59"/>
            <p:cNvSpPr/>
            <p:nvPr/>
          </p:nvSpPr>
          <p:spPr>
            <a:xfrm>
              <a:off x="4244275" y="2440900"/>
              <a:ext cx="44675" cy="59900"/>
            </a:xfrm>
            <a:custGeom>
              <a:avLst/>
              <a:gdLst/>
              <a:ahLst/>
              <a:cxnLst/>
              <a:rect l="l" t="t" r="r" b="b"/>
              <a:pathLst>
                <a:path w="1787" h="2396" extrusionOk="0">
                  <a:moveTo>
                    <a:pt x="0" y="1"/>
                  </a:moveTo>
                  <a:cubicBezTo>
                    <a:pt x="0" y="1"/>
                    <a:pt x="226" y="679"/>
                    <a:pt x="679" y="1358"/>
                  </a:cubicBezTo>
                  <a:cubicBezTo>
                    <a:pt x="917" y="1691"/>
                    <a:pt x="1191" y="1965"/>
                    <a:pt x="1381" y="2168"/>
                  </a:cubicBezTo>
                  <a:cubicBezTo>
                    <a:pt x="1489" y="2251"/>
                    <a:pt x="1560" y="2346"/>
                    <a:pt x="1655" y="2382"/>
                  </a:cubicBezTo>
                  <a:cubicBezTo>
                    <a:pt x="1678" y="2392"/>
                    <a:pt x="1698" y="2395"/>
                    <a:pt x="1715" y="2395"/>
                  </a:cubicBezTo>
                  <a:cubicBezTo>
                    <a:pt x="1761" y="2395"/>
                    <a:pt x="1786" y="2370"/>
                    <a:pt x="1786" y="2370"/>
                  </a:cubicBezTo>
                  <a:lnTo>
                    <a:pt x="1786" y="2370"/>
                  </a:lnTo>
                  <a:cubicBezTo>
                    <a:pt x="1786" y="2370"/>
                    <a:pt x="1782" y="2371"/>
                    <a:pt x="1776" y="2371"/>
                  </a:cubicBezTo>
                  <a:cubicBezTo>
                    <a:pt x="1759" y="2371"/>
                    <a:pt x="1725" y="2365"/>
                    <a:pt x="1691" y="2322"/>
                  </a:cubicBezTo>
                  <a:cubicBezTo>
                    <a:pt x="1655" y="2287"/>
                    <a:pt x="1619" y="2168"/>
                    <a:pt x="1560" y="2049"/>
                  </a:cubicBezTo>
                  <a:cubicBezTo>
                    <a:pt x="1441" y="1787"/>
                    <a:pt x="1262" y="1465"/>
                    <a:pt x="1024" y="1120"/>
                  </a:cubicBezTo>
                  <a:cubicBezTo>
                    <a:pt x="548" y="44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8" name="Google Shape;17258;p59"/>
            <p:cNvSpPr/>
            <p:nvPr/>
          </p:nvSpPr>
          <p:spPr>
            <a:xfrm>
              <a:off x="4265700" y="2432875"/>
              <a:ext cx="28000" cy="34550"/>
            </a:xfrm>
            <a:custGeom>
              <a:avLst/>
              <a:gdLst/>
              <a:ahLst/>
              <a:cxnLst/>
              <a:rect l="l" t="t" r="r" b="b"/>
              <a:pathLst>
                <a:path w="1120" h="1382" extrusionOk="0">
                  <a:moveTo>
                    <a:pt x="0" y="0"/>
                  </a:moveTo>
                  <a:cubicBezTo>
                    <a:pt x="0" y="0"/>
                    <a:pt x="96" y="429"/>
                    <a:pt x="405" y="822"/>
                  </a:cubicBezTo>
                  <a:cubicBezTo>
                    <a:pt x="715" y="1203"/>
                    <a:pt x="1120" y="1381"/>
                    <a:pt x="1120" y="1381"/>
                  </a:cubicBezTo>
                  <a:cubicBezTo>
                    <a:pt x="1120" y="1381"/>
                    <a:pt x="1024" y="953"/>
                    <a:pt x="715" y="560"/>
                  </a:cubicBezTo>
                  <a:cubicBezTo>
                    <a:pt x="405" y="179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9" name="Google Shape;17259;p59"/>
            <p:cNvSpPr/>
            <p:nvPr/>
          </p:nvSpPr>
          <p:spPr>
            <a:xfrm>
              <a:off x="4266900" y="2416500"/>
              <a:ext cx="31575" cy="29500"/>
            </a:xfrm>
            <a:custGeom>
              <a:avLst/>
              <a:gdLst/>
              <a:ahLst/>
              <a:cxnLst/>
              <a:rect l="l" t="t" r="r" b="b"/>
              <a:pathLst>
                <a:path w="1263" h="118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79" y="381"/>
                    <a:pt x="524" y="703"/>
                  </a:cubicBezTo>
                  <a:cubicBezTo>
                    <a:pt x="857" y="1012"/>
                    <a:pt x="1262" y="1179"/>
                    <a:pt x="1262" y="1179"/>
                  </a:cubicBezTo>
                  <a:cubicBezTo>
                    <a:pt x="1262" y="1179"/>
                    <a:pt x="1167" y="762"/>
                    <a:pt x="810" y="417"/>
                  </a:cubicBezTo>
                  <a:cubicBezTo>
                    <a:pt x="429" y="7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0" name="Google Shape;17260;p59"/>
            <p:cNvSpPr/>
            <p:nvPr/>
          </p:nvSpPr>
          <p:spPr>
            <a:xfrm>
              <a:off x="4235925" y="1856600"/>
              <a:ext cx="175650" cy="132500"/>
            </a:xfrm>
            <a:custGeom>
              <a:avLst/>
              <a:gdLst/>
              <a:ahLst/>
              <a:cxnLst/>
              <a:rect l="l" t="t" r="r" b="b"/>
              <a:pathLst>
                <a:path w="7026" h="5300" extrusionOk="0">
                  <a:moveTo>
                    <a:pt x="1" y="1"/>
                  </a:moveTo>
                  <a:cubicBezTo>
                    <a:pt x="1" y="1"/>
                    <a:pt x="120" y="37"/>
                    <a:pt x="346" y="96"/>
                  </a:cubicBezTo>
                  <a:cubicBezTo>
                    <a:pt x="465" y="132"/>
                    <a:pt x="596" y="179"/>
                    <a:pt x="751" y="239"/>
                  </a:cubicBezTo>
                  <a:cubicBezTo>
                    <a:pt x="894" y="298"/>
                    <a:pt x="1072" y="334"/>
                    <a:pt x="1275" y="429"/>
                  </a:cubicBezTo>
                  <a:cubicBezTo>
                    <a:pt x="1656" y="572"/>
                    <a:pt x="2084" y="787"/>
                    <a:pt x="2561" y="1037"/>
                  </a:cubicBezTo>
                  <a:cubicBezTo>
                    <a:pt x="3025" y="1311"/>
                    <a:pt x="3537" y="1620"/>
                    <a:pt x="4025" y="1989"/>
                  </a:cubicBezTo>
                  <a:cubicBezTo>
                    <a:pt x="4513" y="2358"/>
                    <a:pt x="4942" y="2763"/>
                    <a:pt x="5335" y="3132"/>
                  </a:cubicBezTo>
                  <a:cubicBezTo>
                    <a:pt x="5704" y="3513"/>
                    <a:pt x="6037" y="3882"/>
                    <a:pt x="6275" y="4204"/>
                  </a:cubicBezTo>
                  <a:cubicBezTo>
                    <a:pt x="6406" y="4370"/>
                    <a:pt x="6514" y="4525"/>
                    <a:pt x="6597" y="4656"/>
                  </a:cubicBezTo>
                  <a:cubicBezTo>
                    <a:pt x="6704" y="4775"/>
                    <a:pt x="6776" y="4894"/>
                    <a:pt x="6835" y="5001"/>
                  </a:cubicBezTo>
                  <a:cubicBezTo>
                    <a:pt x="6954" y="5192"/>
                    <a:pt x="7026" y="5299"/>
                    <a:pt x="7026" y="5299"/>
                  </a:cubicBezTo>
                  <a:cubicBezTo>
                    <a:pt x="7026" y="5299"/>
                    <a:pt x="6990" y="5180"/>
                    <a:pt x="6883" y="4954"/>
                  </a:cubicBezTo>
                  <a:cubicBezTo>
                    <a:pt x="6835" y="4847"/>
                    <a:pt x="6776" y="4716"/>
                    <a:pt x="6704" y="4561"/>
                  </a:cubicBezTo>
                  <a:cubicBezTo>
                    <a:pt x="6633" y="4418"/>
                    <a:pt x="6549" y="4251"/>
                    <a:pt x="6430" y="4073"/>
                  </a:cubicBezTo>
                  <a:cubicBezTo>
                    <a:pt x="6228" y="3716"/>
                    <a:pt x="5930" y="3299"/>
                    <a:pt x="5573" y="2882"/>
                  </a:cubicBezTo>
                  <a:cubicBezTo>
                    <a:pt x="5216" y="2465"/>
                    <a:pt x="4763" y="2037"/>
                    <a:pt x="4263" y="1644"/>
                  </a:cubicBezTo>
                  <a:cubicBezTo>
                    <a:pt x="3739" y="1275"/>
                    <a:pt x="3216" y="965"/>
                    <a:pt x="2715" y="727"/>
                  </a:cubicBezTo>
                  <a:cubicBezTo>
                    <a:pt x="2204" y="501"/>
                    <a:pt x="1727" y="334"/>
                    <a:pt x="1334" y="239"/>
                  </a:cubicBezTo>
                  <a:cubicBezTo>
                    <a:pt x="1120" y="179"/>
                    <a:pt x="941" y="144"/>
                    <a:pt x="775" y="120"/>
                  </a:cubicBezTo>
                  <a:cubicBezTo>
                    <a:pt x="620" y="72"/>
                    <a:pt x="477" y="60"/>
                    <a:pt x="358" y="37"/>
                  </a:cubicBezTo>
                  <a:cubicBezTo>
                    <a:pt x="144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1" name="Google Shape;17261;p59"/>
            <p:cNvSpPr/>
            <p:nvPr/>
          </p:nvSpPr>
          <p:spPr>
            <a:xfrm>
              <a:off x="4233850" y="1902150"/>
              <a:ext cx="169700" cy="120275"/>
            </a:xfrm>
            <a:custGeom>
              <a:avLst/>
              <a:gdLst/>
              <a:ahLst/>
              <a:cxnLst/>
              <a:rect l="l" t="t" r="r" b="b"/>
              <a:pathLst>
                <a:path w="6788" h="4811" extrusionOk="0">
                  <a:moveTo>
                    <a:pt x="1" y="0"/>
                  </a:moveTo>
                  <a:cubicBezTo>
                    <a:pt x="1" y="0"/>
                    <a:pt x="120" y="24"/>
                    <a:pt x="322" y="60"/>
                  </a:cubicBezTo>
                  <a:cubicBezTo>
                    <a:pt x="536" y="108"/>
                    <a:pt x="846" y="203"/>
                    <a:pt x="1203" y="322"/>
                  </a:cubicBezTo>
                  <a:cubicBezTo>
                    <a:pt x="1929" y="560"/>
                    <a:pt x="2882" y="1048"/>
                    <a:pt x="3799" y="1775"/>
                  </a:cubicBezTo>
                  <a:cubicBezTo>
                    <a:pt x="4703" y="2501"/>
                    <a:pt x="5430" y="3275"/>
                    <a:pt x="5954" y="3858"/>
                  </a:cubicBezTo>
                  <a:cubicBezTo>
                    <a:pt x="6478" y="4441"/>
                    <a:pt x="6787" y="4811"/>
                    <a:pt x="6787" y="4811"/>
                  </a:cubicBezTo>
                  <a:cubicBezTo>
                    <a:pt x="6787" y="4811"/>
                    <a:pt x="6561" y="4394"/>
                    <a:pt x="6120" y="3739"/>
                  </a:cubicBezTo>
                  <a:cubicBezTo>
                    <a:pt x="5680" y="3084"/>
                    <a:pt x="5001" y="2227"/>
                    <a:pt x="4049" y="1465"/>
                  </a:cubicBezTo>
                  <a:cubicBezTo>
                    <a:pt x="3072" y="703"/>
                    <a:pt x="2036" y="286"/>
                    <a:pt x="1263" y="120"/>
                  </a:cubicBezTo>
                  <a:cubicBezTo>
                    <a:pt x="870" y="36"/>
                    <a:pt x="560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2" name="Google Shape;17262;p59"/>
            <p:cNvSpPr/>
            <p:nvPr/>
          </p:nvSpPr>
          <p:spPr>
            <a:xfrm>
              <a:off x="4283250" y="1946200"/>
              <a:ext cx="80100" cy="65500"/>
            </a:xfrm>
            <a:custGeom>
              <a:avLst/>
              <a:gdLst/>
              <a:ahLst/>
              <a:cxnLst/>
              <a:rect l="l" t="t" r="r" b="b"/>
              <a:pathLst>
                <a:path w="3204" h="262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91" y="132"/>
                    <a:pt x="513" y="346"/>
                  </a:cubicBezTo>
                  <a:cubicBezTo>
                    <a:pt x="822" y="548"/>
                    <a:pt x="1239" y="858"/>
                    <a:pt x="1668" y="1215"/>
                  </a:cubicBezTo>
                  <a:cubicBezTo>
                    <a:pt x="2096" y="1572"/>
                    <a:pt x="2489" y="1917"/>
                    <a:pt x="2751" y="2191"/>
                  </a:cubicBezTo>
                  <a:cubicBezTo>
                    <a:pt x="3037" y="2453"/>
                    <a:pt x="3204" y="2620"/>
                    <a:pt x="3204" y="2620"/>
                  </a:cubicBezTo>
                  <a:cubicBezTo>
                    <a:pt x="3204" y="2620"/>
                    <a:pt x="3108" y="2394"/>
                    <a:pt x="2930" y="2072"/>
                  </a:cubicBezTo>
                  <a:cubicBezTo>
                    <a:pt x="2727" y="1739"/>
                    <a:pt x="2394" y="1310"/>
                    <a:pt x="1942" y="917"/>
                  </a:cubicBezTo>
                  <a:cubicBezTo>
                    <a:pt x="1465" y="548"/>
                    <a:pt x="965" y="310"/>
                    <a:pt x="608" y="179"/>
                  </a:cubicBezTo>
                  <a:cubicBezTo>
                    <a:pt x="239" y="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3" name="Google Shape;17263;p59"/>
            <p:cNvSpPr/>
            <p:nvPr/>
          </p:nvSpPr>
          <p:spPr>
            <a:xfrm>
              <a:off x="4294875" y="2002925"/>
              <a:ext cx="52700" cy="48075"/>
            </a:xfrm>
            <a:custGeom>
              <a:avLst/>
              <a:gdLst/>
              <a:ahLst/>
              <a:cxnLst/>
              <a:rect l="l" t="t" r="r" b="b"/>
              <a:pathLst>
                <a:path w="2108" h="1923" extrusionOk="0">
                  <a:moveTo>
                    <a:pt x="193" y="1"/>
                  </a:moveTo>
                  <a:cubicBezTo>
                    <a:pt x="151" y="1"/>
                    <a:pt x="117" y="9"/>
                    <a:pt x="84" y="18"/>
                  </a:cubicBezTo>
                  <a:cubicBezTo>
                    <a:pt x="0" y="53"/>
                    <a:pt x="12" y="125"/>
                    <a:pt x="12" y="125"/>
                  </a:cubicBezTo>
                  <a:cubicBezTo>
                    <a:pt x="12" y="125"/>
                    <a:pt x="24" y="77"/>
                    <a:pt x="107" y="77"/>
                  </a:cubicBezTo>
                  <a:cubicBezTo>
                    <a:pt x="179" y="77"/>
                    <a:pt x="250" y="137"/>
                    <a:pt x="357" y="232"/>
                  </a:cubicBezTo>
                  <a:cubicBezTo>
                    <a:pt x="560" y="387"/>
                    <a:pt x="834" y="613"/>
                    <a:pt x="1119" y="887"/>
                  </a:cubicBezTo>
                  <a:cubicBezTo>
                    <a:pt x="1393" y="1149"/>
                    <a:pt x="1643" y="1411"/>
                    <a:pt x="1822" y="1601"/>
                  </a:cubicBezTo>
                  <a:cubicBezTo>
                    <a:pt x="2012" y="1792"/>
                    <a:pt x="2108" y="1923"/>
                    <a:pt x="2108" y="1923"/>
                  </a:cubicBezTo>
                  <a:cubicBezTo>
                    <a:pt x="2108" y="1923"/>
                    <a:pt x="2096" y="1768"/>
                    <a:pt x="1989" y="1506"/>
                  </a:cubicBezTo>
                  <a:cubicBezTo>
                    <a:pt x="1893" y="1244"/>
                    <a:pt x="1691" y="899"/>
                    <a:pt x="1381" y="601"/>
                  </a:cubicBezTo>
                  <a:cubicBezTo>
                    <a:pt x="1072" y="303"/>
                    <a:pt x="715" y="125"/>
                    <a:pt x="441" y="53"/>
                  </a:cubicBezTo>
                  <a:cubicBezTo>
                    <a:pt x="369" y="41"/>
                    <a:pt x="322" y="18"/>
                    <a:pt x="250" y="6"/>
                  </a:cubicBezTo>
                  <a:cubicBezTo>
                    <a:pt x="229" y="2"/>
                    <a:pt x="211" y="1"/>
                    <a:pt x="19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4" name="Google Shape;17264;p59"/>
            <p:cNvSpPr/>
            <p:nvPr/>
          </p:nvSpPr>
          <p:spPr>
            <a:xfrm>
              <a:off x="4289225" y="2038775"/>
              <a:ext cx="37225" cy="29200"/>
            </a:xfrm>
            <a:custGeom>
              <a:avLst/>
              <a:gdLst/>
              <a:ahLst/>
              <a:cxnLst/>
              <a:rect l="l" t="t" r="r" b="b"/>
              <a:pathLst>
                <a:path w="1489" h="1168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72" y="96"/>
                    <a:pt x="191" y="227"/>
                  </a:cubicBezTo>
                  <a:cubicBezTo>
                    <a:pt x="310" y="358"/>
                    <a:pt x="476" y="524"/>
                    <a:pt x="667" y="667"/>
                  </a:cubicBezTo>
                  <a:cubicBezTo>
                    <a:pt x="857" y="834"/>
                    <a:pt x="1072" y="941"/>
                    <a:pt x="1226" y="1024"/>
                  </a:cubicBezTo>
                  <a:cubicBezTo>
                    <a:pt x="1381" y="1120"/>
                    <a:pt x="1488" y="1167"/>
                    <a:pt x="1488" y="1167"/>
                  </a:cubicBezTo>
                  <a:cubicBezTo>
                    <a:pt x="1488" y="1167"/>
                    <a:pt x="1453" y="1060"/>
                    <a:pt x="1369" y="870"/>
                  </a:cubicBezTo>
                  <a:cubicBezTo>
                    <a:pt x="1286" y="715"/>
                    <a:pt x="1131" y="512"/>
                    <a:pt x="929" y="346"/>
                  </a:cubicBezTo>
                  <a:cubicBezTo>
                    <a:pt x="703" y="179"/>
                    <a:pt x="476" y="96"/>
                    <a:pt x="298" y="48"/>
                  </a:cubicBezTo>
                  <a:cubicBezTo>
                    <a:pt x="119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5" name="Google Shape;17265;p59"/>
            <p:cNvSpPr/>
            <p:nvPr/>
          </p:nvSpPr>
          <p:spPr>
            <a:xfrm>
              <a:off x="3982625" y="2187600"/>
              <a:ext cx="289650" cy="171175"/>
            </a:xfrm>
            <a:custGeom>
              <a:avLst/>
              <a:gdLst/>
              <a:ahLst/>
              <a:cxnLst/>
              <a:rect l="l" t="t" r="r" b="b"/>
              <a:pathLst>
                <a:path w="11586" h="6847" extrusionOk="0">
                  <a:moveTo>
                    <a:pt x="1" y="1"/>
                  </a:moveTo>
                  <a:cubicBezTo>
                    <a:pt x="1" y="1"/>
                    <a:pt x="179" y="60"/>
                    <a:pt x="513" y="167"/>
                  </a:cubicBezTo>
                  <a:cubicBezTo>
                    <a:pt x="846" y="274"/>
                    <a:pt x="1310" y="429"/>
                    <a:pt x="1894" y="655"/>
                  </a:cubicBezTo>
                  <a:cubicBezTo>
                    <a:pt x="2453" y="882"/>
                    <a:pt x="3144" y="1167"/>
                    <a:pt x="3870" y="1501"/>
                  </a:cubicBezTo>
                  <a:cubicBezTo>
                    <a:pt x="4620" y="1858"/>
                    <a:pt x="5406" y="2263"/>
                    <a:pt x="6204" y="2739"/>
                  </a:cubicBezTo>
                  <a:cubicBezTo>
                    <a:pt x="7013" y="3215"/>
                    <a:pt x="7752" y="3703"/>
                    <a:pt x="8406" y="4180"/>
                  </a:cubicBezTo>
                  <a:cubicBezTo>
                    <a:pt x="9061" y="4656"/>
                    <a:pt x="9645" y="5108"/>
                    <a:pt x="10109" y="5513"/>
                  </a:cubicBezTo>
                  <a:cubicBezTo>
                    <a:pt x="10573" y="5906"/>
                    <a:pt x="10942" y="6239"/>
                    <a:pt x="11193" y="6478"/>
                  </a:cubicBezTo>
                  <a:cubicBezTo>
                    <a:pt x="11443" y="6716"/>
                    <a:pt x="11585" y="6847"/>
                    <a:pt x="11585" y="6847"/>
                  </a:cubicBezTo>
                  <a:cubicBezTo>
                    <a:pt x="11585" y="6847"/>
                    <a:pt x="11466" y="6704"/>
                    <a:pt x="11240" y="6430"/>
                  </a:cubicBezTo>
                  <a:cubicBezTo>
                    <a:pt x="11014" y="6156"/>
                    <a:pt x="10692" y="5787"/>
                    <a:pt x="10240" y="5358"/>
                  </a:cubicBezTo>
                  <a:cubicBezTo>
                    <a:pt x="9799" y="4930"/>
                    <a:pt x="9240" y="4430"/>
                    <a:pt x="8609" y="3918"/>
                  </a:cubicBezTo>
                  <a:cubicBezTo>
                    <a:pt x="7966" y="3406"/>
                    <a:pt x="7216" y="2882"/>
                    <a:pt x="6406" y="2394"/>
                  </a:cubicBezTo>
                  <a:cubicBezTo>
                    <a:pt x="5585" y="1906"/>
                    <a:pt x="4763" y="1513"/>
                    <a:pt x="4001" y="1191"/>
                  </a:cubicBezTo>
                  <a:cubicBezTo>
                    <a:pt x="3251" y="882"/>
                    <a:pt x="2549" y="643"/>
                    <a:pt x="1953" y="465"/>
                  </a:cubicBezTo>
                  <a:cubicBezTo>
                    <a:pt x="1358" y="298"/>
                    <a:pt x="870" y="167"/>
                    <a:pt x="525" y="108"/>
                  </a:cubicBezTo>
                  <a:cubicBezTo>
                    <a:pt x="191" y="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6" name="Google Shape;17266;p59"/>
            <p:cNvSpPr/>
            <p:nvPr/>
          </p:nvSpPr>
          <p:spPr>
            <a:xfrm>
              <a:off x="4128175" y="2210825"/>
              <a:ext cx="99450" cy="64900"/>
            </a:xfrm>
            <a:custGeom>
              <a:avLst/>
              <a:gdLst/>
              <a:ahLst/>
              <a:cxnLst/>
              <a:rect l="l" t="t" r="r" b="b"/>
              <a:pathLst>
                <a:path w="3978" h="2596" extrusionOk="0">
                  <a:moveTo>
                    <a:pt x="1" y="0"/>
                  </a:moveTo>
                  <a:cubicBezTo>
                    <a:pt x="1" y="0"/>
                    <a:pt x="870" y="572"/>
                    <a:pt x="1977" y="1310"/>
                  </a:cubicBezTo>
                  <a:cubicBezTo>
                    <a:pt x="3085" y="2024"/>
                    <a:pt x="3977" y="2596"/>
                    <a:pt x="3977" y="2596"/>
                  </a:cubicBezTo>
                  <a:cubicBezTo>
                    <a:pt x="3977" y="2596"/>
                    <a:pt x="3811" y="2381"/>
                    <a:pt x="3513" y="2084"/>
                  </a:cubicBezTo>
                  <a:cubicBezTo>
                    <a:pt x="3215" y="1750"/>
                    <a:pt x="2763" y="1346"/>
                    <a:pt x="2203" y="977"/>
                  </a:cubicBezTo>
                  <a:cubicBezTo>
                    <a:pt x="1632" y="607"/>
                    <a:pt x="1084" y="357"/>
                    <a:pt x="668" y="203"/>
                  </a:cubicBezTo>
                  <a:cubicBezTo>
                    <a:pt x="263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7" name="Google Shape;17267;p59"/>
            <p:cNvSpPr/>
            <p:nvPr/>
          </p:nvSpPr>
          <p:spPr>
            <a:xfrm>
              <a:off x="4185025" y="2212900"/>
              <a:ext cx="47950" cy="35150"/>
            </a:xfrm>
            <a:custGeom>
              <a:avLst/>
              <a:gdLst/>
              <a:ahLst/>
              <a:cxnLst/>
              <a:rect l="l" t="t" r="r" b="b"/>
              <a:pathLst>
                <a:path w="1918" h="1406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0" y="477"/>
                    <a:pt x="846" y="870"/>
                  </a:cubicBezTo>
                  <a:cubicBezTo>
                    <a:pt x="1370" y="1251"/>
                    <a:pt x="1918" y="1406"/>
                    <a:pt x="1918" y="1406"/>
                  </a:cubicBezTo>
                  <a:cubicBezTo>
                    <a:pt x="1918" y="1406"/>
                    <a:pt x="1608" y="929"/>
                    <a:pt x="1072" y="536"/>
                  </a:cubicBezTo>
                  <a:cubicBezTo>
                    <a:pt x="549" y="15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8" name="Google Shape;17268;p59"/>
            <p:cNvSpPr/>
            <p:nvPr/>
          </p:nvSpPr>
          <p:spPr>
            <a:xfrm>
              <a:off x="4198125" y="2195925"/>
              <a:ext cx="44675" cy="26225"/>
            </a:xfrm>
            <a:custGeom>
              <a:avLst/>
              <a:gdLst/>
              <a:ahLst/>
              <a:cxnLst/>
              <a:rect l="l" t="t" r="r" b="b"/>
              <a:pathLst>
                <a:path w="1787" h="1049" extrusionOk="0">
                  <a:moveTo>
                    <a:pt x="1" y="1"/>
                  </a:moveTo>
                  <a:cubicBezTo>
                    <a:pt x="1" y="1"/>
                    <a:pt x="334" y="370"/>
                    <a:pt x="822" y="656"/>
                  </a:cubicBezTo>
                  <a:cubicBezTo>
                    <a:pt x="1299" y="930"/>
                    <a:pt x="1787" y="1049"/>
                    <a:pt x="1787" y="1049"/>
                  </a:cubicBezTo>
                  <a:cubicBezTo>
                    <a:pt x="1787" y="1049"/>
                    <a:pt x="1513" y="620"/>
                    <a:pt x="1013" y="310"/>
                  </a:cubicBezTo>
                  <a:cubicBezTo>
                    <a:pt x="501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9" name="Google Shape;17269;p59"/>
            <p:cNvSpPr/>
            <p:nvPr/>
          </p:nvSpPr>
          <p:spPr>
            <a:xfrm>
              <a:off x="4220150" y="2186850"/>
              <a:ext cx="28900" cy="14625"/>
            </a:xfrm>
            <a:custGeom>
              <a:avLst/>
              <a:gdLst/>
              <a:ahLst/>
              <a:cxnLst/>
              <a:rect l="l" t="t" r="r" b="b"/>
              <a:pathLst>
                <a:path w="1156" h="585" extrusionOk="0">
                  <a:moveTo>
                    <a:pt x="123" y="0"/>
                  </a:moveTo>
                  <a:cubicBezTo>
                    <a:pt x="48" y="0"/>
                    <a:pt x="1" y="7"/>
                    <a:pt x="1" y="7"/>
                  </a:cubicBezTo>
                  <a:cubicBezTo>
                    <a:pt x="1" y="7"/>
                    <a:pt x="156" y="304"/>
                    <a:pt x="489" y="459"/>
                  </a:cubicBezTo>
                  <a:cubicBezTo>
                    <a:pt x="686" y="565"/>
                    <a:pt x="902" y="585"/>
                    <a:pt x="1033" y="585"/>
                  </a:cubicBezTo>
                  <a:cubicBezTo>
                    <a:pt x="1108" y="585"/>
                    <a:pt x="1156" y="578"/>
                    <a:pt x="1156" y="578"/>
                  </a:cubicBezTo>
                  <a:cubicBezTo>
                    <a:pt x="1156" y="578"/>
                    <a:pt x="977" y="269"/>
                    <a:pt x="668" y="126"/>
                  </a:cubicBezTo>
                  <a:cubicBezTo>
                    <a:pt x="471" y="20"/>
                    <a:pt x="254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0" name="Google Shape;17270;p59"/>
            <p:cNvSpPr/>
            <p:nvPr/>
          </p:nvSpPr>
          <p:spPr>
            <a:xfrm>
              <a:off x="4228200" y="2167775"/>
              <a:ext cx="32175" cy="13300"/>
            </a:xfrm>
            <a:custGeom>
              <a:avLst/>
              <a:gdLst/>
              <a:ahLst/>
              <a:cxnLst/>
              <a:rect l="l" t="t" r="r" b="b"/>
              <a:pathLst>
                <a:path w="1287" h="532" extrusionOk="0">
                  <a:moveTo>
                    <a:pt x="241" y="0"/>
                  </a:moveTo>
                  <a:cubicBezTo>
                    <a:pt x="98" y="0"/>
                    <a:pt x="0" y="20"/>
                    <a:pt x="0" y="20"/>
                  </a:cubicBezTo>
                  <a:cubicBezTo>
                    <a:pt x="0" y="20"/>
                    <a:pt x="215" y="317"/>
                    <a:pt x="572" y="448"/>
                  </a:cubicBezTo>
                  <a:cubicBezTo>
                    <a:pt x="731" y="514"/>
                    <a:pt x="896" y="532"/>
                    <a:pt x="1026" y="532"/>
                  </a:cubicBezTo>
                  <a:cubicBezTo>
                    <a:pt x="1179" y="532"/>
                    <a:pt x="1286" y="508"/>
                    <a:pt x="1286" y="508"/>
                  </a:cubicBezTo>
                  <a:cubicBezTo>
                    <a:pt x="1286" y="508"/>
                    <a:pt x="1072" y="210"/>
                    <a:pt x="715" y="79"/>
                  </a:cubicBezTo>
                  <a:cubicBezTo>
                    <a:pt x="544" y="17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1" name="Google Shape;17271;p59"/>
            <p:cNvSpPr/>
            <p:nvPr/>
          </p:nvSpPr>
          <p:spPr>
            <a:xfrm>
              <a:off x="4240400" y="2145775"/>
              <a:ext cx="32175" cy="16025"/>
            </a:xfrm>
            <a:custGeom>
              <a:avLst/>
              <a:gdLst/>
              <a:ahLst/>
              <a:cxnLst/>
              <a:rect l="l" t="t" r="r" b="b"/>
              <a:pathLst>
                <a:path w="1287" h="641" extrusionOk="0">
                  <a:moveTo>
                    <a:pt x="118" y="1"/>
                  </a:moveTo>
                  <a:cubicBezTo>
                    <a:pt x="45" y="1"/>
                    <a:pt x="0" y="7"/>
                    <a:pt x="0" y="7"/>
                  </a:cubicBezTo>
                  <a:cubicBezTo>
                    <a:pt x="0" y="7"/>
                    <a:pt x="191" y="316"/>
                    <a:pt x="548" y="495"/>
                  </a:cubicBezTo>
                  <a:cubicBezTo>
                    <a:pt x="812" y="622"/>
                    <a:pt x="1075" y="641"/>
                    <a:pt x="1205" y="641"/>
                  </a:cubicBezTo>
                  <a:cubicBezTo>
                    <a:pt x="1256" y="641"/>
                    <a:pt x="1286" y="638"/>
                    <a:pt x="1286" y="638"/>
                  </a:cubicBezTo>
                  <a:cubicBezTo>
                    <a:pt x="1286" y="638"/>
                    <a:pt x="1096" y="316"/>
                    <a:pt x="727" y="138"/>
                  </a:cubicBezTo>
                  <a:cubicBezTo>
                    <a:pt x="494" y="21"/>
                    <a:pt x="256" y="1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2" name="Google Shape;17272;p59"/>
            <p:cNvSpPr/>
            <p:nvPr/>
          </p:nvSpPr>
          <p:spPr>
            <a:xfrm>
              <a:off x="4261825" y="2129550"/>
              <a:ext cx="18475" cy="12825"/>
            </a:xfrm>
            <a:custGeom>
              <a:avLst/>
              <a:gdLst/>
              <a:ahLst/>
              <a:cxnLst/>
              <a:rect l="l" t="t" r="r" b="b"/>
              <a:pathLst>
                <a:path w="739" h="513" extrusionOk="0">
                  <a:moveTo>
                    <a:pt x="1" y="1"/>
                  </a:moveTo>
                  <a:cubicBezTo>
                    <a:pt x="1" y="1"/>
                    <a:pt x="13" y="72"/>
                    <a:pt x="36" y="168"/>
                  </a:cubicBezTo>
                  <a:cubicBezTo>
                    <a:pt x="72" y="251"/>
                    <a:pt x="144" y="358"/>
                    <a:pt x="251" y="429"/>
                  </a:cubicBezTo>
                  <a:cubicBezTo>
                    <a:pt x="358" y="489"/>
                    <a:pt x="489" y="513"/>
                    <a:pt x="572" y="513"/>
                  </a:cubicBezTo>
                  <a:cubicBezTo>
                    <a:pt x="679" y="513"/>
                    <a:pt x="739" y="477"/>
                    <a:pt x="739" y="477"/>
                  </a:cubicBezTo>
                  <a:lnTo>
                    <a:pt x="667" y="334"/>
                  </a:lnTo>
                  <a:cubicBezTo>
                    <a:pt x="620" y="239"/>
                    <a:pt x="548" y="144"/>
                    <a:pt x="453" y="96"/>
                  </a:cubicBezTo>
                  <a:cubicBezTo>
                    <a:pt x="370" y="25"/>
                    <a:pt x="251" y="13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3" name="Google Shape;17273;p59"/>
            <p:cNvSpPr/>
            <p:nvPr/>
          </p:nvSpPr>
          <p:spPr>
            <a:xfrm>
              <a:off x="3927550" y="1657175"/>
              <a:ext cx="105400" cy="101525"/>
            </a:xfrm>
            <a:custGeom>
              <a:avLst/>
              <a:gdLst/>
              <a:ahLst/>
              <a:cxnLst/>
              <a:rect l="l" t="t" r="r" b="b"/>
              <a:pathLst>
                <a:path w="4216" h="4061" extrusionOk="0">
                  <a:moveTo>
                    <a:pt x="1" y="1"/>
                  </a:moveTo>
                  <a:cubicBezTo>
                    <a:pt x="1" y="1"/>
                    <a:pt x="144" y="298"/>
                    <a:pt x="442" y="739"/>
                  </a:cubicBezTo>
                  <a:cubicBezTo>
                    <a:pt x="739" y="1191"/>
                    <a:pt x="1192" y="1787"/>
                    <a:pt x="1787" y="2358"/>
                  </a:cubicBezTo>
                  <a:cubicBezTo>
                    <a:pt x="2382" y="2930"/>
                    <a:pt x="2989" y="3358"/>
                    <a:pt x="3454" y="3644"/>
                  </a:cubicBezTo>
                  <a:cubicBezTo>
                    <a:pt x="3918" y="3930"/>
                    <a:pt x="4216" y="4061"/>
                    <a:pt x="4216" y="4061"/>
                  </a:cubicBezTo>
                  <a:cubicBezTo>
                    <a:pt x="4216" y="4061"/>
                    <a:pt x="3966" y="3834"/>
                    <a:pt x="3561" y="3489"/>
                  </a:cubicBezTo>
                  <a:cubicBezTo>
                    <a:pt x="3168" y="3132"/>
                    <a:pt x="2632" y="2644"/>
                    <a:pt x="2049" y="2084"/>
                  </a:cubicBezTo>
                  <a:cubicBezTo>
                    <a:pt x="1477" y="1525"/>
                    <a:pt x="965" y="1001"/>
                    <a:pt x="596" y="620"/>
                  </a:cubicBezTo>
                  <a:cubicBezTo>
                    <a:pt x="227" y="22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4" name="Google Shape;17274;p59"/>
            <p:cNvSpPr/>
            <p:nvPr/>
          </p:nvSpPr>
          <p:spPr>
            <a:xfrm>
              <a:off x="3920425" y="1678025"/>
              <a:ext cx="44075" cy="55075"/>
            </a:xfrm>
            <a:custGeom>
              <a:avLst/>
              <a:gdLst/>
              <a:ahLst/>
              <a:cxnLst/>
              <a:rect l="l" t="t" r="r" b="b"/>
              <a:pathLst>
                <a:path w="1763" h="2203" extrusionOk="0">
                  <a:moveTo>
                    <a:pt x="0" y="0"/>
                  </a:moveTo>
                  <a:cubicBezTo>
                    <a:pt x="0" y="0"/>
                    <a:pt x="48" y="155"/>
                    <a:pt x="143" y="393"/>
                  </a:cubicBezTo>
                  <a:cubicBezTo>
                    <a:pt x="238" y="631"/>
                    <a:pt x="393" y="964"/>
                    <a:pt x="643" y="1274"/>
                  </a:cubicBezTo>
                  <a:cubicBezTo>
                    <a:pt x="893" y="1584"/>
                    <a:pt x="1179" y="1822"/>
                    <a:pt x="1393" y="1977"/>
                  </a:cubicBezTo>
                  <a:cubicBezTo>
                    <a:pt x="1608" y="2119"/>
                    <a:pt x="1762" y="2203"/>
                    <a:pt x="1762" y="2203"/>
                  </a:cubicBezTo>
                  <a:cubicBezTo>
                    <a:pt x="1762" y="2203"/>
                    <a:pt x="1691" y="2048"/>
                    <a:pt x="1524" y="1846"/>
                  </a:cubicBezTo>
                  <a:cubicBezTo>
                    <a:pt x="1369" y="1619"/>
                    <a:pt x="1179" y="1334"/>
                    <a:pt x="941" y="1036"/>
                  </a:cubicBezTo>
                  <a:cubicBezTo>
                    <a:pt x="715" y="738"/>
                    <a:pt x="476" y="488"/>
                    <a:pt x="298" y="2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5" name="Google Shape;17275;p59"/>
            <p:cNvSpPr/>
            <p:nvPr/>
          </p:nvSpPr>
          <p:spPr>
            <a:xfrm>
              <a:off x="3854625" y="1739325"/>
              <a:ext cx="52425" cy="40800"/>
            </a:xfrm>
            <a:custGeom>
              <a:avLst/>
              <a:gdLst/>
              <a:ahLst/>
              <a:cxnLst/>
              <a:rect l="l" t="t" r="r" b="b"/>
              <a:pathLst>
                <a:path w="2097" h="163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1" y="132"/>
                    <a:pt x="215" y="346"/>
                  </a:cubicBezTo>
                  <a:cubicBezTo>
                    <a:pt x="358" y="548"/>
                    <a:pt x="584" y="798"/>
                    <a:pt x="882" y="1037"/>
                  </a:cubicBezTo>
                  <a:cubicBezTo>
                    <a:pt x="1180" y="1275"/>
                    <a:pt x="1477" y="1430"/>
                    <a:pt x="1715" y="1513"/>
                  </a:cubicBezTo>
                  <a:cubicBezTo>
                    <a:pt x="1954" y="1608"/>
                    <a:pt x="2096" y="1632"/>
                    <a:pt x="2096" y="1632"/>
                  </a:cubicBezTo>
                  <a:cubicBezTo>
                    <a:pt x="2096" y="1632"/>
                    <a:pt x="1680" y="1156"/>
                    <a:pt x="1132" y="727"/>
                  </a:cubicBezTo>
                  <a:cubicBezTo>
                    <a:pt x="549" y="28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6" name="Google Shape;17276;p59"/>
            <p:cNvSpPr/>
            <p:nvPr/>
          </p:nvSpPr>
          <p:spPr>
            <a:xfrm>
              <a:off x="3530500" y="2110500"/>
              <a:ext cx="175025" cy="115525"/>
            </a:xfrm>
            <a:custGeom>
              <a:avLst/>
              <a:gdLst/>
              <a:ahLst/>
              <a:cxnLst/>
              <a:rect l="l" t="t" r="r" b="b"/>
              <a:pathLst>
                <a:path w="7001" h="4621" extrusionOk="0">
                  <a:moveTo>
                    <a:pt x="0" y="1"/>
                  </a:moveTo>
                  <a:cubicBezTo>
                    <a:pt x="0" y="1"/>
                    <a:pt x="310" y="358"/>
                    <a:pt x="869" y="894"/>
                  </a:cubicBezTo>
                  <a:cubicBezTo>
                    <a:pt x="1417" y="1418"/>
                    <a:pt x="2227" y="2120"/>
                    <a:pt x="3203" y="2763"/>
                  </a:cubicBezTo>
                  <a:cubicBezTo>
                    <a:pt x="4191" y="3394"/>
                    <a:pt x="5144" y="3870"/>
                    <a:pt x="5834" y="4168"/>
                  </a:cubicBezTo>
                  <a:cubicBezTo>
                    <a:pt x="6548" y="4466"/>
                    <a:pt x="7001" y="4620"/>
                    <a:pt x="7001" y="4620"/>
                  </a:cubicBezTo>
                  <a:cubicBezTo>
                    <a:pt x="7001" y="4620"/>
                    <a:pt x="6596" y="4382"/>
                    <a:pt x="5929" y="3978"/>
                  </a:cubicBezTo>
                  <a:cubicBezTo>
                    <a:pt x="5263" y="3585"/>
                    <a:pt x="4382" y="3061"/>
                    <a:pt x="3417" y="2418"/>
                  </a:cubicBezTo>
                  <a:cubicBezTo>
                    <a:pt x="2465" y="1787"/>
                    <a:pt x="1595" y="1180"/>
                    <a:pt x="988" y="739"/>
                  </a:cubicBezTo>
                  <a:cubicBezTo>
                    <a:pt x="381" y="28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7" name="Google Shape;17277;p59"/>
            <p:cNvSpPr/>
            <p:nvPr/>
          </p:nvSpPr>
          <p:spPr>
            <a:xfrm>
              <a:off x="3556375" y="2081925"/>
              <a:ext cx="44675" cy="31275"/>
            </a:xfrm>
            <a:custGeom>
              <a:avLst/>
              <a:gdLst/>
              <a:ahLst/>
              <a:cxnLst/>
              <a:rect l="l" t="t" r="r" b="b"/>
              <a:pathLst>
                <a:path w="1787" h="125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75" y="441"/>
                    <a:pt x="775" y="787"/>
                  </a:cubicBezTo>
                  <a:cubicBezTo>
                    <a:pt x="1275" y="1132"/>
                    <a:pt x="1787" y="1251"/>
                    <a:pt x="1787" y="1251"/>
                  </a:cubicBezTo>
                  <a:cubicBezTo>
                    <a:pt x="1787" y="1251"/>
                    <a:pt x="1513" y="810"/>
                    <a:pt x="1001" y="465"/>
                  </a:cubicBezTo>
                  <a:cubicBezTo>
                    <a:pt x="501" y="12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8" name="Google Shape;17278;p59"/>
            <p:cNvSpPr/>
            <p:nvPr/>
          </p:nvSpPr>
          <p:spPr>
            <a:xfrm>
              <a:off x="3575725" y="2060800"/>
              <a:ext cx="44675" cy="27100"/>
            </a:xfrm>
            <a:custGeom>
              <a:avLst/>
              <a:gdLst/>
              <a:ahLst/>
              <a:cxnLst/>
              <a:rect l="l" t="t" r="r" b="b"/>
              <a:pathLst>
                <a:path w="1787" h="1084" extrusionOk="0">
                  <a:moveTo>
                    <a:pt x="1" y="0"/>
                  </a:moveTo>
                  <a:cubicBezTo>
                    <a:pt x="1" y="1"/>
                    <a:pt x="298" y="417"/>
                    <a:pt x="787" y="715"/>
                  </a:cubicBezTo>
                  <a:cubicBezTo>
                    <a:pt x="1275" y="1013"/>
                    <a:pt x="1787" y="1084"/>
                    <a:pt x="1787" y="1084"/>
                  </a:cubicBezTo>
                  <a:cubicBezTo>
                    <a:pt x="1787" y="1084"/>
                    <a:pt x="1501" y="667"/>
                    <a:pt x="989" y="370"/>
                  </a:cubicBezTo>
                  <a:cubicBezTo>
                    <a:pt x="501" y="72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9" name="Google Shape;17279;p59"/>
            <p:cNvSpPr/>
            <p:nvPr/>
          </p:nvSpPr>
          <p:spPr>
            <a:xfrm>
              <a:off x="3595975" y="2038475"/>
              <a:ext cx="25925" cy="19675"/>
            </a:xfrm>
            <a:custGeom>
              <a:avLst/>
              <a:gdLst/>
              <a:ahLst/>
              <a:cxnLst/>
              <a:rect l="l" t="t" r="r" b="b"/>
              <a:pathLst>
                <a:path w="1037" h="787" extrusionOk="0">
                  <a:moveTo>
                    <a:pt x="0" y="1"/>
                  </a:moveTo>
                  <a:cubicBezTo>
                    <a:pt x="0" y="1"/>
                    <a:pt x="108" y="322"/>
                    <a:pt x="393" y="548"/>
                  </a:cubicBezTo>
                  <a:cubicBezTo>
                    <a:pt x="679" y="774"/>
                    <a:pt x="1036" y="786"/>
                    <a:pt x="1036" y="786"/>
                  </a:cubicBezTo>
                  <a:cubicBezTo>
                    <a:pt x="1036" y="786"/>
                    <a:pt x="929" y="453"/>
                    <a:pt x="643" y="239"/>
                  </a:cubicBezTo>
                  <a:cubicBezTo>
                    <a:pt x="358" y="1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0" name="Google Shape;17280;p59"/>
            <p:cNvSpPr/>
            <p:nvPr/>
          </p:nvSpPr>
          <p:spPr>
            <a:xfrm>
              <a:off x="3611450" y="2019575"/>
              <a:ext cx="24125" cy="12350"/>
            </a:xfrm>
            <a:custGeom>
              <a:avLst/>
              <a:gdLst/>
              <a:ahLst/>
              <a:cxnLst/>
              <a:rect l="l" t="t" r="r" b="b"/>
              <a:pathLst>
                <a:path w="965" h="494" extrusionOk="0">
                  <a:moveTo>
                    <a:pt x="282" y="0"/>
                  </a:moveTo>
                  <a:cubicBezTo>
                    <a:pt x="244" y="0"/>
                    <a:pt x="209" y="3"/>
                    <a:pt x="179" y="6"/>
                  </a:cubicBezTo>
                  <a:cubicBezTo>
                    <a:pt x="72" y="30"/>
                    <a:pt x="1" y="54"/>
                    <a:pt x="1" y="54"/>
                  </a:cubicBezTo>
                  <a:cubicBezTo>
                    <a:pt x="1" y="54"/>
                    <a:pt x="36" y="114"/>
                    <a:pt x="120" y="185"/>
                  </a:cubicBezTo>
                  <a:cubicBezTo>
                    <a:pt x="191" y="268"/>
                    <a:pt x="274" y="352"/>
                    <a:pt x="417" y="411"/>
                  </a:cubicBezTo>
                  <a:cubicBezTo>
                    <a:pt x="548" y="471"/>
                    <a:pt x="679" y="483"/>
                    <a:pt x="786" y="483"/>
                  </a:cubicBezTo>
                  <a:cubicBezTo>
                    <a:pt x="822" y="491"/>
                    <a:pt x="854" y="493"/>
                    <a:pt x="880" y="493"/>
                  </a:cubicBezTo>
                  <a:cubicBezTo>
                    <a:pt x="933" y="493"/>
                    <a:pt x="965" y="483"/>
                    <a:pt x="965" y="483"/>
                  </a:cubicBezTo>
                  <a:cubicBezTo>
                    <a:pt x="965" y="483"/>
                    <a:pt x="929" y="411"/>
                    <a:pt x="894" y="328"/>
                  </a:cubicBezTo>
                  <a:cubicBezTo>
                    <a:pt x="810" y="221"/>
                    <a:pt x="727" y="114"/>
                    <a:pt x="572" y="54"/>
                  </a:cubicBezTo>
                  <a:cubicBezTo>
                    <a:pt x="473" y="13"/>
                    <a:pt x="369" y="0"/>
                    <a:pt x="28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1" name="Google Shape;17281;p59"/>
            <p:cNvSpPr/>
            <p:nvPr/>
          </p:nvSpPr>
          <p:spPr>
            <a:xfrm>
              <a:off x="3350400" y="2217075"/>
              <a:ext cx="106600" cy="25450"/>
            </a:xfrm>
            <a:custGeom>
              <a:avLst/>
              <a:gdLst/>
              <a:ahLst/>
              <a:cxnLst/>
              <a:rect l="l" t="t" r="r" b="b"/>
              <a:pathLst>
                <a:path w="4264" h="101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15" y="131"/>
                    <a:pt x="584" y="298"/>
                  </a:cubicBezTo>
                  <a:cubicBezTo>
                    <a:pt x="941" y="465"/>
                    <a:pt x="1465" y="655"/>
                    <a:pt x="2061" y="798"/>
                  </a:cubicBezTo>
                  <a:cubicBezTo>
                    <a:pt x="2656" y="953"/>
                    <a:pt x="3204" y="1000"/>
                    <a:pt x="3608" y="1012"/>
                  </a:cubicBezTo>
                  <a:cubicBezTo>
                    <a:pt x="3743" y="1016"/>
                    <a:pt x="3861" y="1018"/>
                    <a:pt x="3958" y="1018"/>
                  </a:cubicBezTo>
                  <a:cubicBezTo>
                    <a:pt x="4152" y="1018"/>
                    <a:pt x="4263" y="1012"/>
                    <a:pt x="4263" y="1012"/>
                  </a:cubicBezTo>
                  <a:cubicBezTo>
                    <a:pt x="4263" y="1012"/>
                    <a:pt x="3323" y="715"/>
                    <a:pt x="2144" y="429"/>
                  </a:cubicBezTo>
                  <a:cubicBezTo>
                    <a:pt x="989" y="14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2" name="Google Shape;17282;p59"/>
            <p:cNvSpPr/>
            <p:nvPr/>
          </p:nvSpPr>
          <p:spPr>
            <a:xfrm>
              <a:off x="3366475" y="2199750"/>
              <a:ext cx="48850" cy="13675"/>
            </a:xfrm>
            <a:custGeom>
              <a:avLst/>
              <a:gdLst/>
              <a:ahLst/>
              <a:cxnLst/>
              <a:rect l="l" t="t" r="r" b="b"/>
              <a:pathLst>
                <a:path w="1954" h="547" extrusionOk="0">
                  <a:moveTo>
                    <a:pt x="487" y="1"/>
                  </a:moveTo>
                  <a:cubicBezTo>
                    <a:pt x="199" y="1"/>
                    <a:pt x="1" y="50"/>
                    <a:pt x="1" y="50"/>
                  </a:cubicBezTo>
                  <a:cubicBezTo>
                    <a:pt x="1" y="50"/>
                    <a:pt x="417" y="324"/>
                    <a:pt x="941" y="455"/>
                  </a:cubicBezTo>
                  <a:cubicBezTo>
                    <a:pt x="1251" y="531"/>
                    <a:pt x="1542" y="547"/>
                    <a:pt x="1731" y="547"/>
                  </a:cubicBezTo>
                  <a:cubicBezTo>
                    <a:pt x="1869" y="547"/>
                    <a:pt x="1953" y="538"/>
                    <a:pt x="1953" y="538"/>
                  </a:cubicBezTo>
                  <a:cubicBezTo>
                    <a:pt x="1953" y="538"/>
                    <a:pt x="1584" y="217"/>
                    <a:pt x="1025" y="62"/>
                  </a:cubicBezTo>
                  <a:cubicBezTo>
                    <a:pt x="830" y="16"/>
                    <a:pt x="645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3" name="Google Shape;17283;p59"/>
            <p:cNvSpPr/>
            <p:nvPr/>
          </p:nvSpPr>
          <p:spPr>
            <a:xfrm>
              <a:off x="3390600" y="2171725"/>
              <a:ext cx="31275" cy="11725"/>
            </a:xfrm>
            <a:custGeom>
              <a:avLst/>
              <a:gdLst/>
              <a:ahLst/>
              <a:cxnLst/>
              <a:rect l="l" t="t" r="r" b="b"/>
              <a:pathLst>
                <a:path w="1251" h="469" extrusionOk="0">
                  <a:moveTo>
                    <a:pt x="415" y="0"/>
                  </a:moveTo>
                  <a:cubicBezTo>
                    <a:pt x="176" y="0"/>
                    <a:pt x="0" y="76"/>
                    <a:pt x="0" y="76"/>
                  </a:cubicBezTo>
                  <a:cubicBezTo>
                    <a:pt x="0" y="76"/>
                    <a:pt x="262" y="314"/>
                    <a:pt x="584" y="409"/>
                  </a:cubicBezTo>
                  <a:cubicBezTo>
                    <a:pt x="726" y="455"/>
                    <a:pt x="869" y="468"/>
                    <a:pt x="986" y="468"/>
                  </a:cubicBezTo>
                  <a:cubicBezTo>
                    <a:pt x="1141" y="468"/>
                    <a:pt x="1250" y="445"/>
                    <a:pt x="1250" y="445"/>
                  </a:cubicBezTo>
                  <a:cubicBezTo>
                    <a:pt x="1250" y="445"/>
                    <a:pt x="1048" y="147"/>
                    <a:pt x="703" y="40"/>
                  </a:cubicBezTo>
                  <a:cubicBezTo>
                    <a:pt x="602" y="11"/>
                    <a:pt x="504" y="0"/>
                    <a:pt x="41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4" name="Google Shape;17284;p59"/>
            <p:cNvSpPr/>
            <p:nvPr/>
          </p:nvSpPr>
          <p:spPr>
            <a:xfrm>
              <a:off x="3495950" y="2066750"/>
              <a:ext cx="35750" cy="12850"/>
            </a:xfrm>
            <a:custGeom>
              <a:avLst/>
              <a:gdLst/>
              <a:ahLst/>
              <a:cxnLst/>
              <a:rect l="l" t="t" r="r" b="b"/>
              <a:pathLst>
                <a:path w="1430" h="514" extrusionOk="0">
                  <a:moveTo>
                    <a:pt x="1" y="1"/>
                  </a:moveTo>
                  <a:cubicBezTo>
                    <a:pt x="1" y="1"/>
                    <a:pt x="60" y="72"/>
                    <a:pt x="168" y="179"/>
                  </a:cubicBezTo>
                  <a:cubicBezTo>
                    <a:pt x="275" y="286"/>
                    <a:pt x="430" y="405"/>
                    <a:pt x="644" y="465"/>
                  </a:cubicBezTo>
                  <a:cubicBezTo>
                    <a:pt x="758" y="499"/>
                    <a:pt x="872" y="513"/>
                    <a:pt x="975" y="513"/>
                  </a:cubicBezTo>
                  <a:cubicBezTo>
                    <a:pt x="1055" y="513"/>
                    <a:pt x="1129" y="504"/>
                    <a:pt x="1192" y="489"/>
                  </a:cubicBezTo>
                  <a:cubicBezTo>
                    <a:pt x="1346" y="477"/>
                    <a:pt x="1430" y="429"/>
                    <a:pt x="1430" y="429"/>
                  </a:cubicBezTo>
                  <a:cubicBezTo>
                    <a:pt x="1430" y="429"/>
                    <a:pt x="1358" y="370"/>
                    <a:pt x="1239" y="298"/>
                  </a:cubicBezTo>
                  <a:cubicBezTo>
                    <a:pt x="1120" y="239"/>
                    <a:pt x="953" y="143"/>
                    <a:pt x="763" y="84"/>
                  </a:cubicBezTo>
                  <a:cubicBezTo>
                    <a:pt x="572" y="24"/>
                    <a:pt x="394" y="13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5" name="Google Shape;17285;p59"/>
            <p:cNvSpPr/>
            <p:nvPr/>
          </p:nvSpPr>
          <p:spPr>
            <a:xfrm>
              <a:off x="3512625" y="2047400"/>
              <a:ext cx="24725" cy="11650"/>
            </a:xfrm>
            <a:custGeom>
              <a:avLst/>
              <a:gdLst/>
              <a:ahLst/>
              <a:cxnLst/>
              <a:rect l="l" t="t" r="r" b="b"/>
              <a:pathLst>
                <a:path w="989" h="466" extrusionOk="0">
                  <a:moveTo>
                    <a:pt x="302" y="1"/>
                  </a:moveTo>
                  <a:cubicBezTo>
                    <a:pt x="133" y="1"/>
                    <a:pt x="1" y="48"/>
                    <a:pt x="1" y="48"/>
                  </a:cubicBezTo>
                  <a:cubicBezTo>
                    <a:pt x="1" y="48"/>
                    <a:pt x="155" y="310"/>
                    <a:pt x="417" y="417"/>
                  </a:cubicBezTo>
                  <a:cubicBezTo>
                    <a:pt x="509" y="453"/>
                    <a:pt x="603" y="465"/>
                    <a:pt x="687" y="465"/>
                  </a:cubicBezTo>
                  <a:cubicBezTo>
                    <a:pt x="857" y="465"/>
                    <a:pt x="989" y="417"/>
                    <a:pt x="989" y="417"/>
                  </a:cubicBezTo>
                  <a:cubicBezTo>
                    <a:pt x="989" y="417"/>
                    <a:pt x="834" y="144"/>
                    <a:pt x="572" y="48"/>
                  </a:cubicBezTo>
                  <a:cubicBezTo>
                    <a:pt x="481" y="13"/>
                    <a:pt x="387" y="1"/>
                    <a:pt x="30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6" name="Google Shape;17286;p59"/>
            <p:cNvSpPr/>
            <p:nvPr/>
          </p:nvSpPr>
          <p:spPr>
            <a:xfrm>
              <a:off x="3541800" y="2027850"/>
              <a:ext cx="21450" cy="11150"/>
            </a:xfrm>
            <a:custGeom>
              <a:avLst/>
              <a:gdLst/>
              <a:ahLst/>
              <a:cxnLst/>
              <a:rect l="l" t="t" r="r" b="b"/>
              <a:pathLst>
                <a:path w="858" h="446" extrusionOk="0">
                  <a:moveTo>
                    <a:pt x="301" y="1"/>
                  </a:moveTo>
                  <a:cubicBezTo>
                    <a:pt x="136" y="1"/>
                    <a:pt x="0" y="56"/>
                    <a:pt x="0" y="56"/>
                  </a:cubicBezTo>
                  <a:cubicBezTo>
                    <a:pt x="0" y="56"/>
                    <a:pt x="120" y="318"/>
                    <a:pt x="358" y="414"/>
                  </a:cubicBezTo>
                  <a:cubicBezTo>
                    <a:pt x="424" y="437"/>
                    <a:pt x="493" y="445"/>
                    <a:pt x="557" y="445"/>
                  </a:cubicBezTo>
                  <a:cubicBezTo>
                    <a:pt x="722" y="445"/>
                    <a:pt x="858" y="390"/>
                    <a:pt x="858" y="390"/>
                  </a:cubicBezTo>
                  <a:cubicBezTo>
                    <a:pt x="858" y="390"/>
                    <a:pt x="739" y="128"/>
                    <a:pt x="501" y="33"/>
                  </a:cubicBezTo>
                  <a:cubicBezTo>
                    <a:pt x="434" y="9"/>
                    <a:pt x="365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7" name="Google Shape;17287;p59"/>
            <p:cNvSpPr/>
            <p:nvPr/>
          </p:nvSpPr>
          <p:spPr>
            <a:xfrm>
              <a:off x="3503400" y="2281375"/>
              <a:ext cx="359000" cy="107175"/>
            </a:xfrm>
            <a:custGeom>
              <a:avLst/>
              <a:gdLst/>
              <a:ahLst/>
              <a:cxnLst/>
              <a:rect l="l" t="t" r="r" b="b"/>
              <a:pathLst>
                <a:path w="14360" h="4287" extrusionOk="0">
                  <a:moveTo>
                    <a:pt x="1" y="0"/>
                  </a:moveTo>
                  <a:cubicBezTo>
                    <a:pt x="1" y="0"/>
                    <a:pt x="3168" y="1143"/>
                    <a:pt x="7132" y="2334"/>
                  </a:cubicBezTo>
                  <a:cubicBezTo>
                    <a:pt x="11085" y="3512"/>
                    <a:pt x="14360" y="4286"/>
                    <a:pt x="14360" y="4286"/>
                  </a:cubicBezTo>
                  <a:cubicBezTo>
                    <a:pt x="14360" y="4286"/>
                    <a:pt x="11192" y="3143"/>
                    <a:pt x="7240" y="1953"/>
                  </a:cubicBezTo>
                  <a:cubicBezTo>
                    <a:pt x="3275" y="77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8" name="Google Shape;17288;p59"/>
            <p:cNvSpPr/>
            <p:nvPr/>
          </p:nvSpPr>
          <p:spPr>
            <a:xfrm>
              <a:off x="3535850" y="2266775"/>
              <a:ext cx="176225" cy="59550"/>
            </a:xfrm>
            <a:custGeom>
              <a:avLst/>
              <a:gdLst/>
              <a:ahLst/>
              <a:cxnLst/>
              <a:rect l="l" t="t" r="r" b="b"/>
              <a:pathLst>
                <a:path w="7049" h="2382" extrusionOk="0">
                  <a:moveTo>
                    <a:pt x="0" y="1"/>
                  </a:moveTo>
                  <a:cubicBezTo>
                    <a:pt x="0" y="1"/>
                    <a:pt x="1560" y="596"/>
                    <a:pt x="3513" y="1251"/>
                  </a:cubicBezTo>
                  <a:cubicBezTo>
                    <a:pt x="5442" y="1906"/>
                    <a:pt x="7049" y="2382"/>
                    <a:pt x="7049" y="2382"/>
                  </a:cubicBezTo>
                  <a:cubicBezTo>
                    <a:pt x="7049" y="2382"/>
                    <a:pt x="6680" y="2179"/>
                    <a:pt x="6073" y="1882"/>
                  </a:cubicBezTo>
                  <a:cubicBezTo>
                    <a:pt x="5453" y="1584"/>
                    <a:pt x="4608" y="1215"/>
                    <a:pt x="3632" y="882"/>
                  </a:cubicBezTo>
                  <a:cubicBezTo>
                    <a:pt x="2667" y="560"/>
                    <a:pt x="1751" y="334"/>
                    <a:pt x="1084" y="203"/>
                  </a:cubicBezTo>
                  <a:cubicBezTo>
                    <a:pt x="417" y="6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9" name="Google Shape;17289;p59"/>
            <p:cNvSpPr/>
            <p:nvPr/>
          </p:nvSpPr>
          <p:spPr>
            <a:xfrm>
              <a:off x="3534650" y="2247425"/>
              <a:ext cx="84575" cy="30400"/>
            </a:xfrm>
            <a:custGeom>
              <a:avLst/>
              <a:gdLst/>
              <a:ahLst/>
              <a:cxnLst/>
              <a:rect l="l" t="t" r="r" b="b"/>
              <a:pathLst>
                <a:path w="3383" h="1216" extrusionOk="0">
                  <a:moveTo>
                    <a:pt x="1" y="1"/>
                  </a:moveTo>
                  <a:cubicBezTo>
                    <a:pt x="1" y="1"/>
                    <a:pt x="703" y="453"/>
                    <a:pt x="1620" y="798"/>
                  </a:cubicBezTo>
                  <a:cubicBezTo>
                    <a:pt x="2561" y="1120"/>
                    <a:pt x="3382" y="1215"/>
                    <a:pt x="3382" y="1215"/>
                  </a:cubicBezTo>
                  <a:cubicBezTo>
                    <a:pt x="3382" y="1215"/>
                    <a:pt x="2692" y="751"/>
                    <a:pt x="1763" y="417"/>
                  </a:cubicBezTo>
                  <a:cubicBezTo>
                    <a:pt x="822" y="9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0" name="Google Shape;17290;p59"/>
            <p:cNvSpPr/>
            <p:nvPr/>
          </p:nvSpPr>
          <p:spPr>
            <a:xfrm>
              <a:off x="3540900" y="2226150"/>
              <a:ext cx="47050" cy="16400"/>
            </a:xfrm>
            <a:custGeom>
              <a:avLst/>
              <a:gdLst/>
              <a:ahLst/>
              <a:cxnLst/>
              <a:rect l="l" t="t" r="r" b="b"/>
              <a:pathLst>
                <a:path w="1882" h="656" extrusionOk="0">
                  <a:moveTo>
                    <a:pt x="161" y="1"/>
                  </a:moveTo>
                  <a:cubicBezTo>
                    <a:pt x="61" y="1"/>
                    <a:pt x="1" y="6"/>
                    <a:pt x="1" y="6"/>
                  </a:cubicBezTo>
                  <a:cubicBezTo>
                    <a:pt x="1" y="6"/>
                    <a:pt x="358" y="352"/>
                    <a:pt x="882" y="518"/>
                  </a:cubicBezTo>
                  <a:cubicBezTo>
                    <a:pt x="1216" y="635"/>
                    <a:pt x="1539" y="655"/>
                    <a:pt x="1724" y="655"/>
                  </a:cubicBezTo>
                  <a:cubicBezTo>
                    <a:pt x="1823" y="655"/>
                    <a:pt x="1882" y="649"/>
                    <a:pt x="1882" y="649"/>
                  </a:cubicBezTo>
                  <a:cubicBezTo>
                    <a:pt x="1882" y="649"/>
                    <a:pt x="1525" y="316"/>
                    <a:pt x="1001" y="137"/>
                  </a:cubicBezTo>
                  <a:cubicBezTo>
                    <a:pt x="675" y="21"/>
                    <a:pt x="349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1" name="Google Shape;17291;p59"/>
            <p:cNvSpPr/>
            <p:nvPr/>
          </p:nvSpPr>
          <p:spPr>
            <a:xfrm>
              <a:off x="3515000" y="2193500"/>
              <a:ext cx="24450" cy="13175"/>
            </a:xfrm>
            <a:custGeom>
              <a:avLst/>
              <a:gdLst/>
              <a:ahLst/>
              <a:cxnLst/>
              <a:rect l="l" t="t" r="r" b="b"/>
              <a:pathLst>
                <a:path w="978" h="527" extrusionOk="0">
                  <a:moveTo>
                    <a:pt x="314" y="0"/>
                  </a:moveTo>
                  <a:cubicBezTo>
                    <a:pt x="264" y="0"/>
                    <a:pt x="219" y="6"/>
                    <a:pt x="180" y="15"/>
                  </a:cubicBezTo>
                  <a:cubicBezTo>
                    <a:pt x="72" y="38"/>
                    <a:pt x="1" y="74"/>
                    <a:pt x="1" y="74"/>
                  </a:cubicBezTo>
                  <a:cubicBezTo>
                    <a:pt x="1" y="74"/>
                    <a:pt x="49" y="134"/>
                    <a:pt x="144" y="217"/>
                  </a:cubicBezTo>
                  <a:cubicBezTo>
                    <a:pt x="227" y="288"/>
                    <a:pt x="322" y="360"/>
                    <a:pt x="441" y="419"/>
                  </a:cubicBezTo>
                  <a:cubicBezTo>
                    <a:pt x="561" y="479"/>
                    <a:pt x="703" y="491"/>
                    <a:pt x="799" y="515"/>
                  </a:cubicBezTo>
                  <a:cubicBezTo>
                    <a:pt x="906" y="527"/>
                    <a:pt x="977" y="527"/>
                    <a:pt x="977" y="527"/>
                  </a:cubicBezTo>
                  <a:cubicBezTo>
                    <a:pt x="977" y="527"/>
                    <a:pt x="965" y="455"/>
                    <a:pt x="906" y="348"/>
                  </a:cubicBezTo>
                  <a:cubicBezTo>
                    <a:pt x="846" y="241"/>
                    <a:pt x="739" y="122"/>
                    <a:pt x="596" y="62"/>
                  </a:cubicBezTo>
                  <a:cubicBezTo>
                    <a:pt x="498" y="17"/>
                    <a:pt x="400" y="0"/>
                    <a:pt x="31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2" name="Google Shape;17292;p59"/>
            <p:cNvSpPr/>
            <p:nvPr/>
          </p:nvSpPr>
          <p:spPr>
            <a:xfrm>
              <a:off x="4025500" y="2731725"/>
              <a:ext cx="351250" cy="135750"/>
            </a:xfrm>
            <a:custGeom>
              <a:avLst/>
              <a:gdLst/>
              <a:ahLst/>
              <a:cxnLst/>
              <a:rect l="l" t="t" r="r" b="b"/>
              <a:pathLst>
                <a:path w="14050" h="5430" extrusionOk="0">
                  <a:moveTo>
                    <a:pt x="0" y="0"/>
                  </a:moveTo>
                  <a:cubicBezTo>
                    <a:pt x="1" y="0"/>
                    <a:pt x="3060" y="1393"/>
                    <a:pt x="6941" y="2893"/>
                  </a:cubicBezTo>
                  <a:cubicBezTo>
                    <a:pt x="10835" y="4405"/>
                    <a:pt x="14050" y="5429"/>
                    <a:pt x="14050" y="5429"/>
                  </a:cubicBezTo>
                  <a:cubicBezTo>
                    <a:pt x="14050" y="5429"/>
                    <a:pt x="10978" y="4024"/>
                    <a:pt x="7096" y="2524"/>
                  </a:cubicBezTo>
                  <a:cubicBezTo>
                    <a:pt x="3215" y="1024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3" name="Google Shape;17293;p59"/>
            <p:cNvSpPr/>
            <p:nvPr/>
          </p:nvSpPr>
          <p:spPr>
            <a:xfrm>
              <a:off x="4029950" y="2719800"/>
              <a:ext cx="156600" cy="59575"/>
            </a:xfrm>
            <a:custGeom>
              <a:avLst/>
              <a:gdLst/>
              <a:ahLst/>
              <a:cxnLst/>
              <a:rect l="l" t="t" r="r" b="b"/>
              <a:pathLst>
                <a:path w="6264" h="2383" extrusionOk="0">
                  <a:moveTo>
                    <a:pt x="1" y="1"/>
                  </a:moveTo>
                  <a:cubicBezTo>
                    <a:pt x="1" y="1"/>
                    <a:pt x="1334" y="715"/>
                    <a:pt x="3061" y="1370"/>
                  </a:cubicBezTo>
                  <a:cubicBezTo>
                    <a:pt x="4787" y="2037"/>
                    <a:pt x="6263" y="2382"/>
                    <a:pt x="6263" y="2382"/>
                  </a:cubicBezTo>
                  <a:cubicBezTo>
                    <a:pt x="6263" y="2382"/>
                    <a:pt x="4930" y="1668"/>
                    <a:pt x="3192" y="1013"/>
                  </a:cubicBezTo>
                  <a:cubicBezTo>
                    <a:pt x="147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4" name="Google Shape;17294;p59"/>
            <p:cNvSpPr/>
            <p:nvPr/>
          </p:nvSpPr>
          <p:spPr>
            <a:xfrm>
              <a:off x="4058525" y="2714150"/>
              <a:ext cx="124750" cy="47350"/>
            </a:xfrm>
            <a:custGeom>
              <a:avLst/>
              <a:gdLst/>
              <a:ahLst/>
              <a:cxnLst/>
              <a:rect l="l" t="t" r="r" b="b"/>
              <a:pathLst>
                <a:path w="4990" h="1894" extrusionOk="0">
                  <a:moveTo>
                    <a:pt x="1" y="1"/>
                  </a:moveTo>
                  <a:cubicBezTo>
                    <a:pt x="1" y="1"/>
                    <a:pt x="1060" y="608"/>
                    <a:pt x="2430" y="1132"/>
                  </a:cubicBezTo>
                  <a:cubicBezTo>
                    <a:pt x="3799" y="1656"/>
                    <a:pt x="4989" y="1894"/>
                    <a:pt x="4989" y="1894"/>
                  </a:cubicBezTo>
                  <a:cubicBezTo>
                    <a:pt x="4989" y="1894"/>
                    <a:pt x="3942" y="1275"/>
                    <a:pt x="2561" y="763"/>
                  </a:cubicBezTo>
                  <a:cubicBezTo>
                    <a:pt x="1191" y="23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5" name="Google Shape;17295;p59"/>
            <p:cNvSpPr/>
            <p:nvPr/>
          </p:nvSpPr>
          <p:spPr>
            <a:xfrm>
              <a:off x="4118350" y="2718625"/>
              <a:ext cx="130400" cy="49425"/>
            </a:xfrm>
            <a:custGeom>
              <a:avLst/>
              <a:gdLst/>
              <a:ahLst/>
              <a:cxnLst/>
              <a:rect l="l" t="t" r="r" b="b"/>
              <a:pathLst>
                <a:path w="5216" h="1977" extrusionOk="0">
                  <a:moveTo>
                    <a:pt x="1" y="0"/>
                  </a:moveTo>
                  <a:cubicBezTo>
                    <a:pt x="1" y="0"/>
                    <a:pt x="1096" y="619"/>
                    <a:pt x="2537" y="1179"/>
                  </a:cubicBezTo>
                  <a:cubicBezTo>
                    <a:pt x="3978" y="1715"/>
                    <a:pt x="5216" y="1977"/>
                    <a:pt x="5216" y="1977"/>
                  </a:cubicBezTo>
                  <a:cubicBezTo>
                    <a:pt x="5216" y="1977"/>
                    <a:pt x="4120" y="1358"/>
                    <a:pt x="2680" y="798"/>
                  </a:cubicBezTo>
                  <a:cubicBezTo>
                    <a:pt x="1239" y="26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6" name="Google Shape;17296;p59"/>
            <p:cNvSpPr/>
            <p:nvPr/>
          </p:nvSpPr>
          <p:spPr>
            <a:xfrm>
              <a:off x="5117900" y="2785300"/>
              <a:ext cx="11625" cy="60150"/>
            </a:xfrm>
            <a:custGeom>
              <a:avLst/>
              <a:gdLst/>
              <a:ahLst/>
              <a:cxnLst/>
              <a:rect l="l" t="t" r="r" b="b"/>
              <a:pathLst>
                <a:path w="465" h="2406" extrusionOk="0">
                  <a:moveTo>
                    <a:pt x="464" y="0"/>
                  </a:moveTo>
                  <a:lnTo>
                    <a:pt x="464" y="0"/>
                  </a:lnTo>
                  <a:cubicBezTo>
                    <a:pt x="464" y="0"/>
                    <a:pt x="357" y="96"/>
                    <a:pt x="214" y="322"/>
                  </a:cubicBezTo>
                  <a:cubicBezTo>
                    <a:pt x="119" y="512"/>
                    <a:pt x="0" y="846"/>
                    <a:pt x="0" y="1203"/>
                  </a:cubicBezTo>
                  <a:cubicBezTo>
                    <a:pt x="0" y="1572"/>
                    <a:pt x="95" y="1881"/>
                    <a:pt x="202" y="2096"/>
                  </a:cubicBezTo>
                  <a:cubicBezTo>
                    <a:pt x="310" y="2298"/>
                    <a:pt x="417" y="2405"/>
                    <a:pt x="417" y="2405"/>
                  </a:cubicBezTo>
                  <a:cubicBezTo>
                    <a:pt x="417" y="2405"/>
                    <a:pt x="417" y="2262"/>
                    <a:pt x="393" y="2036"/>
                  </a:cubicBezTo>
                  <a:lnTo>
                    <a:pt x="393" y="1203"/>
                  </a:lnTo>
                  <a:cubicBezTo>
                    <a:pt x="417" y="893"/>
                    <a:pt x="417" y="596"/>
                    <a:pt x="429" y="369"/>
                  </a:cubicBezTo>
                  <a:cubicBezTo>
                    <a:pt x="441" y="131"/>
                    <a:pt x="464" y="0"/>
                    <a:pt x="46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7" name="Google Shape;17297;p59"/>
            <p:cNvSpPr/>
            <p:nvPr/>
          </p:nvSpPr>
          <p:spPr>
            <a:xfrm>
              <a:off x="5097050" y="2811200"/>
              <a:ext cx="10750" cy="29775"/>
            </a:xfrm>
            <a:custGeom>
              <a:avLst/>
              <a:gdLst/>
              <a:ahLst/>
              <a:cxnLst/>
              <a:rect l="l" t="t" r="r" b="b"/>
              <a:pathLst>
                <a:path w="430" h="1191" extrusionOk="0">
                  <a:moveTo>
                    <a:pt x="191" y="0"/>
                  </a:moveTo>
                  <a:cubicBezTo>
                    <a:pt x="191" y="0"/>
                    <a:pt x="1" y="262"/>
                    <a:pt x="24" y="607"/>
                  </a:cubicBezTo>
                  <a:cubicBezTo>
                    <a:pt x="48" y="941"/>
                    <a:pt x="251" y="1191"/>
                    <a:pt x="251" y="1191"/>
                  </a:cubicBezTo>
                  <a:cubicBezTo>
                    <a:pt x="251" y="1191"/>
                    <a:pt x="429" y="905"/>
                    <a:pt x="417" y="583"/>
                  </a:cubicBezTo>
                  <a:cubicBezTo>
                    <a:pt x="405" y="250"/>
                    <a:pt x="191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8" name="Google Shape;17298;p59"/>
            <p:cNvSpPr/>
            <p:nvPr/>
          </p:nvSpPr>
          <p:spPr>
            <a:xfrm>
              <a:off x="5064025" y="2168250"/>
              <a:ext cx="10725" cy="52425"/>
            </a:xfrm>
            <a:custGeom>
              <a:avLst/>
              <a:gdLst/>
              <a:ahLst/>
              <a:cxnLst/>
              <a:rect l="l" t="t" r="r" b="b"/>
              <a:pathLst>
                <a:path w="429" h="2097" extrusionOk="0">
                  <a:moveTo>
                    <a:pt x="214" y="1"/>
                  </a:moveTo>
                  <a:cubicBezTo>
                    <a:pt x="214" y="1"/>
                    <a:pt x="60" y="477"/>
                    <a:pt x="24" y="1048"/>
                  </a:cubicBezTo>
                  <a:cubicBezTo>
                    <a:pt x="0" y="1608"/>
                    <a:pt x="95" y="2096"/>
                    <a:pt x="95" y="2096"/>
                  </a:cubicBezTo>
                  <a:cubicBezTo>
                    <a:pt x="95" y="2096"/>
                    <a:pt x="155" y="2001"/>
                    <a:pt x="226" y="1798"/>
                  </a:cubicBezTo>
                  <a:cubicBezTo>
                    <a:pt x="310" y="1608"/>
                    <a:pt x="393" y="1358"/>
                    <a:pt x="417" y="1060"/>
                  </a:cubicBezTo>
                  <a:cubicBezTo>
                    <a:pt x="429" y="763"/>
                    <a:pt x="381" y="489"/>
                    <a:pt x="322" y="298"/>
                  </a:cubicBezTo>
                  <a:cubicBezTo>
                    <a:pt x="274" y="120"/>
                    <a:pt x="214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9" name="Google Shape;17299;p59"/>
            <p:cNvSpPr/>
            <p:nvPr/>
          </p:nvSpPr>
          <p:spPr>
            <a:xfrm>
              <a:off x="3860000" y="2309950"/>
              <a:ext cx="44975" cy="74425"/>
            </a:xfrm>
            <a:custGeom>
              <a:avLst/>
              <a:gdLst/>
              <a:ahLst/>
              <a:cxnLst/>
              <a:rect l="l" t="t" r="r" b="b"/>
              <a:pathLst>
                <a:path w="1799" h="2977" extrusionOk="0">
                  <a:moveTo>
                    <a:pt x="1798" y="0"/>
                  </a:moveTo>
                  <a:lnTo>
                    <a:pt x="1798" y="0"/>
                  </a:lnTo>
                  <a:cubicBezTo>
                    <a:pt x="1798" y="0"/>
                    <a:pt x="1227" y="572"/>
                    <a:pt x="727" y="1393"/>
                  </a:cubicBezTo>
                  <a:cubicBezTo>
                    <a:pt x="238" y="2226"/>
                    <a:pt x="0" y="2977"/>
                    <a:pt x="0" y="2977"/>
                  </a:cubicBezTo>
                  <a:cubicBezTo>
                    <a:pt x="0" y="2977"/>
                    <a:pt x="572" y="2417"/>
                    <a:pt x="1072" y="1595"/>
                  </a:cubicBezTo>
                  <a:cubicBezTo>
                    <a:pt x="1560" y="774"/>
                    <a:pt x="1798" y="0"/>
                    <a:pt x="179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0" name="Google Shape;17300;p59"/>
            <p:cNvSpPr/>
            <p:nvPr/>
          </p:nvSpPr>
          <p:spPr>
            <a:xfrm>
              <a:off x="3877250" y="2371850"/>
              <a:ext cx="14625" cy="20850"/>
            </a:xfrm>
            <a:custGeom>
              <a:avLst/>
              <a:gdLst/>
              <a:ahLst/>
              <a:cxnLst/>
              <a:rect l="l" t="t" r="r" b="b"/>
              <a:pathLst>
                <a:path w="585" h="834" extrusionOk="0">
                  <a:moveTo>
                    <a:pt x="572" y="0"/>
                  </a:moveTo>
                  <a:cubicBezTo>
                    <a:pt x="572" y="0"/>
                    <a:pt x="513" y="24"/>
                    <a:pt x="418" y="84"/>
                  </a:cubicBezTo>
                  <a:cubicBezTo>
                    <a:pt x="346" y="143"/>
                    <a:pt x="239" y="227"/>
                    <a:pt x="168" y="322"/>
                  </a:cubicBezTo>
                  <a:cubicBezTo>
                    <a:pt x="96" y="429"/>
                    <a:pt x="48" y="548"/>
                    <a:pt x="37" y="655"/>
                  </a:cubicBezTo>
                  <a:cubicBezTo>
                    <a:pt x="1" y="762"/>
                    <a:pt x="1" y="834"/>
                    <a:pt x="1" y="834"/>
                  </a:cubicBezTo>
                  <a:cubicBezTo>
                    <a:pt x="1" y="834"/>
                    <a:pt x="72" y="834"/>
                    <a:pt x="179" y="786"/>
                  </a:cubicBezTo>
                  <a:cubicBezTo>
                    <a:pt x="275" y="739"/>
                    <a:pt x="394" y="667"/>
                    <a:pt x="477" y="548"/>
                  </a:cubicBezTo>
                  <a:cubicBezTo>
                    <a:pt x="560" y="429"/>
                    <a:pt x="584" y="274"/>
                    <a:pt x="584" y="179"/>
                  </a:cubicBezTo>
                  <a:cubicBezTo>
                    <a:pt x="584" y="72"/>
                    <a:pt x="572" y="0"/>
                    <a:pt x="57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1" name="Google Shape;17301;p59"/>
            <p:cNvSpPr/>
            <p:nvPr/>
          </p:nvSpPr>
          <p:spPr>
            <a:xfrm>
              <a:off x="3895125" y="2380475"/>
              <a:ext cx="16100" cy="16400"/>
            </a:xfrm>
            <a:custGeom>
              <a:avLst/>
              <a:gdLst/>
              <a:ahLst/>
              <a:cxnLst/>
              <a:rect l="l" t="t" r="r" b="b"/>
              <a:pathLst>
                <a:path w="644" h="656" extrusionOk="0">
                  <a:moveTo>
                    <a:pt x="596" y="1"/>
                  </a:moveTo>
                  <a:lnTo>
                    <a:pt x="596" y="1"/>
                  </a:lnTo>
                  <a:cubicBezTo>
                    <a:pt x="595" y="1"/>
                    <a:pt x="334" y="37"/>
                    <a:pt x="167" y="203"/>
                  </a:cubicBezTo>
                  <a:cubicBezTo>
                    <a:pt x="24" y="382"/>
                    <a:pt x="0" y="656"/>
                    <a:pt x="0" y="656"/>
                  </a:cubicBezTo>
                  <a:cubicBezTo>
                    <a:pt x="0" y="656"/>
                    <a:pt x="4" y="656"/>
                    <a:pt x="10" y="656"/>
                  </a:cubicBezTo>
                  <a:cubicBezTo>
                    <a:pt x="62" y="656"/>
                    <a:pt x="306" y="646"/>
                    <a:pt x="465" y="477"/>
                  </a:cubicBezTo>
                  <a:cubicBezTo>
                    <a:pt x="643" y="275"/>
                    <a:pt x="596" y="1"/>
                    <a:pt x="59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2" name="Google Shape;17302;p59"/>
            <p:cNvSpPr/>
            <p:nvPr/>
          </p:nvSpPr>
          <p:spPr>
            <a:xfrm>
              <a:off x="4099000" y="1753925"/>
              <a:ext cx="31300" cy="50325"/>
            </a:xfrm>
            <a:custGeom>
              <a:avLst/>
              <a:gdLst/>
              <a:ahLst/>
              <a:cxnLst/>
              <a:rect l="l" t="t" r="r" b="b"/>
              <a:pathLst>
                <a:path w="1252" h="2013" extrusionOk="0">
                  <a:moveTo>
                    <a:pt x="1251" y="0"/>
                  </a:moveTo>
                  <a:lnTo>
                    <a:pt x="1251" y="0"/>
                  </a:lnTo>
                  <a:cubicBezTo>
                    <a:pt x="1251" y="0"/>
                    <a:pt x="811" y="357"/>
                    <a:pt x="465" y="905"/>
                  </a:cubicBezTo>
                  <a:cubicBezTo>
                    <a:pt x="120" y="1465"/>
                    <a:pt x="1" y="2012"/>
                    <a:pt x="1" y="2012"/>
                  </a:cubicBezTo>
                  <a:cubicBezTo>
                    <a:pt x="1" y="2012"/>
                    <a:pt x="453" y="1667"/>
                    <a:pt x="799" y="1107"/>
                  </a:cubicBezTo>
                  <a:cubicBezTo>
                    <a:pt x="1132" y="548"/>
                    <a:pt x="1251" y="0"/>
                    <a:pt x="125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3" name="Google Shape;17303;p59"/>
            <p:cNvSpPr/>
            <p:nvPr/>
          </p:nvSpPr>
          <p:spPr>
            <a:xfrm>
              <a:off x="4130275" y="1766125"/>
              <a:ext cx="14300" cy="18475"/>
            </a:xfrm>
            <a:custGeom>
              <a:avLst/>
              <a:gdLst/>
              <a:ahLst/>
              <a:cxnLst/>
              <a:rect l="l" t="t" r="r" b="b"/>
              <a:pathLst>
                <a:path w="572" h="739" extrusionOk="0">
                  <a:moveTo>
                    <a:pt x="572" y="0"/>
                  </a:moveTo>
                  <a:cubicBezTo>
                    <a:pt x="572" y="0"/>
                    <a:pt x="488" y="0"/>
                    <a:pt x="405" y="24"/>
                  </a:cubicBezTo>
                  <a:cubicBezTo>
                    <a:pt x="298" y="60"/>
                    <a:pt x="179" y="119"/>
                    <a:pt x="107" y="238"/>
                  </a:cubicBezTo>
                  <a:cubicBezTo>
                    <a:pt x="36" y="346"/>
                    <a:pt x="0" y="477"/>
                    <a:pt x="24" y="584"/>
                  </a:cubicBezTo>
                  <a:cubicBezTo>
                    <a:pt x="24" y="679"/>
                    <a:pt x="48" y="739"/>
                    <a:pt x="48" y="739"/>
                  </a:cubicBezTo>
                  <a:lnTo>
                    <a:pt x="191" y="667"/>
                  </a:lnTo>
                  <a:cubicBezTo>
                    <a:pt x="286" y="619"/>
                    <a:pt x="369" y="548"/>
                    <a:pt x="429" y="465"/>
                  </a:cubicBezTo>
                  <a:cubicBezTo>
                    <a:pt x="488" y="358"/>
                    <a:pt x="524" y="250"/>
                    <a:pt x="536" y="167"/>
                  </a:cubicBezTo>
                  <a:cubicBezTo>
                    <a:pt x="572" y="72"/>
                    <a:pt x="572" y="0"/>
                    <a:pt x="57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4" name="Google Shape;17304;p59"/>
            <p:cNvSpPr/>
            <p:nvPr/>
          </p:nvSpPr>
          <p:spPr>
            <a:xfrm>
              <a:off x="3648350" y="2253075"/>
              <a:ext cx="34575" cy="42000"/>
            </a:xfrm>
            <a:custGeom>
              <a:avLst/>
              <a:gdLst/>
              <a:ahLst/>
              <a:cxnLst/>
              <a:rect l="l" t="t" r="r" b="b"/>
              <a:pathLst>
                <a:path w="1383" h="1680" extrusionOk="0">
                  <a:moveTo>
                    <a:pt x="1382" y="1"/>
                  </a:moveTo>
                  <a:lnTo>
                    <a:pt x="1382" y="1"/>
                  </a:lnTo>
                  <a:cubicBezTo>
                    <a:pt x="1382" y="1"/>
                    <a:pt x="918" y="251"/>
                    <a:pt x="549" y="715"/>
                  </a:cubicBezTo>
                  <a:cubicBezTo>
                    <a:pt x="156" y="1180"/>
                    <a:pt x="1" y="1680"/>
                    <a:pt x="1" y="1680"/>
                  </a:cubicBezTo>
                  <a:cubicBezTo>
                    <a:pt x="1" y="1680"/>
                    <a:pt x="465" y="1430"/>
                    <a:pt x="846" y="965"/>
                  </a:cubicBezTo>
                  <a:cubicBezTo>
                    <a:pt x="1227" y="513"/>
                    <a:pt x="1382" y="1"/>
                    <a:pt x="138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5" name="Google Shape;17305;p59"/>
            <p:cNvSpPr/>
            <p:nvPr/>
          </p:nvSpPr>
          <p:spPr>
            <a:xfrm>
              <a:off x="3665325" y="2277200"/>
              <a:ext cx="19975" cy="22950"/>
            </a:xfrm>
            <a:custGeom>
              <a:avLst/>
              <a:gdLst/>
              <a:ahLst/>
              <a:cxnLst/>
              <a:rect l="l" t="t" r="r" b="b"/>
              <a:pathLst>
                <a:path w="799" h="918" extrusionOk="0">
                  <a:moveTo>
                    <a:pt x="798" y="0"/>
                  </a:moveTo>
                  <a:lnTo>
                    <a:pt x="798" y="0"/>
                  </a:lnTo>
                  <a:cubicBezTo>
                    <a:pt x="798" y="0"/>
                    <a:pt x="465" y="84"/>
                    <a:pt x="251" y="334"/>
                  </a:cubicBezTo>
                  <a:cubicBezTo>
                    <a:pt x="24" y="572"/>
                    <a:pt x="1" y="917"/>
                    <a:pt x="1" y="917"/>
                  </a:cubicBezTo>
                  <a:cubicBezTo>
                    <a:pt x="1" y="917"/>
                    <a:pt x="322" y="834"/>
                    <a:pt x="548" y="584"/>
                  </a:cubicBezTo>
                  <a:cubicBezTo>
                    <a:pt x="774" y="346"/>
                    <a:pt x="798" y="0"/>
                    <a:pt x="79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6" name="Google Shape;17306;p59"/>
            <p:cNvSpPr/>
            <p:nvPr/>
          </p:nvSpPr>
          <p:spPr>
            <a:xfrm>
              <a:off x="4449050" y="2891250"/>
              <a:ext cx="460800" cy="175350"/>
            </a:xfrm>
            <a:custGeom>
              <a:avLst/>
              <a:gdLst/>
              <a:ahLst/>
              <a:cxnLst/>
              <a:rect l="l" t="t" r="r" b="b"/>
              <a:pathLst>
                <a:path w="18432" h="7014" extrusionOk="0">
                  <a:moveTo>
                    <a:pt x="1" y="1"/>
                  </a:moveTo>
                  <a:cubicBezTo>
                    <a:pt x="1" y="1"/>
                    <a:pt x="4049" y="1751"/>
                    <a:pt x="9145" y="3692"/>
                  </a:cubicBezTo>
                  <a:cubicBezTo>
                    <a:pt x="14229" y="5621"/>
                    <a:pt x="18432" y="7014"/>
                    <a:pt x="18432" y="7014"/>
                  </a:cubicBezTo>
                  <a:cubicBezTo>
                    <a:pt x="18432" y="7014"/>
                    <a:pt x="14383" y="5252"/>
                    <a:pt x="9288" y="3323"/>
                  </a:cubicBezTo>
                  <a:cubicBezTo>
                    <a:pt x="4204" y="138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7" name="Google Shape;17307;p59"/>
            <p:cNvSpPr/>
            <p:nvPr/>
          </p:nvSpPr>
          <p:spPr>
            <a:xfrm>
              <a:off x="4925600" y="3071050"/>
              <a:ext cx="52125" cy="19675"/>
            </a:xfrm>
            <a:custGeom>
              <a:avLst/>
              <a:gdLst/>
              <a:ahLst/>
              <a:cxnLst/>
              <a:rect l="l" t="t" r="r" b="b"/>
              <a:pathLst>
                <a:path w="2085" h="787" extrusionOk="0">
                  <a:moveTo>
                    <a:pt x="1" y="0"/>
                  </a:moveTo>
                  <a:cubicBezTo>
                    <a:pt x="1" y="0"/>
                    <a:pt x="382" y="357"/>
                    <a:pt x="965" y="572"/>
                  </a:cubicBezTo>
                  <a:cubicBezTo>
                    <a:pt x="1548" y="786"/>
                    <a:pt x="2084" y="786"/>
                    <a:pt x="2084" y="786"/>
                  </a:cubicBezTo>
                  <a:cubicBezTo>
                    <a:pt x="2084" y="786"/>
                    <a:pt x="1691" y="429"/>
                    <a:pt x="1108" y="203"/>
                  </a:cubicBezTo>
                  <a:cubicBezTo>
                    <a:pt x="525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8" name="Google Shape;17308;p59"/>
            <p:cNvSpPr/>
            <p:nvPr/>
          </p:nvSpPr>
          <p:spPr>
            <a:xfrm>
              <a:off x="4994950" y="3093775"/>
              <a:ext cx="31875" cy="13500"/>
            </a:xfrm>
            <a:custGeom>
              <a:avLst/>
              <a:gdLst/>
              <a:ahLst/>
              <a:cxnLst/>
              <a:rect l="l" t="t" r="r" b="b"/>
              <a:pathLst>
                <a:path w="1275" h="540" extrusionOk="0">
                  <a:moveTo>
                    <a:pt x="240" y="0"/>
                  </a:moveTo>
                  <a:cubicBezTo>
                    <a:pt x="98" y="0"/>
                    <a:pt x="1" y="20"/>
                    <a:pt x="1" y="20"/>
                  </a:cubicBezTo>
                  <a:cubicBezTo>
                    <a:pt x="1" y="20"/>
                    <a:pt x="215" y="318"/>
                    <a:pt x="572" y="460"/>
                  </a:cubicBezTo>
                  <a:cubicBezTo>
                    <a:pt x="732" y="523"/>
                    <a:pt x="899" y="539"/>
                    <a:pt x="1031" y="539"/>
                  </a:cubicBezTo>
                  <a:cubicBezTo>
                    <a:pt x="1174" y="539"/>
                    <a:pt x="1275" y="520"/>
                    <a:pt x="1275" y="520"/>
                  </a:cubicBezTo>
                  <a:cubicBezTo>
                    <a:pt x="1275" y="520"/>
                    <a:pt x="1049" y="222"/>
                    <a:pt x="703" y="79"/>
                  </a:cubicBezTo>
                  <a:cubicBezTo>
                    <a:pt x="538" y="17"/>
                    <a:pt x="370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9" name="Google Shape;17309;p59"/>
            <p:cNvSpPr/>
            <p:nvPr/>
          </p:nvSpPr>
          <p:spPr>
            <a:xfrm>
              <a:off x="5042275" y="3114625"/>
              <a:ext cx="26825" cy="11900"/>
            </a:xfrm>
            <a:custGeom>
              <a:avLst/>
              <a:gdLst/>
              <a:ahLst/>
              <a:cxnLst/>
              <a:rect l="l" t="t" r="r" b="b"/>
              <a:pathLst>
                <a:path w="1073" h="476" extrusionOk="0">
                  <a:moveTo>
                    <a:pt x="272" y="0"/>
                  </a:moveTo>
                  <a:cubicBezTo>
                    <a:pt x="116" y="0"/>
                    <a:pt x="1" y="31"/>
                    <a:pt x="1" y="31"/>
                  </a:cubicBezTo>
                  <a:cubicBezTo>
                    <a:pt x="1" y="31"/>
                    <a:pt x="168" y="305"/>
                    <a:pt x="465" y="424"/>
                  </a:cubicBezTo>
                  <a:cubicBezTo>
                    <a:pt x="572" y="463"/>
                    <a:pt x="681" y="475"/>
                    <a:pt x="776" y="475"/>
                  </a:cubicBezTo>
                  <a:cubicBezTo>
                    <a:pt x="946" y="475"/>
                    <a:pt x="1072" y="436"/>
                    <a:pt x="1072" y="436"/>
                  </a:cubicBezTo>
                  <a:cubicBezTo>
                    <a:pt x="1072" y="436"/>
                    <a:pt x="906" y="162"/>
                    <a:pt x="608" y="55"/>
                  </a:cubicBezTo>
                  <a:cubicBezTo>
                    <a:pt x="492" y="13"/>
                    <a:pt x="373" y="0"/>
                    <a:pt x="27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0" name="Google Shape;17310;p59"/>
            <p:cNvSpPr/>
            <p:nvPr/>
          </p:nvSpPr>
          <p:spPr>
            <a:xfrm>
              <a:off x="5104500" y="3139425"/>
              <a:ext cx="44375" cy="16800"/>
            </a:xfrm>
            <a:custGeom>
              <a:avLst/>
              <a:gdLst/>
              <a:ahLst/>
              <a:cxnLst/>
              <a:rect l="l" t="t" r="r" b="b"/>
              <a:pathLst>
                <a:path w="1775" h="672" extrusionOk="0">
                  <a:moveTo>
                    <a:pt x="102" y="1"/>
                  </a:moveTo>
                  <a:cubicBezTo>
                    <a:pt x="37" y="1"/>
                    <a:pt x="0" y="4"/>
                    <a:pt x="0" y="4"/>
                  </a:cubicBezTo>
                  <a:cubicBezTo>
                    <a:pt x="0" y="4"/>
                    <a:pt x="322" y="325"/>
                    <a:pt x="822" y="516"/>
                  </a:cubicBezTo>
                  <a:cubicBezTo>
                    <a:pt x="1207" y="657"/>
                    <a:pt x="1578" y="671"/>
                    <a:pt x="1717" y="671"/>
                  </a:cubicBezTo>
                  <a:cubicBezTo>
                    <a:pt x="1754" y="671"/>
                    <a:pt x="1774" y="670"/>
                    <a:pt x="1774" y="670"/>
                  </a:cubicBezTo>
                  <a:cubicBezTo>
                    <a:pt x="1774" y="670"/>
                    <a:pt x="1441" y="325"/>
                    <a:pt x="953" y="147"/>
                  </a:cubicBezTo>
                  <a:cubicBezTo>
                    <a:pt x="596" y="19"/>
                    <a:pt x="263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1" name="Google Shape;17311;p59"/>
            <p:cNvSpPr/>
            <p:nvPr/>
          </p:nvSpPr>
          <p:spPr>
            <a:xfrm>
              <a:off x="3391175" y="2492100"/>
              <a:ext cx="606350" cy="231000"/>
            </a:xfrm>
            <a:custGeom>
              <a:avLst/>
              <a:gdLst/>
              <a:ahLst/>
              <a:cxnLst/>
              <a:rect l="l" t="t" r="r" b="b"/>
              <a:pathLst>
                <a:path w="24254" h="9240" extrusionOk="0">
                  <a:moveTo>
                    <a:pt x="1" y="1"/>
                  </a:moveTo>
                  <a:cubicBezTo>
                    <a:pt x="2" y="1"/>
                    <a:pt x="5359" y="2263"/>
                    <a:pt x="12050" y="4799"/>
                  </a:cubicBezTo>
                  <a:cubicBezTo>
                    <a:pt x="18753" y="7347"/>
                    <a:pt x="24254" y="9240"/>
                    <a:pt x="24254" y="9240"/>
                  </a:cubicBezTo>
                  <a:cubicBezTo>
                    <a:pt x="24254" y="9240"/>
                    <a:pt x="18896" y="6978"/>
                    <a:pt x="12205" y="4430"/>
                  </a:cubicBezTo>
                  <a:cubicBezTo>
                    <a:pt x="5502" y="188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2" name="Google Shape;17312;p59"/>
            <p:cNvSpPr/>
            <p:nvPr/>
          </p:nvSpPr>
          <p:spPr>
            <a:xfrm>
              <a:off x="3365875" y="2483750"/>
              <a:ext cx="10450" cy="7200"/>
            </a:xfrm>
            <a:custGeom>
              <a:avLst/>
              <a:gdLst/>
              <a:ahLst/>
              <a:cxnLst/>
              <a:rect l="l" t="t" r="r" b="b"/>
              <a:pathLst>
                <a:path w="418" h="288" extrusionOk="0">
                  <a:moveTo>
                    <a:pt x="178" y="0"/>
                  </a:moveTo>
                  <a:cubicBezTo>
                    <a:pt x="157" y="0"/>
                    <a:pt x="144" y="1"/>
                    <a:pt x="144" y="1"/>
                  </a:cubicBezTo>
                  <a:cubicBezTo>
                    <a:pt x="144" y="1"/>
                    <a:pt x="1" y="156"/>
                    <a:pt x="25" y="227"/>
                  </a:cubicBezTo>
                  <a:cubicBezTo>
                    <a:pt x="51" y="281"/>
                    <a:pt x="172" y="288"/>
                    <a:pt x="231" y="288"/>
                  </a:cubicBezTo>
                  <a:cubicBezTo>
                    <a:pt x="250" y="288"/>
                    <a:pt x="263" y="287"/>
                    <a:pt x="263" y="287"/>
                  </a:cubicBezTo>
                  <a:cubicBezTo>
                    <a:pt x="263" y="287"/>
                    <a:pt x="418" y="132"/>
                    <a:pt x="382" y="61"/>
                  </a:cubicBezTo>
                  <a:cubicBezTo>
                    <a:pt x="364" y="7"/>
                    <a:pt x="239" y="0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3" name="Google Shape;17313;p59"/>
            <p:cNvSpPr/>
            <p:nvPr/>
          </p:nvSpPr>
          <p:spPr>
            <a:xfrm>
              <a:off x="3254550" y="2441875"/>
              <a:ext cx="25325" cy="11775"/>
            </a:xfrm>
            <a:custGeom>
              <a:avLst/>
              <a:gdLst/>
              <a:ahLst/>
              <a:cxnLst/>
              <a:rect l="l" t="t" r="r" b="b"/>
              <a:pathLst>
                <a:path w="1013" h="471" extrusionOk="0">
                  <a:moveTo>
                    <a:pt x="288" y="1"/>
                  </a:moveTo>
                  <a:cubicBezTo>
                    <a:pt x="124" y="1"/>
                    <a:pt x="1" y="45"/>
                    <a:pt x="1" y="45"/>
                  </a:cubicBezTo>
                  <a:cubicBezTo>
                    <a:pt x="1" y="45"/>
                    <a:pt x="144" y="307"/>
                    <a:pt x="430" y="414"/>
                  </a:cubicBezTo>
                  <a:cubicBezTo>
                    <a:pt x="532" y="457"/>
                    <a:pt x="635" y="470"/>
                    <a:pt x="726" y="470"/>
                  </a:cubicBezTo>
                  <a:cubicBezTo>
                    <a:pt x="890" y="470"/>
                    <a:pt x="1013" y="426"/>
                    <a:pt x="1013" y="426"/>
                  </a:cubicBezTo>
                  <a:cubicBezTo>
                    <a:pt x="1013" y="426"/>
                    <a:pt x="858" y="164"/>
                    <a:pt x="584" y="57"/>
                  </a:cubicBezTo>
                  <a:cubicBezTo>
                    <a:pt x="482" y="14"/>
                    <a:pt x="379" y="1"/>
                    <a:pt x="28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4" name="Google Shape;17314;p59"/>
            <p:cNvSpPr/>
            <p:nvPr/>
          </p:nvSpPr>
          <p:spPr>
            <a:xfrm>
              <a:off x="4807725" y="3065975"/>
              <a:ext cx="148550" cy="56575"/>
            </a:xfrm>
            <a:custGeom>
              <a:avLst/>
              <a:gdLst/>
              <a:ahLst/>
              <a:cxnLst/>
              <a:rect l="l" t="t" r="r" b="b"/>
              <a:pathLst>
                <a:path w="5942" h="226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275" y="691"/>
                    <a:pt x="2906" y="1310"/>
                  </a:cubicBezTo>
                  <a:cubicBezTo>
                    <a:pt x="4549" y="1942"/>
                    <a:pt x="5942" y="2263"/>
                    <a:pt x="5942" y="2263"/>
                  </a:cubicBezTo>
                  <a:cubicBezTo>
                    <a:pt x="5942" y="2263"/>
                    <a:pt x="4692" y="1572"/>
                    <a:pt x="3037" y="953"/>
                  </a:cubicBezTo>
                  <a:cubicBezTo>
                    <a:pt x="1406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5" name="Google Shape;17315;p59"/>
            <p:cNvSpPr/>
            <p:nvPr/>
          </p:nvSpPr>
          <p:spPr>
            <a:xfrm>
              <a:off x="3101575" y="216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6" name="Google Shape;17316;p59"/>
            <p:cNvSpPr/>
            <p:nvPr/>
          </p:nvSpPr>
          <p:spPr>
            <a:xfrm>
              <a:off x="3335525" y="1978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7" name="Google Shape;17317;p59"/>
            <p:cNvSpPr/>
            <p:nvPr/>
          </p:nvSpPr>
          <p:spPr>
            <a:xfrm>
              <a:off x="4480000" y="1694975"/>
              <a:ext cx="472725" cy="324775"/>
            </a:xfrm>
            <a:custGeom>
              <a:avLst/>
              <a:gdLst/>
              <a:ahLst/>
              <a:cxnLst/>
              <a:rect l="l" t="t" r="r" b="b"/>
              <a:pathLst>
                <a:path w="18909" h="12991" extrusionOk="0">
                  <a:moveTo>
                    <a:pt x="18634" y="1"/>
                  </a:moveTo>
                  <a:lnTo>
                    <a:pt x="18634" y="1"/>
                  </a:lnTo>
                  <a:cubicBezTo>
                    <a:pt x="18682" y="156"/>
                    <a:pt x="18730" y="406"/>
                    <a:pt x="18741" y="715"/>
                  </a:cubicBezTo>
                  <a:cubicBezTo>
                    <a:pt x="18753" y="1346"/>
                    <a:pt x="18587" y="2299"/>
                    <a:pt x="17956" y="3204"/>
                  </a:cubicBezTo>
                  <a:cubicBezTo>
                    <a:pt x="17325" y="4120"/>
                    <a:pt x="16182" y="4894"/>
                    <a:pt x="14777" y="5335"/>
                  </a:cubicBezTo>
                  <a:cubicBezTo>
                    <a:pt x="13384" y="5787"/>
                    <a:pt x="11729" y="5894"/>
                    <a:pt x="9990" y="6109"/>
                  </a:cubicBezTo>
                  <a:cubicBezTo>
                    <a:pt x="8228" y="6299"/>
                    <a:pt x="6561" y="6752"/>
                    <a:pt x="5180" y="7430"/>
                  </a:cubicBezTo>
                  <a:cubicBezTo>
                    <a:pt x="3787" y="8097"/>
                    <a:pt x="2668" y="8966"/>
                    <a:pt x="1882" y="9811"/>
                  </a:cubicBezTo>
                  <a:cubicBezTo>
                    <a:pt x="1073" y="10657"/>
                    <a:pt x="608" y="11478"/>
                    <a:pt x="358" y="12074"/>
                  </a:cubicBezTo>
                  <a:cubicBezTo>
                    <a:pt x="215" y="12359"/>
                    <a:pt x="156" y="12586"/>
                    <a:pt x="96" y="12752"/>
                  </a:cubicBezTo>
                  <a:cubicBezTo>
                    <a:pt x="37" y="12907"/>
                    <a:pt x="1" y="12990"/>
                    <a:pt x="1" y="12990"/>
                  </a:cubicBezTo>
                  <a:cubicBezTo>
                    <a:pt x="1" y="12990"/>
                    <a:pt x="37" y="12907"/>
                    <a:pt x="108" y="12752"/>
                  </a:cubicBezTo>
                  <a:cubicBezTo>
                    <a:pt x="180" y="12609"/>
                    <a:pt x="275" y="12371"/>
                    <a:pt x="442" y="12097"/>
                  </a:cubicBezTo>
                  <a:cubicBezTo>
                    <a:pt x="739" y="11538"/>
                    <a:pt x="1251" y="10764"/>
                    <a:pt x="2085" y="10002"/>
                  </a:cubicBezTo>
                  <a:cubicBezTo>
                    <a:pt x="3692" y="8442"/>
                    <a:pt x="6609" y="7025"/>
                    <a:pt x="10050" y="6704"/>
                  </a:cubicBezTo>
                  <a:cubicBezTo>
                    <a:pt x="11764" y="6502"/>
                    <a:pt x="13467" y="6347"/>
                    <a:pt x="14931" y="5811"/>
                  </a:cubicBezTo>
                  <a:cubicBezTo>
                    <a:pt x="16396" y="5299"/>
                    <a:pt x="17587" y="4394"/>
                    <a:pt x="18194" y="3370"/>
                  </a:cubicBezTo>
                  <a:cubicBezTo>
                    <a:pt x="18813" y="2358"/>
                    <a:pt x="18908" y="1358"/>
                    <a:pt x="18813" y="715"/>
                  </a:cubicBezTo>
                  <a:cubicBezTo>
                    <a:pt x="18777" y="406"/>
                    <a:pt x="18694" y="167"/>
                    <a:pt x="1863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8" name="Google Shape;17318;p59"/>
            <p:cNvSpPr/>
            <p:nvPr/>
          </p:nvSpPr>
          <p:spPr>
            <a:xfrm>
              <a:off x="4942875" y="1689025"/>
              <a:ext cx="163425" cy="922750"/>
            </a:xfrm>
            <a:custGeom>
              <a:avLst/>
              <a:gdLst/>
              <a:ahLst/>
              <a:cxnLst/>
              <a:rect l="l" t="t" r="r" b="b"/>
              <a:pathLst>
                <a:path w="6537" h="36910" extrusionOk="0">
                  <a:moveTo>
                    <a:pt x="0" y="1"/>
                  </a:moveTo>
                  <a:cubicBezTo>
                    <a:pt x="2" y="2"/>
                    <a:pt x="121" y="73"/>
                    <a:pt x="334" y="227"/>
                  </a:cubicBezTo>
                  <a:cubicBezTo>
                    <a:pt x="536" y="370"/>
                    <a:pt x="822" y="608"/>
                    <a:pt x="1155" y="989"/>
                  </a:cubicBezTo>
                  <a:cubicBezTo>
                    <a:pt x="1810" y="1703"/>
                    <a:pt x="2501" y="2953"/>
                    <a:pt x="3060" y="4596"/>
                  </a:cubicBezTo>
                  <a:cubicBezTo>
                    <a:pt x="3620" y="6263"/>
                    <a:pt x="4215" y="8252"/>
                    <a:pt x="4691" y="10514"/>
                  </a:cubicBezTo>
                  <a:cubicBezTo>
                    <a:pt x="5144" y="12776"/>
                    <a:pt x="5501" y="15288"/>
                    <a:pt x="5632" y="17931"/>
                  </a:cubicBezTo>
                  <a:cubicBezTo>
                    <a:pt x="5918" y="23253"/>
                    <a:pt x="5275" y="28075"/>
                    <a:pt x="4465" y="31469"/>
                  </a:cubicBezTo>
                  <a:cubicBezTo>
                    <a:pt x="4275" y="32326"/>
                    <a:pt x="4096" y="33088"/>
                    <a:pt x="3894" y="33755"/>
                  </a:cubicBezTo>
                  <a:cubicBezTo>
                    <a:pt x="3691" y="34422"/>
                    <a:pt x="3536" y="35005"/>
                    <a:pt x="3370" y="35469"/>
                  </a:cubicBezTo>
                  <a:cubicBezTo>
                    <a:pt x="3072" y="36386"/>
                    <a:pt x="2893" y="36910"/>
                    <a:pt x="2893" y="36910"/>
                  </a:cubicBezTo>
                  <a:cubicBezTo>
                    <a:pt x="2893" y="36910"/>
                    <a:pt x="3096" y="36410"/>
                    <a:pt x="3477" y="35457"/>
                  </a:cubicBezTo>
                  <a:cubicBezTo>
                    <a:pt x="3667" y="35005"/>
                    <a:pt x="3858" y="34422"/>
                    <a:pt x="4084" y="33767"/>
                  </a:cubicBezTo>
                  <a:cubicBezTo>
                    <a:pt x="4322" y="33112"/>
                    <a:pt x="4548" y="32362"/>
                    <a:pt x="4787" y="31504"/>
                  </a:cubicBezTo>
                  <a:cubicBezTo>
                    <a:pt x="5739" y="28135"/>
                    <a:pt x="6537" y="23265"/>
                    <a:pt x="6251" y="17872"/>
                  </a:cubicBezTo>
                  <a:cubicBezTo>
                    <a:pt x="6108" y="15193"/>
                    <a:pt x="5715" y="12657"/>
                    <a:pt x="5203" y="10371"/>
                  </a:cubicBezTo>
                  <a:cubicBezTo>
                    <a:pt x="4667" y="8109"/>
                    <a:pt x="3977" y="6120"/>
                    <a:pt x="3358" y="4477"/>
                  </a:cubicBezTo>
                  <a:cubicBezTo>
                    <a:pt x="2715" y="2846"/>
                    <a:pt x="1929" y="1608"/>
                    <a:pt x="1227" y="905"/>
                  </a:cubicBezTo>
                  <a:cubicBezTo>
                    <a:pt x="869" y="572"/>
                    <a:pt x="560" y="346"/>
                    <a:pt x="345" y="191"/>
                  </a:cubicBezTo>
                  <a:cubicBezTo>
                    <a:pt x="121" y="73"/>
                    <a:pt x="2" y="2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9" name="Google Shape;17319;p59"/>
            <p:cNvSpPr/>
            <p:nvPr/>
          </p:nvSpPr>
          <p:spPr>
            <a:xfrm>
              <a:off x="4221650" y="2505975"/>
              <a:ext cx="790600" cy="210275"/>
            </a:xfrm>
            <a:custGeom>
              <a:avLst/>
              <a:gdLst/>
              <a:ahLst/>
              <a:cxnLst/>
              <a:rect l="l" t="t" r="r" b="b"/>
              <a:pathLst>
                <a:path w="31624" h="8411" extrusionOk="0">
                  <a:moveTo>
                    <a:pt x="31623" y="3934"/>
                  </a:moveTo>
                  <a:cubicBezTo>
                    <a:pt x="31623" y="3934"/>
                    <a:pt x="31516" y="3994"/>
                    <a:pt x="31314" y="4125"/>
                  </a:cubicBezTo>
                  <a:cubicBezTo>
                    <a:pt x="31516" y="4006"/>
                    <a:pt x="31623" y="3934"/>
                    <a:pt x="31623" y="3934"/>
                  </a:cubicBezTo>
                  <a:close/>
                  <a:moveTo>
                    <a:pt x="14063" y="0"/>
                  </a:moveTo>
                  <a:cubicBezTo>
                    <a:pt x="11743" y="0"/>
                    <a:pt x="9519" y="291"/>
                    <a:pt x="7573" y="910"/>
                  </a:cubicBezTo>
                  <a:cubicBezTo>
                    <a:pt x="5489" y="1589"/>
                    <a:pt x="3751" y="2660"/>
                    <a:pt x="2584" y="3827"/>
                  </a:cubicBezTo>
                  <a:cubicBezTo>
                    <a:pt x="1393" y="4994"/>
                    <a:pt x="739" y="6196"/>
                    <a:pt x="417" y="7042"/>
                  </a:cubicBezTo>
                  <a:cubicBezTo>
                    <a:pt x="238" y="7482"/>
                    <a:pt x="143" y="7816"/>
                    <a:pt x="84" y="8054"/>
                  </a:cubicBezTo>
                  <a:lnTo>
                    <a:pt x="35" y="8264"/>
                  </a:lnTo>
                  <a:lnTo>
                    <a:pt x="35" y="8264"/>
                  </a:lnTo>
                  <a:cubicBezTo>
                    <a:pt x="49" y="8208"/>
                    <a:pt x="69" y="8138"/>
                    <a:pt x="96" y="8054"/>
                  </a:cubicBezTo>
                  <a:cubicBezTo>
                    <a:pt x="179" y="7840"/>
                    <a:pt x="298" y="7506"/>
                    <a:pt x="489" y="7089"/>
                  </a:cubicBezTo>
                  <a:cubicBezTo>
                    <a:pt x="870" y="6268"/>
                    <a:pt x="1572" y="5125"/>
                    <a:pt x="2775" y="4053"/>
                  </a:cubicBezTo>
                  <a:cubicBezTo>
                    <a:pt x="3953" y="2958"/>
                    <a:pt x="5668" y="1982"/>
                    <a:pt x="7704" y="1410"/>
                  </a:cubicBezTo>
                  <a:cubicBezTo>
                    <a:pt x="9608" y="853"/>
                    <a:pt x="11804" y="609"/>
                    <a:pt x="14088" y="609"/>
                  </a:cubicBezTo>
                  <a:cubicBezTo>
                    <a:pt x="14245" y="609"/>
                    <a:pt x="14403" y="610"/>
                    <a:pt x="14562" y="612"/>
                  </a:cubicBezTo>
                  <a:cubicBezTo>
                    <a:pt x="15800" y="648"/>
                    <a:pt x="16991" y="767"/>
                    <a:pt x="18110" y="1053"/>
                  </a:cubicBezTo>
                  <a:cubicBezTo>
                    <a:pt x="19229" y="1315"/>
                    <a:pt x="20229" y="1744"/>
                    <a:pt x="21205" y="2220"/>
                  </a:cubicBezTo>
                  <a:cubicBezTo>
                    <a:pt x="23110" y="3196"/>
                    <a:pt x="24849" y="4184"/>
                    <a:pt x="26468" y="4565"/>
                  </a:cubicBezTo>
                  <a:cubicBezTo>
                    <a:pt x="27191" y="4753"/>
                    <a:pt x="27868" y="4827"/>
                    <a:pt x="28475" y="4827"/>
                  </a:cubicBezTo>
                  <a:cubicBezTo>
                    <a:pt x="29217" y="4827"/>
                    <a:pt x="29853" y="4716"/>
                    <a:pt x="30337" y="4565"/>
                  </a:cubicBezTo>
                  <a:cubicBezTo>
                    <a:pt x="30790" y="4411"/>
                    <a:pt x="31099" y="4244"/>
                    <a:pt x="31314" y="4125"/>
                  </a:cubicBezTo>
                  <a:lnTo>
                    <a:pt x="31314" y="4125"/>
                  </a:lnTo>
                  <a:cubicBezTo>
                    <a:pt x="31088" y="4232"/>
                    <a:pt x="30778" y="4375"/>
                    <a:pt x="30326" y="4482"/>
                  </a:cubicBezTo>
                  <a:cubicBezTo>
                    <a:pt x="29935" y="4582"/>
                    <a:pt x="29455" y="4647"/>
                    <a:pt x="28908" y="4647"/>
                  </a:cubicBezTo>
                  <a:cubicBezTo>
                    <a:pt x="28220" y="4647"/>
                    <a:pt x="27425" y="4545"/>
                    <a:pt x="26563" y="4280"/>
                  </a:cubicBezTo>
                  <a:cubicBezTo>
                    <a:pt x="25003" y="3827"/>
                    <a:pt x="23360" y="2803"/>
                    <a:pt x="21444" y="1779"/>
                  </a:cubicBezTo>
                  <a:cubicBezTo>
                    <a:pt x="20491" y="1267"/>
                    <a:pt x="19419" y="779"/>
                    <a:pt x="18253" y="481"/>
                  </a:cubicBezTo>
                  <a:cubicBezTo>
                    <a:pt x="17098" y="184"/>
                    <a:pt x="15859" y="29"/>
                    <a:pt x="14597" y="5"/>
                  </a:cubicBezTo>
                  <a:cubicBezTo>
                    <a:pt x="14419" y="2"/>
                    <a:pt x="14241" y="0"/>
                    <a:pt x="14063" y="0"/>
                  </a:cubicBezTo>
                  <a:close/>
                  <a:moveTo>
                    <a:pt x="35" y="8264"/>
                  </a:moveTo>
                  <a:cubicBezTo>
                    <a:pt x="10" y="8359"/>
                    <a:pt x="0" y="8411"/>
                    <a:pt x="0" y="8411"/>
                  </a:cubicBezTo>
                  <a:lnTo>
                    <a:pt x="35" y="826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0" name="Google Shape;17320;p59"/>
            <p:cNvSpPr/>
            <p:nvPr/>
          </p:nvSpPr>
          <p:spPr>
            <a:xfrm>
              <a:off x="4967575" y="1766725"/>
              <a:ext cx="70275" cy="246475"/>
            </a:xfrm>
            <a:custGeom>
              <a:avLst/>
              <a:gdLst/>
              <a:ahLst/>
              <a:cxnLst/>
              <a:rect l="l" t="t" r="r" b="b"/>
              <a:pathLst>
                <a:path w="2811" h="985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55" y="560"/>
                    <a:pt x="441" y="1453"/>
                  </a:cubicBezTo>
                  <a:cubicBezTo>
                    <a:pt x="727" y="2346"/>
                    <a:pt x="1084" y="3560"/>
                    <a:pt x="1477" y="4917"/>
                  </a:cubicBezTo>
                  <a:cubicBezTo>
                    <a:pt x="1858" y="6263"/>
                    <a:pt x="2191" y="7501"/>
                    <a:pt x="2429" y="8394"/>
                  </a:cubicBezTo>
                  <a:cubicBezTo>
                    <a:pt x="2644" y="9287"/>
                    <a:pt x="2798" y="9858"/>
                    <a:pt x="2798" y="9858"/>
                  </a:cubicBezTo>
                  <a:cubicBezTo>
                    <a:pt x="2798" y="9858"/>
                    <a:pt x="2810" y="9275"/>
                    <a:pt x="2727" y="8335"/>
                  </a:cubicBezTo>
                  <a:cubicBezTo>
                    <a:pt x="2632" y="7394"/>
                    <a:pt x="2441" y="6120"/>
                    <a:pt x="2048" y="4739"/>
                  </a:cubicBezTo>
                  <a:cubicBezTo>
                    <a:pt x="1667" y="3358"/>
                    <a:pt x="1143" y="2167"/>
                    <a:pt x="727" y="1334"/>
                  </a:cubicBezTo>
                  <a:cubicBezTo>
                    <a:pt x="310" y="50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1" name="Google Shape;17321;p59"/>
            <p:cNvSpPr/>
            <p:nvPr/>
          </p:nvSpPr>
          <p:spPr>
            <a:xfrm>
              <a:off x="4466925" y="1872375"/>
              <a:ext cx="408700" cy="144700"/>
            </a:xfrm>
            <a:custGeom>
              <a:avLst/>
              <a:gdLst/>
              <a:ahLst/>
              <a:cxnLst/>
              <a:rect l="l" t="t" r="r" b="b"/>
              <a:pathLst>
                <a:path w="16348" h="5788" extrusionOk="0">
                  <a:moveTo>
                    <a:pt x="16347" y="1"/>
                  </a:moveTo>
                  <a:cubicBezTo>
                    <a:pt x="16347" y="1"/>
                    <a:pt x="16109" y="96"/>
                    <a:pt x="15657" y="191"/>
                  </a:cubicBezTo>
                  <a:cubicBezTo>
                    <a:pt x="15228" y="310"/>
                    <a:pt x="14585" y="513"/>
                    <a:pt x="13788" y="608"/>
                  </a:cubicBezTo>
                  <a:cubicBezTo>
                    <a:pt x="12990" y="727"/>
                    <a:pt x="12014" y="810"/>
                    <a:pt x="10942" y="846"/>
                  </a:cubicBezTo>
                  <a:cubicBezTo>
                    <a:pt x="9870" y="906"/>
                    <a:pt x="8680" y="941"/>
                    <a:pt x="7430" y="1108"/>
                  </a:cubicBezTo>
                  <a:cubicBezTo>
                    <a:pt x="6191" y="1275"/>
                    <a:pt x="5001" y="1584"/>
                    <a:pt x="4024" y="2073"/>
                  </a:cubicBezTo>
                  <a:cubicBezTo>
                    <a:pt x="3048" y="2549"/>
                    <a:pt x="2238" y="3144"/>
                    <a:pt x="1643" y="3704"/>
                  </a:cubicBezTo>
                  <a:cubicBezTo>
                    <a:pt x="1048" y="4275"/>
                    <a:pt x="643" y="4811"/>
                    <a:pt x="381" y="5180"/>
                  </a:cubicBezTo>
                  <a:cubicBezTo>
                    <a:pt x="262" y="5371"/>
                    <a:pt x="155" y="5525"/>
                    <a:pt x="95" y="5632"/>
                  </a:cubicBezTo>
                  <a:cubicBezTo>
                    <a:pt x="36" y="5740"/>
                    <a:pt x="0" y="5787"/>
                    <a:pt x="0" y="5787"/>
                  </a:cubicBezTo>
                  <a:cubicBezTo>
                    <a:pt x="0" y="5787"/>
                    <a:pt x="36" y="5752"/>
                    <a:pt x="107" y="5644"/>
                  </a:cubicBezTo>
                  <a:cubicBezTo>
                    <a:pt x="167" y="5537"/>
                    <a:pt x="274" y="5406"/>
                    <a:pt x="417" y="5228"/>
                  </a:cubicBezTo>
                  <a:cubicBezTo>
                    <a:pt x="703" y="4882"/>
                    <a:pt x="1131" y="4382"/>
                    <a:pt x="1762" y="3858"/>
                  </a:cubicBezTo>
                  <a:cubicBezTo>
                    <a:pt x="2381" y="3335"/>
                    <a:pt x="3191" y="2787"/>
                    <a:pt x="4155" y="2358"/>
                  </a:cubicBezTo>
                  <a:cubicBezTo>
                    <a:pt x="5120" y="1918"/>
                    <a:pt x="6275" y="1644"/>
                    <a:pt x="7489" y="1477"/>
                  </a:cubicBezTo>
                  <a:cubicBezTo>
                    <a:pt x="8715" y="1311"/>
                    <a:pt x="9906" y="1275"/>
                    <a:pt x="10978" y="1180"/>
                  </a:cubicBezTo>
                  <a:cubicBezTo>
                    <a:pt x="12049" y="1108"/>
                    <a:pt x="13026" y="989"/>
                    <a:pt x="13835" y="822"/>
                  </a:cubicBezTo>
                  <a:cubicBezTo>
                    <a:pt x="14633" y="680"/>
                    <a:pt x="15264" y="453"/>
                    <a:pt x="15693" y="287"/>
                  </a:cubicBezTo>
                  <a:cubicBezTo>
                    <a:pt x="16109" y="108"/>
                    <a:pt x="16347" y="1"/>
                    <a:pt x="1634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2" name="Google Shape;17322;p59"/>
            <p:cNvSpPr/>
            <p:nvPr/>
          </p:nvSpPr>
          <p:spPr>
            <a:xfrm>
              <a:off x="4889875" y="1845000"/>
              <a:ext cx="31575" cy="22050"/>
            </a:xfrm>
            <a:custGeom>
              <a:avLst/>
              <a:gdLst/>
              <a:ahLst/>
              <a:cxnLst/>
              <a:rect l="l" t="t" r="r" b="b"/>
              <a:pathLst>
                <a:path w="1263" h="882" extrusionOk="0">
                  <a:moveTo>
                    <a:pt x="1263" y="0"/>
                  </a:moveTo>
                  <a:cubicBezTo>
                    <a:pt x="1263" y="0"/>
                    <a:pt x="870" y="60"/>
                    <a:pt x="537" y="298"/>
                  </a:cubicBezTo>
                  <a:cubicBezTo>
                    <a:pt x="191" y="536"/>
                    <a:pt x="1" y="882"/>
                    <a:pt x="1" y="882"/>
                  </a:cubicBezTo>
                  <a:cubicBezTo>
                    <a:pt x="1" y="882"/>
                    <a:pt x="370" y="822"/>
                    <a:pt x="727" y="584"/>
                  </a:cubicBezTo>
                  <a:cubicBezTo>
                    <a:pt x="1072" y="346"/>
                    <a:pt x="1263" y="1"/>
                    <a:pt x="126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3" name="Google Shape;17323;p59"/>
            <p:cNvSpPr/>
            <p:nvPr/>
          </p:nvSpPr>
          <p:spPr>
            <a:xfrm>
              <a:off x="5036025" y="2284350"/>
              <a:ext cx="21750" cy="156575"/>
            </a:xfrm>
            <a:custGeom>
              <a:avLst/>
              <a:gdLst/>
              <a:ahLst/>
              <a:cxnLst/>
              <a:rect l="l" t="t" r="r" b="b"/>
              <a:pathLst>
                <a:path w="870" h="6263" extrusionOk="0">
                  <a:moveTo>
                    <a:pt x="870" y="0"/>
                  </a:moveTo>
                  <a:lnTo>
                    <a:pt x="870" y="0"/>
                  </a:lnTo>
                  <a:cubicBezTo>
                    <a:pt x="870" y="0"/>
                    <a:pt x="501" y="1381"/>
                    <a:pt x="263" y="3108"/>
                  </a:cubicBezTo>
                  <a:cubicBezTo>
                    <a:pt x="25" y="4834"/>
                    <a:pt x="1" y="6263"/>
                    <a:pt x="1" y="6263"/>
                  </a:cubicBezTo>
                  <a:cubicBezTo>
                    <a:pt x="1" y="6263"/>
                    <a:pt x="370" y="4894"/>
                    <a:pt x="608" y="3155"/>
                  </a:cubicBezTo>
                  <a:cubicBezTo>
                    <a:pt x="846" y="1417"/>
                    <a:pt x="870" y="0"/>
                    <a:pt x="87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4" name="Google Shape;17324;p59"/>
            <p:cNvSpPr/>
            <p:nvPr/>
          </p:nvSpPr>
          <p:spPr>
            <a:xfrm>
              <a:off x="5055375" y="2246825"/>
              <a:ext cx="8950" cy="17900"/>
            </a:xfrm>
            <a:custGeom>
              <a:avLst/>
              <a:gdLst/>
              <a:ahLst/>
              <a:cxnLst/>
              <a:rect l="l" t="t" r="r" b="b"/>
              <a:pathLst>
                <a:path w="358" h="716" extrusionOk="0">
                  <a:moveTo>
                    <a:pt x="179" y="1"/>
                  </a:moveTo>
                  <a:cubicBezTo>
                    <a:pt x="179" y="1"/>
                    <a:pt x="1" y="168"/>
                    <a:pt x="1" y="358"/>
                  </a:cubicBezTo>
                  <a:cubicBezTo>
                    <a:pt x="1" y="549"/>
                    <a:pt x="179" y="715"/>
                    <a:pt x="179" y="715"/>
                  </a:cubicBezTo>
                  <a:cubicBezTo>
                    <a:pt x="179" y="715"/>
                    <a:pt x="346" y="560"/>
                    <a:pt x="358" y="358"/>
                  </a:cubicBezTo>
                  <a:cubicBezTo>
                    <a:pt x="358" y="168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5" name="Google Shape;17325;p59"/>
            <p:cNvSpPr/>
            <p:nvPr/>
          </p:nvSpPr>
          <p:spPr>
            <a:xfrm>
              <a:off x="4015675" y="2738550"/>
              <a:ext cx="217900" cy="124750"/>
            </a:xfrm>
            <a:custGeom>
              <a:avLst/>
              <a:gdLst/>
              <a:ahLst/>
              <a:cxnLst/>
              <a:rect l="l" t="t" r="r" b="b"/>
              <a:pathLst>
                <a:path w="8716" h="4990" extrusionOk="0">
                  <a:moveTo>
                    <a:pt x="0" y="1"/>
                  </a:moveTo>
                  <a:cubicBezTo>
                    <a:pt x="0" y="1"/>
                    <a:pt x="36" y="156"/>
                    <a:pt x="107" y="406"/>
                  </a:cubicBezTo>
                  <a:cubicBezTo>
                    <a:pt x="191" y="656"/>
                    <a:pt x="346" y="1037"/>
                    <a:pt x="596" y="1454"/>
                  </a:cubicBezTo>
                  <a:cubicBezTo>
                    <a:pt x="1084" y="2299"/>
                    <a:pt x="2096" y="3299"/>
                    <a:pt x="3465" y="3918"/>
                  </a:cubicBezTo>
                  <a:cubicBezTo>
                    <a:pt x="4846" y="4549"/>
                    <a:pt x="6191" y="4740"/>
                    <a:pt x="7144" y="4859"/>
                  </a:cubicBezTo>
                  <a:cubicBezTo>
                    <a:pt x="8120" y="4954"/>
                    <a:pt x="8716" y="4990"/>
                    <a:pt x="8716" y="4990"/>
                  </a:cubicBezTo>
                  <a:cubicBezTo>
                    <a:pt x="8716" y="4990"/>
                    <a:pt x="8132" y="4883"/>
                    <a:pt x="7192" y="4704"/>
                  </a:cubicBezTo>
                  <a:cubicBezTo>
                    <a:pt x="6251" y="4513"/>
                    <a:pt x="4941" y="4228"/>
                    <a:pt x="3632" y="3620"/>
                  </a:cubicBezTo>
                  <a:cubicBezTo>
                    <a:pt x="2310" y="3013"/>
                    <a:pt x="1298" y="2132"/>
                    <a:pt x="750" y="1358"/>
                  </a:cubicBezTo>
                  <a:cubicBezTo>
                    <a:pt x="465" y="989"/>
                    <a:pt x="274" y="644"/>
                    <a:pt x="167" y="394"/>
                  </a:cubicBezTo>
                  <a:cubicBezTo>
                    <a:pt x="48" y="14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6" name="Google Shape;17326;p59"/>
            <p:cNvSpPr/>
            <p:nvPr/>
          </p:nvSpPr>
          <p:spPr>
            <a:xfrm>
              <a:off x="4086800" y="279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7" name="Google Shape;17327;p59"/>
            <p:cNvSpPr/>
            <p:nvPr/>
          </p:nvSpPr>
          <p:spPr>
            <a:xfrm>
              <a:off x="4069250" y="2783800"/>
              <a:ext cx="73550" cy="37525"/>
            </a:xfrm>
            <a:custGeom>
              <a:avLst/>
              <a:gdLst/>
              <a:ahLst/>
              <a:cxnLst/>
              <a:rect l="l" t="t" r="r" b="b"/>
              <a:pathLst>
                <a:path w="2942" h="1501" extrusionOk="0">
                  <a:moveTo>
                    <a:pt x="0" y="1"/>
                  </a:moveTo>
                  <a:cubicBezTo>
                    <a:pt x="0" y="1"/>
                    <a:pt x="119" y="144"/>
                    <a:pt x="346" y="358"/>
                  </a:cubicBezTo>
                  <a:cubicBezTo>
                    <a:pt x="584" y="548"/>
                    <a:pt x="917" y="810"/>
                    <a:pt x="1334" y="1025"/>
                  </a:cubicBezTo>
                  <a:cubicBezTo>
                    <a:pt x="1751" y="1251"/>
                    <a:pt x="2143" y="1370"/>
                    <a:pt x="2441" y="1429"/>
                  </a:cubicBezTo>
                  <a:cubicBezTo>
                    <a:pt x="2739" y="1489"/>
                    <a:pt x="2941" y="1501"/>
                    <a:pt x="2941" y="1501"/>
                  </a:cubicBezTo>
                  <a:cubicBezTo>
                    <a:pt x="2941" y="1501"/>
                    <a:pt x="2263" y="1132"/>
                    <a:pt x="1489" y="715"/>
                  </a:cubicBezTo>
                  <a:cubicBezTo>
                    <a:pt x="691" y="3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8" name="Google Shape;17328;p59"/>
            <p:cNvSpPr/>
            <p:nvPr/>
          </p:nvSpPr>
          <p:spPr>
            <a:xfrm>
              <a:off x="4090975" y="2778475"/>
              <a:ext cx="47350" cy="19350"/>
            </a:xfrm>
            <a:custGeom>
              <a:avLst/>
              <a:gdLst/>
              <a:ahLst/>
              <a:cxnLst/>
              <a:rect l="l" t="t" r="r" b="b"/>
              <a:pathLst>
                <a:path w="1894" h="774" extrusionOk="0">
                  <a:moveTo>
                    <a:pt x="195" y="1"/>
                  </a:moveTo>
                  <a:cubicBezTo>
                    <a:pt x="74" y="1"/>
                    <a:pt x="1" y="11"/>
                    <a:pt x="1" y="11"/>
                  </a:cubicBezTo>
                  <a:cubicBezTo>
                    <a:pt x="1" y="11"/>
                    <a:pt x="405" y="273"/>
                    <a:pt x="905" y="476"/>
                  </a:cubicBezTo>
                  <a:cubicBezTo>
                    <a:pt x="1417" y="678"/>
                    <a:pt x="1894" y="773"/>
                    <a:pt x="1894" y="773"/>
                  </a:cubicBezTo>
                  <a:cubicBezTo>
                    <a:pt x="1894" y="773"/>
                    <a:pt x="1596" y="380"/>
                    <a:pt x="1036" y="166"/>
                  </a:cubicBezTo>
                  <a:cubicBezTo>
                    <a:pt x="701" y="27"/>
                    <a:pt x="387" y="1"/>
                    <a:pt x="19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29" name="Google Shape;17329;p59"/>
          <p:cNvSpPr txBox="1">
            <a:spLocks noGrp="1"/>
          </p:cNvSpPr>
          <p:nvPr>
            <p:ph type="title"/>
          </p:nvPr>
        </p:nvSpPr>
        <p:spPr>
          <a:xfrm>
            <a:off x="219924" y="1032801"/>
            <a:ext cx="7717500" cy="14597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 err="1"/>
              <a:t>Дякую</a:t>
            </a:r>
            <a:r>
              <a:rPr lang="ru-RU" sz="6000" dirty="0"/>
              <a:t> за </a:t>
            </a:r>
            <a:r>
              <a:rPr lang="ru-RU" sz="6000" dirty="0" err="1"/>
              <a:t>увагу</a:t>
            </a:r>
            <a:endParaRPr sz="6000" dirty="0"/>
          </a:p>
        </p:txBody>
      </p:sp>
      <p:grpSp>
        <p:nvGrpSpPr>
          <p:cNvPr id="17343" name="Google Shape;17343;p59"/>
          <p:cNvGrpSpPr/>
          <p:nvPr/>
        </p:nvGrpSpPr>
        <p:grpSpPr>
          <a:xfrm rot="-6805185">
            <a:off x="-1157627" y="2261142"/>
            <a:ext cx="3236666" cy="2992724"/>
            <a:chOff x="2483025" y="1774950"/>
            <a:chExt cx="1815750" cy="1678900"/>
          </a:xfrm>
        </p:grpSpPr>
        <p:sp>
          <p:nvSpPr>
            <p:cNvPr id="17344" name="Google Shape;17344;p59"/>
            <p:cNvSpPr/>
            <p:nvPr/>
          </p:nvSpPr>
          <p:spPr>
            <a:xfrm>
              <a:off x="2546425" y="1800350"/>
              <a:ext cx="1653525" cy="1653500"/>
            </a:xfrm>
            <a:custGeom>
              <a:avLst/>
              <a:gdLst/>
              <a:ahLst/>
              <a:cxnLst/>
              <a:rect l="l" t="t" r="r" b="b"/>
              <a:pathLst>
                <a:path w="66141" h="66140" extrusionOk="0">
                  <a:moveTo>
                    <a:pt x="33077" y="1144"/>
                  </a:moveTo>
                  <a:cubicBezTo>
                    <a:pt x="50674" y="1144"/>
                    <a:pt x="64997" y="15467"/>
                    <a:pt x="64997" y="33064"/>
                  </a:cubicBezTo>
                  <a:cubicBezTo>
                    <a:pt x="64997" y="50673"/>
                    <a:pt x="50674" y="64997"/>
                    <a:pt x="33077" y="64997"/>
                  </a:cubicBezTo>
                  <a:cubicBezTo>
                    <a:pt x="15467" y="64997"/>
                    <a:pt x="1144" y="50673"/>
                    <a:pt x="1144" y="33064"/>
                  </a:cubicBezTo>
                  <a:cubicBezTo>
                    <a:pt x="1144" y="15467"/>
                    <a:pt x="15467" y="1144"/>
                    <a:pt x="33077" y="1144"/>
                  </a:cubicBezTo>
                  <a:close/>
                  <a:moveTo>
                    <a:pt x="33077" y="1"/>
                  </a:moveTo>
                  <a:cubicBezTo>
                    <a:pt x="14836" y="1"/>
                    <a:pt x="1" y="14836"/>
                    <a:pt x="1" y="33064"/>
                  </a:cubicBezTo>
                  <a:cubicBezTo>
                    <a:pt x="1" y="51304"/>
                    <a:pt x="14836" y="66140"/>
                    <a:pt x="33077" y="66140"/>
                  </a:cubicBezTo>
                  <a:cubicBezTo>
                    <a:pt x="51317" y="66140"/>
                    <a:pt x="66140" y="51304"/>
                    <a:pt x="66140" y="33064"/>
                  </a:cubicBezTo>
                  <a:cubicBezTo>
                    <a:pt x="66140" y="14836"/>
                    <a:pt x="51305" y="1"/>
                    <a:pt x="3307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5" name="Google Shape;17345;p59"/>
            <p:cNvSpPr/>
            <p:nvPr/>
          </p:nvSpPr>
          <p:spPr>
            <a:xfrm>
              <a:off x="3422725" y="3171350"/>
              <a:ext cx="425675" cy="206900"/>
            </a:xfrm>
            <a:custGeom>
              <a:avLst/>
              <a:gdLst/>
              <a:ahLst/>
              <a:cxnLst/>
              <a:rect l="l" t="t" r="r" b="b"/>
              <a:pathLst>
                <a:path w="17027" h="8276" extrusionOk="0">
                  <a:moveTo>
                    <a:pt x="17027" y="1"/>
                  </a:moveTo>
                  <a:cubicBezTo>
                    <a:pt x="17027" y="1"/>
                    <a:pt x="16848" y="215"/>
                    <a:pt x="16503" y="584"/>
                  </a:cubicBezTo>
                  <a:cubicBezTo>
                    <a:pt x="16193" y="953"/>
                    <a:pt x="15705" y="1477"/>
                    <a:pt x="15050" y="2060"/>
                  </a:cubicBezTo>
                  <a:cubicBezTo>
                    <a:pt x="13753" y="3251"/>
                    <a:pt x="11741" y="4620"/>
                    <a:pt x="9312" y="5668"/>
                  </a:cubicBezTo>
                  <a:cubicBezTo>
                    <a:pt x="6895" y="6740"/>
                    <a:pt x="4525" y="7359"/>
                    <a:pt x="2811" y="7728"/>
                  </a:cubicBezTo>
                  <a:cubicBezTo>
                    <a:pt x="1954" y="7918"/>
                    <a:pt x="1251" y="8049"/>
                    <a:pt x="763" y="8144"/>
                  </a:cubicBezTo>
                  <a:cubicBezTo>
                    <a:pt x="263" y="8228"/>
                    <a:pt x="1" y="8275"/>
                    <a:pt x="1" y="8275"/>
                  </a:cubicBezTo>
                  <a:cubicBezTo>
                    <a:pt x="1" y="8275"/>
                    <a:pt x="287" y="8264"/>
                    <a:pt x="775" y="8252"/>
                  </a:cubicBezTo>
                  <a:cubicBezTo>
                    <a:pt x="1275" y="8216"/>
                    <a:pt x="1989" y="8168"/>
                    <a:pt x="2870" y="8061"/>
                  </a:cubicBezTo>
                  <a:cubicBezTo>
                    <a:pt x="4633" y="7859"/>
                    <a:pt x="7085" y="7406"/>
                    <a:pt x="9597" y="6311"/>
                  </a:cubicBezTo>
                  <a:cubicBezTo>
                    <a:pt x="12133" y="5216"/>
                    <a:pt x="14110" y="3632"/>
                    <a:pt x="15301" y="2310"/>
                  </a:cubicBezTo>
                  <a:cubicBezTo>
                    <a:pt x="15908" y="1656"/>
                    <a:pt x="16336" y="1072"/>
                    <a:pt x="16610" y="655"/>
                  </a:cubicBezTo>
                  <a:cubicBezTo>
                    <a:pt x="16896" y="239"/>
                    <a:pt x="17027" y="1"/>
                    <a:pt x="1702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6" name="Google Shape;17346;p59"/>
            <p:cNvSpPr/>
            <p:nvPr/>
          </p:nvSpPr>
          <p:spPr>
            <a:xfrm>
              <a:off x="3488525" y="3212725"/>
              <a:ext cx="233375" cy="116700"/>
            </a:xfrm>
            <a:custGeom>
              <a:avLst/>
              <a:gdLst/>
              <a:ahLst/>
              <a:cxnLst/>
              <a:rect l="l" t="t" r="r" b="b"/>
              <a:pathLst>
                <a:path w="9335" h="4668" extrusionOk="0">
                  <a:moveTo>
                    <a:pt x="9335" y="1"/>
                  </a:moveTo>
                  <a:cubicBezTo>
                    <a:pt x="9335" y="1"/>
                    <a:pt x="9216" y="84"/>
                    <a:pt x="9001" y="251"/>
                  </a:cubicBezTo>
                  <a:cubicBezTo>
                    <a:pt x="8799" y="417"/>
                    <a:pt x="8466" y="655"/>
                    <a:pt x="8085" y="917"/>
                  </a:cubicBezTo>
                  <a:cubicBezTo>
                    <a:pt x="7287" y="1477"/>
                    <a:pt x="6180" y="2168"/>
                    <a:pt x="4894" y="2810"/>
                  </a:cubicBezTo>
                  <a:cubicBezTo>
                    <a:pt x="3620" y="3453"/>
                    <a:pt x="2393" y="3930"/>
                    <a:pt x="1489" y="4227"/>
                  </a:cubicBezTo>
                  <a:cubicBezTo>
                    <a:pt x="1036" y="4370"/>
                    <a:pt x="667" y="4477"/>
                    <a:pt x="405" y="4549"/>
                  </a:cubicBezTo>
                  <a:cubicBezTo>
                    <a:pt x="143" y="4632"/>
                    <a:pt x="0" y="4668"/>
                    <a:pt x="0" y="4668"/>
                  </a:cubicBezTo>
                  <a:lnTo>
                    <a:pt x="417" y="4668"/>
                  </a:lnTo>
                  <a:cubicBezTo>
                    <a:pt x="691" y="4656"/>
                    <a:pt x="1072" y="4632"/>
                    <a:pt x="1560" y="4573"/>
                  </a:cubicBezTo>
                  <a:cubicBezTo>
                    <a:pt x="2524" y="4430"/>
                    <a:pt x="3858" y="4108"/>
                    <a:pt x="5203" y="3441"/>
                  </a:cubicBezTo>
                  <a:cubicBezTo>
                    <a:pt x="6561" y="2751"/>
                    <a:pt x="7620" y="1894"/>
                    <a:pt x="8299" y="1191"/>
                  </a:cubicBezTo>
                  <a:cubicBezTo>
                    <a:pt x="8644" y="834"/>
                    <a:pt x="8918" y="536"/>
                    <a:pt x="9073" y="322"/>
                  </a:cubicBezTo>
                  <a:cubicBezTo>
                    <a:pt x="9239" y="120"/>
                    <a:pt x="9335" y="1"/>
                    <a:pt x="93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7" name="Google Shape;17347;p59"/>
            <p:cNvSpPr/>
            <p:nvPr/>
          </p:nvSpPr>
          <p:spPr>
            <a:xfrm>
              <a:off x="3550725" y="3216000"/>
              <a:ext cx="75050" cy="50925"/>
            </a:xfrm>
            <a:custGeom>
              <a:avLst/>
              <a:gdLst/>
              <a:ahLst/>
              <a:cxnLst/>
              <a:rect l="l" t="t" r="r" b="b"/>
              <a:pathLst>
                <a:path w="3002" h="2037" extrusionOk="0">
                  <a:moveTo>
                    <a:pt x="3001" y="1"/>
                  </a:moveTo>
                  <a:cubicBezTo>
                    <a:pt x="3001" y="1"/>
                    <a:pt x="2132" y="167"/>
                    <a:pt x="1310" y="727"/>
                  </a:cubicBezTo>
                  <a:cubicBezTo>
                    <a:pt x="477" y="1298"/>
                    <a:pt x="1" y="2037"/>
                    <a:pt x="1" y="2037"/>
                  </a:cubicBezTo>
                  <a:cubicBezTo>
                    <a:pt x="1" y="2037"/>
                    <a:pt x="858" y="1870"/>
                    <a:pt x="1691" y="1310"/>
                  </a:cubicBezTo>
                  <a:cubicBezTo>
                    <a:pt x="2525" y="739"/>
                    <a:pt x="3001" y="1"/>
                    <a:pt x="300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8" name="Google Shape;17348;p59"/>
            <p:cNvSpPr/>
            <p:nvPr/>
          </p:nvSpPr>
          <p:spPr>
            <a:xfrm>
              <a:off x="3539125" y="3190600"/>
              <a:ext cx="61925" cy="30250"/>
            </a:xfrm>
            <a:custGeom>
              <a:avLst/>
              <a:gdLst/>
              <a:ahLst/>
              <a:cxnLst/>
              <a:rect l="l" t="t" r="r" b="b"/>
              <a:pathLst>
                <a:path w="2477" h="1210" extrusionOk="0">
                  <a:moveTo>
                    <a:pt x="2350" y="1"/>
                  </a:moveTo>
                  <a:cubicBezTo>
                    <a:pt x="2117" y="1"/>
                    <a:pt x="1597" y="34"/>
                    <a:pt x="1084" y="290"/>
                  </a:cubicBezTo>
                  <a:cubicBezTo>
                    <a:pt x="405" y="636"/>
                    <a:pt x="0" y="1207"/>
                    <a:pt x="0" y="1207"/>
                  </a:cubicBezTo>
                  <a:cubicBezTo>
                    <a:pt x="0" y="1207"/>
                    <a:pt x="37" y="1210"/>
                    <a:pt x="102" y="1210"/>
                  </a:cubicBezTo>
                  <a:cubicBezTo>
                    <a:pt x="320" y="1210"/>
                    <a:pt x="858" y="1181"/>
                    <a:pt x="1381" y="933"/>
                  </a:cubicBezTo>
                  <a:cubicBezTo>
                    <a:pt x="2072" y="588"/>
                    <a:pt x="2477" y="5"/>
                    <a:pt x="2477" y="5"/>
                  </a:cubicBezTo>
                  <a:cubicBezTo>
                    <a:pt x="2477" y="5"/>
                    <a:pt x="2431" y="1"/>
                    <a:pt x="235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9" name="Google Shape;17349;p59"/>
            <p:cNvSpPr/>
            <p:nvPr/>
          </p:nvSpPr>
          <p:spPr>
            <a:xfrm>
              <a:off x="2764025" y="1887850"/>
              <a:ext cx="393825" cy="307225"/>
            </a:xfrm>
            <a:custGeom>
              <a:avLst/>
              <a:gdLst/>
              <a:ahLst/>
              <a:cxnLst/>
              <a:rect l="l" t="t" r="r" b="b"/>
              <a:pathLst>
                <a:path w="15753" h="12289" extrusionOk="0">
                  <a:moveTo>
                    <a:pt x="15752" y="1"/>
                  </a:moveTo>
                  <a:lnTo>
                    <a:pt x="15752" y="1"/>
                  </a:lnTo>
                  <a:cubicBezTo>
                    <a:pt x="15752" y="1"/>
                    <a:pt x="15467" y="72"/>
                    <a:pt x="14967" y="191"/>
                  </a:cubicBezTo>
                  <a:cubicBezTo>
                    <a:pt x="14705" y="251"/>
                    <a:pt x="14395" y="334"/>
                    <a:pt x="14050" y="453"/>
                  </a:cubicBezTo>
                  <a:cubicBezTo>
                    <a:pt x="13693" y="572"/>
                    <a:pt x="13300" y="692"/>
                    <a:pt x="12859" y="870"/>
                  </a:cubicBezTo>
                  <a:cubicBezTo>
                    <a:pt x="12431" y="1037"/>
                    <a:pt x="11954" y="1215"/>
                    <a:pt x="11466" y="1454"/>
                  </a:cubicBezTo>
                  <a:cubicBezTo>
                    <a:pt x="10978" y="1668"/>
                    <a:pt x="10454" y="1942"/>
                    <a:pt x="9906" y="2227"/>
                  </a:cubicBezTo>
                  <a:cubicBezTo>
                    <a:pt x="8811" y="2823"/>
                    <a:pt x="7668" y="3549"/>
                    <a:pt x="6537" y="4430"/>
                  </a:cubicBezTo>
                  <a:cubicBezTo>
                    <a:pt x="5418" y="5311"/>
                    <a:pt x="4430" y="6252"/>
                    <a:pt x="3596" y="7157"/>
                  </a:cubicBezTo>
                  <a:cubicBezTo>
                    <a:pt x="3191" y="7621"/>
                    <a:pt x="2787" y="8061"/>
                    <a:pt x="2465" y="8490"/>
                  </a:cubicBezTo>
                  <a:cubicBezTo>
                    <a:pt x="2120" y="8907"/>
                    <a:pt x="1822" y="9324"/>
                    <a:pt x="1548" y="9716"/>
                  </a:cubicBezTo>
                  <a:cubicBezTo>
                    <a:pt x="1286" y="10097"/>
                    <a:pt x="1060" y="10455"/>
                    <a:pt x="870" y="10776"/>
                  </a:cubicBezTo>
                  <a:cubicBezTo>
                    <a:pt x="679" y="11086"/>
                    <a:pt x="512" y="11371"/>
                    <a:pt x="393" y="11586"/>
                  </a:cubicBezTo>
                  <a:cubicBezTo>
                    <a:pt x="143" y="12038"/>
                    <a:pt x="0" y="12288"/>
                    <a:pt x="0" y="12288"/>
                  </a:cubicBezTo>
                  <a:cubicBezTo>
                    <a:pt x="0" y="12288"/>
                    <a:pt x="167" y="12062"/>
                    <a:pt x="477" y="11645"/>
                  </a:cubicBezTo>
                  <a:cubicBezTo>
                    <a:pt x="631" y="11443"/>
                    <a:pt x="810" y="11193"/>
                    <a:pt x="1048" y="10907"/>
                  </a:cubicBezTo>
                  <a:cubicBezTo>
                    <a:pt x="1286" y="10621"/>
                    <a:pt x="1524" y="10276"/>
                    <a:pt x="1834" y="9943"/>
                  </a:cubicBezTo>
                  <a:cubicBezTo>
                    <a:pt x="2132" y="9585"/>
                    <a:pt x="2465" y="9193"/>
                    <a:pt x="2834" y="8812"/>
                  </a:cubicBezTo>
                  <a:cubicBezTo>
                    <a:pt x="3191" y="8407"/>
                    <a:pt x="3608" y="8002"/>
                    <a:pt x="4025" y="7573"/>
                  </a:cubicBezTo>
                  <a:cubicBezTo>
                    <a:pt x="4882" y="6728"/>
                    <a:pt x="5882" y="5847"/>
                    <a:pt x="6966" y="4978"/>
                  </a:cubicBezTo>
                  <a:cubicBezTo>
                    <a:pt x="8073" y="4132"/>
                    <a:pt x="9168" y="3394"/>
                    <a:pt x="10204" y="2751"/>
                  </a:cubicBezTo>
                  <a:cubicBezTo>
                    <a:pt x="10716" y="2442"/>
                    <a:pt x="11216" y="2144"/>
                    <a:pt x="11692" y="1882"/>
                  </a:cubicBezTo>
                  <a:cubicBezTo>
                    <a:pt x="12145" y="1632"/>
                    <a:pt x="12597" y="1406"/>
                    <a:pt x="13014" y="1204"/>
                  </a:cubicBezTo>
                  <a:cubicBezTo>
                    <a:pt x="13431" y="989"/>
                    <a:pt x="13812" y="834"/>
                    <a:pt x="14145" y="680"/>
                  </a:cubicBezTo>
                  <a:cubicBezTo>
                    <a:pt x="14467" y="513"/>
                    <a:pt x="14764" y="394"/>
                    <a:pt x="15002" y="311"/>
                  </a:cubicBezTo>
                  <a:cubicBezTo>
                    <a:pt x="15478" y="96"/>
                    <a:pt x="15752" y="1"/>
                    <a:pt x="1575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0" name="Google Shape;17350;p59"/>
            <p:cNvSpPr/>
            <p:nvPr/>
          </p:nvSpPr>
          <p:spPr>
            <a:xfrm>
              <a:off x="2832175" y="1989650"/>
              <a:ext cx="202450" cy="180125"/>
            </a:xfrm>
            <a:custGeom>
              <a:avLst/>
              <a:gdLst/>
              <a:ahLst/>
              <a:cxnLst/>
              <a:rect l="l" t="t" r="r" b="b"/>
              <a:pathLst>
                <a:path w="8098" h="7205" extrusionOk="0">
                  <a:moveTo>
                    <a:pt x="8097" y="1"/>
                  </a:moveTo>
                  <a:cubicBezTo>
                    <a:pt x="8097" y="1"/>
                    <a:pt x="7966" y="60"/>
                    <a:pt x="7716" y="179"/>
                  </a:cubicBezTo>
                  <a:cubicBezTo>
                    <a:pt x="7454" y="299"/>
                    <a:pt x="7085" y="477"/>
                    <a:pt x="6657" y="715"/>
                  </a:cubicBezTo>
                  <a:cubicBezTo>
                    <a:pt x="5776" y="1192"/>
                    <a:pt x="4621" y="1942"/>
                    <a:pt x="3466" y="2954"/>
                  </a:cubicBezTo>
                  <a:cubicBezTo>
                    <a:pt x="2335" y="3966"/>
                    <a:pt x="1465" y="5037"/>
                    <a:pt x="882" y="5847"/>
                  </a:cubicBezTo>
                  <a:cubicBezTo>
                    <a:pt x="584" y="6252"/>
                    <a:pt x="370" y="6597"/>
                    <a:pt x="227" y="6835"/>
                  </a:cubicBezTo>
                  <a:cubicBezTo>
                    <a:pt x="72" y="7073"/>
                    <a:pt x="1" y="7204"/>
                    <a:pt x="1" y="7204"/>
                  </a:cubicBezTo>
                  <a:lnTo>
                    <a:pt x="1132" y="6073"/>
                  </a:lnTo>
                  <a:cubicBezTo>
                    <a:pt x="1835" y="5394"/>
                    <a:pt x="2811" y="4454"/>
                    <a:pt x="3930" y="3466"/>
                  </a:cubicBezTo>
                  <a:cubicBezTo>
                    <a:pt x="5049" y="2489"/>
                    <a:pt x="6073" y="1608"/>
                    <a:pt x="6847" y="1001"/>
                  </a:cubicBezTo>
                  <a:cubicBezTo>
                    <a:pt x="7621" y="394"/>
                    <a:pt x="8097" y="1"/>
                    <a:pt x="809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1" name="Google Shape;17351;p59"/>
            <p:cNvSpPr/>
            <p:nvPr/>
          </p:nvSpPr>
          <p:spPr>
            <a:xfrm>
              <a:off x="2904825" y="2081625"/>
              <a:ext cx="61325" cy="47950"/>
            </a:xfrm>
            <a:custGeom>
              <a:avLst/>
              <a:gdLst/>
              <a:ahLst/>
              <a:cxnLst/>
              <a:rect l="l" t="t" r="r" b="b"/>
              <a:pathLst>
                <a:path w="2453" h="1918" extrusionOk="0">
                  <a:moveTo>
                    <a:pt x="2453" y="1"/>
                  </a:moveTo>
                  <a:cubicBezTo>
                    <a:pt x="2453" y="1"/>
                    <a:pt x="1691" y="144"/>
                    <a:pt x="1012" y="680"/>
                  </a:cubicBezTo>
                  <a:cubicBezTo>
                    <a:pt x="322" y="1215"/>
                    <a:pt x="0" y="1918"/>
                    <a:pt x="0" y="1918"/>
                  </a:cubicBezTo>
                  <a:cubicBezTo>
                    <a:pt x="0" y="1918"/>
                    <a:pt x="762" y="1775"/>
                    <a:pt x="1441" y="1239"/>
                  </a:cubicBezTo>
                  <a:cubicBezTo>
                    <a:pt x="2131" y="703"/>
                    <a:pt x="2453" y="1"/>
                    <a:pt x="245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2" name="Google Shape;17352;p59"/>
            <p:cNvSpPr/>
            <p:nvPr/>
          </p:nvSpPr>
          <p:spPr>
            <a:xfrm>
              <a:off x="4110925" y="2429900"/>
              <a:ext cx="29200" cy="310775"/>
            </a:xfrm>
            <a:custGeom>
              <a:avLst/>
              <a:gdLst/>
              <a:ahLst/>
              <a:cxnLst/>
              <a:rect l="l" t="t" r="r" b="b"/>
              <a:pathLst>
                <a:path w="1168" h="12431" extrusionOk="0">
                  <a:moveTo>
                    <a:pt x="0" y="0"/>
                  </a:moveTo>
                  <a:cubicBezTo>
                    <a:pt x="0" y="0"/>
                    <a:pt x="24" y="179"/>
                    <a:pt x="48" y="488"/>
                  </a:cubicBezTo>
                  <a:cubicBezTo>
                    <a:pt x="95" y="798"/>
                    <a:pt x="143" y="1262"/>
                    <a:pt x="179" y="1834"/>
                  </a:cubicBezTo>
                  <a:cubicBezTo>
                    <a:pt x="286" y="2941"/>
                    <a:pt x="393" y="4489"/>
                    <a:pt x="417" y="6203"/>
                  </a:cubicBezTo>
                  <a:cubicBezTo>
                    <a:pt x="453" y="7918"/>
                    <a:pt x="405" y="9466"/>
                    <a:pt x="346" y="10597"/>
                  </a:cubicBezTo>
                  <a:cubicBezTo>
                    <a:pt x="322" y="11156"/>
                    <a:pt x="286" y="11621"/>
                    <a:pt x="262" y="11930"/>
                  </a:cubicBezTo>
                  <a:cubicBezTo>
                    <a:pt x="238" y="12252"/>
                    <a:pt x="226" y="12430"/>
                    <a:pt x="226" y="12430"/>
                  </a:cubicBezTo>
                  <a:cubicBezTo>
                    <a:pt x="226" y="12430"/>
                    <a:pt x="274" y="12252"/>
                    <a:pt x="393" y="11942"/>
                  </a:cubicBezTo>
                  <a:cubicBezTo>
                    <a:pt x="476" y="11644"/>
                    <a:pt x="596" y="11204"/>
                    <a:pt x="715" y="10632"/>
                  </a:cubicBezTo>
                  <a:cubicBezTo>
                    <a:pt x="953" y="9525"/>
                    <a:pt x="1167" y="7942"/>
                    <a:pt x="1131" y="6191"/>
                  </a:cubicBezTo>
                  <a:cubicBezTo>
                    <a:pt x="1096" y="4453"/>
                    <a:pt x="822" y="2870"/>
                    <a:pt x="536" y="1774"/>
                  </a:cubicBezTo>
                  <a:cubicBezTo>
                    <a:pt x="405" y="1215"/>
                    <a:pt x="274" y="774"/>
                    <a:pt x="167" y="476"/>
                  </a:cubicBezTo>
                  <a:cubicBezTo>
                    <a:pt x="60" y="16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3" name="Google Shape;17353;p59"/>
            <p:cNvSpPr/>
            <p:nvPr/>
          </p:nvSpPr>
          <p:spPr>
            <a:xfrm>
              <a:off x="4076400" y="2491200"/>
              <a:ext cx="20250" cy="146775"/>
            </a:xfrm>
            <a:custGeom>
              <a:avLst/>
              <a:gdLst/>
              <a:ahLst/>
              <a:cxnLst/>
              <a:rect l="l" t="t" r="r" b="b"/>
              <a:pathLst>
                <a:path w="810" h="5871" extrusionOk="0">
                  <a:moveTo>
                    <a:pt x="107" y="1"/>
                  </a:moveTo>
                  <a:cubicBezTo>
                    <a:pt x="107" y="1"/>
                    <a:pt x="72" y="346"/>
                    <a:pt x="48" y="882"/>
                  </a:cubicBezTo>
                  <a:cubicBezTo>
                    <a:pt x="36" y="1418"/>
                    <a:pt x="0" y="2144"/>
                    <a:pt x="48" y="2942"/>
                  </a:cubicBezTo>
                  <a:cubicBezTo>
                    <a:pt x="72" y="3739"/>
                    <a:pt x="167" y="4466"/>
                    <a:pt x="238" y="5002"/>
                  </a:cubicBezTo>
                  <a:cubicBezTo>
                    <a:pt x="298" y="5537"/>
                    <a:pt x="369" y="5871"/>
                    <a:pt x="369" y="5871"/>
                  </a:cubicBezTo>
                  <a:cubicBezTo>
                    <a:pt x="369" y="5871"/>
                    <a:pt x="488" y="5549"/>
                    <a:pt x="607" y="5013"/>
                  </a:cubicBezTo>
                  <a:cubicBezTo>
                    <a:pt x="714" y="4478"/>
                    <a:pt x="810" y="3739"/>
                    <a:pt x="762" y="2918"/>
                  </a:cubicBezTo>
                  <a:cubicBezTo>
                    <a:pt x="714" y="2084"/>
                    <a:pt x="548" y="1358"/>
                    <a:pt x="405" y="834"/>
                  </a:cubicBezTo>
                  <a:cubicBezTo>
                    <a:pt x="238" y="310"/>
                    <a:pt x="107" y="1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4" name="Google Shape;17354;p59"/>
            <p:cNvSpPr/>
            <p:nvPr/>
          </p:nvSpPr>
          <p:spPr>
            <a:xfrm>
              <a:off x="4038875" y="2531700"/>
              <a:ext cx="19975" cy="78900"/>
            </a:xfrm>
            <a:custGeom>
              <a:avLst/>
              <a:gdLst/>
              <a:ahLst/>
              <a:cxnLst/>
              <a:rect l="l" t="t" r="r" b="b"/>
              <a:pathLst>
                <a:path w="799" h="3156" extrusionOk="0">
                  <a:moveTo>
                    <a:pt x="144" y="0"/>
                  </a:moveTo>
                  <a:cubicBezTo>
                    <a:pt x="144" y="0"/>
                    <a:pt x="84" y="203"/>
                    <a:pt x="60" y="500"/>
                  </a:cubicBezTo>
                  <a:cubicBezTo>
                    <a:pt x="13" y="798"/>
                    <a:pt x="1" y="1179"/>
                    <a:pt x="49" y="1607"/>
                  </a:cubicBezTo>
                  <a:cubicBezTo>
                    <a:pt x="108" y="2048"/>
                    <a:pt x="203" y="2417"/>
                    <a:pt x="310" y="2703"/>
                  </a:cubicBezTo>
                  <a:cubicBezTo>
                    <a:pt x="418" y="2977"/>
                    <a:pt x="501" y="3155"/>
                    <a:pt x="501" y="3155"/>
                  </a:cubicBezTo>
                  <a:cubicBezTo>
                    <a:pt x="501" y="3155"/>
                    <a:pt x="596" y="2977"/>
                    <a:pt x="668" y="2679"/>
                  </a:cubicBezTo>
                  <a:cubicBezTo>
                    <a:pt x="739" y="2393"/>
                    <a:pt x="799" y="1977"/>
                    <a:pt x="763" y="1536"/>
                  </a:cubicBezTo>
                  <a:cubicBezTo>
                    <a:pt x="715" y="1084"/>
                    <a:pt x="549" y="703"/>
                    <a:pt x="418" y="429"/>
                  </a:cubicBezTo>
                  <a:cubicBezTo>
                    <a:pt x="263" y="155"/>
                    <a:pt x="144" y="0"/>
                    <a:pt x="14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5" name="Google Shape;17355;p59"/>
            <p:cNvSpPr/>
            <p:nvPr/>
          </p:nvSpPr>
          <p:spPr>
            <a:xfrm>
              <a:off x="2709850" y="2941850"/>
              <a:ext cx="126525" cy="184275"/>
            </a:xfrm>
            <a:custGeom>
              <a:avLst/>
              <a:gdLst/>
              <a:ahLst/>
              <a:cxnLst/>
              <a:rect l="l" t="t" r="r" b="b"/>
              <a:pathLst>
                <a:path w="5061" h="7371" extrusionOk="0">
                  <a:moveTo>
                    <a:pt x="1" y="1"/>
                  </a:moveTo>
                  <a:cubicBezTo>
                    <a:pt x="1" y="1"/>
                    <a:pt x="12" y="132"/>
                    <a:pt x="60" y="358"/>
                  </a:cubicBezTo>
                  <a:cubicBezTo>
                    <a:pt x="108" y="584"/>
                    <a:pt x="179" y="906"/>
                    <a:pt x="298" y="1311"/>
                  </a:cubicBezTo>
                  <a:cubicBezTo>
                    <a:pt x="536" y="2108"/>
                    <a:pt x="965" y="3204"/>
                    <a:pt x="1691" y="4251"/>
                  </a:cubicBezTo>
                  <a:cubicBezTo>
                    <a:pt x="2417" y="5311"/>
                    <a:pt x="3287" y="6121"/>
                    <a:pt x="3941" y="6621"/>
                  </a:cubicBezTo>
                  <a:cubicBezTo>
                    <a:pt x="4263" y="6871"/>
                    <a:pt x="4549" y="7073"/>
                    <a:pt x="4751" y="7192"/>
                  </a:cubicBezTo>
                  <a:lnTo>
                    <a:pt x="5061" y="7371"/>
                  </a:lnTo>
                  <a:cubicBezTo>
                    <a:pt x="5061" y="7371"/>
                    <a:pt x="4989" y="7276"/>
                    <a:pt x="4823" y="7097"/>
                  </a:cubicBezTo>
                  <a:cubicBezTo>
                    <a:pt x="4656" y="6930"/>
                    <a:pt x="4453" y="6680"/>
                    <a:pt x="4180" y="6371"/>
                  </a:cubicBezTo>
                  <a:cubicBezTo>
                    <a:pt x="3644" y="5740"/>
                    <a:pt x="2977" y="4871"/>
                    <a:pt x="2275" y="3859"/>
                  </a:cubicBezTo>
                  <a:cubicBezTo>
                    <a:pt x="1596" y="2847"/>
                    <a:pt x="1013" y="1894"/>
                    <a:pt x="620" y="1180"/>
                  </a:cubicBezTo>
                  <a:cubicBezTo>
                    <a:pt x="417" y="822"/>
                    <a:pt x="262" y="525"/>
                    <a:pt x="167" y="310"/>
                  </a:cubicBezTo>
                  <a:cubicBezTo>
                    <a:pt x="60" y="12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6" name="Google Shape;17356;p59"/>
            <p:cNvSpPr/>
            <p:nvPr/>
          </p:nvSpPr>
          <p:spPr>
            <a:xfrm>
              <a:off x="2758975" y="2976675"/>
              <a:ext cx="50900" cy="73850"/>
            </a:xfrm>
            <a:custGeom>
              <a:avLst/>
              <a:gdLst/>
              <a:ahLst/>
              <a:cxnLst/>
              <a:rect l="l" t="t" r="r" b="b"/>
              <a:pathLst>
                <a:path w="2036" h="2954" extrusionOk="0">
                  <a:moveTo>
                    <a:pt x="12" y="1"/>
                  </a:moveTo>
                  <a:cubicBezTo>
                    <a:pt x="12" y="1"/>
                    <a:pt x="0" y="227"/>
                    <a:pt x="60" y="572"/>
                  </a:cubicBezTo>
                  <a:cubicBezTo>
                    <a:pt x="119" y="906"/>
                    <a:pt x="262" y="1370"/>
                    <a:pt x="560" y="1799"/>
                  </a:cubicBezTo>
                  <a:cubicBezTo>
                    <a:pt x="857" y="2239"/>
                    <a:pt x="1238" y="2537"/>
                    <a:pt x="1536" y="2716"/>
                  </a:cubicBezTo>
                  <a:cubicBezTo>
                    <a:pt x="1834" y="2894"/>
                    <a:pt x="2036" y="2954"/>
                    <a:pt x="2036" y="2954"/>
                  </a:cubicBezTo>
                  <a:cubicBezTo>
                    <a:pt x="2036" y="2954"/>
                    <a:pt x="1929" y="2739"/>
                    <a:pt x="1786" y="2466"/>
                  </a:cubicBezTo>
                  <a:cubicBezTo>
                    <a:pt x="1619" y="2180"/>
                    <a:pt x="1417" y="1787"/>
                    <a:pt x="1143" y="1406"/>
                  </a:cubicBezTo>
                  <a:cubicBezTo>
                    <a:pt x="881" y="1013"/>
                    <a:pt x="595" y="680"/>
                    <a:pt x="381" y="418"/>
                  </a:cubicBezTo>
                  <a:cubicBezTo>
                    <a:pt x="167" y="168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7" name="Google Shape;17357;p59"/>
            <p:cNvSpPr/>
            <p:nvPr/>
          </p:nvSpPr>
          <p:spPr>
            <a:xfrm>
              <a:off x="3598350" y="2251900"/>
              <a:ext cx="106000" cy="102425"/>
            </a:xfrm>
            <a:custGeom>
              <a:avLst/>
              <a:gdLst/>
              <a:ahLst/>
              <a:cxnLst/>
              <a:rect l="l" t="t" r="r" b="b"/>
              <a:pathLst>
                <a:path w="4240" h="4097" extrusionOk="0">
                  <a:moveTo>
                    <a:pt x="4239" y="0"/>
                  </a:moveTo>
                  <a:lnTo>
                    <a:pt x="4239" y="0"/>
                  </a:lnTo>
                  <a:cubicBezTo>
                    <a:pt x="4239" y="0"/>
                    <a:pt x="3953" y="203"/>
                    <a:pt x="3513" y="512"/>
                  </a:cubicBezTo>
                  <a:cubicBezTo>
                    <a:pt x="3287" y="679"/>
                    <a:pt x="3025" y="869"/>
                    <a:pt x="2727" y="1072"/>
                  </a:cubicBezTo>
                  <a:cubicBezTo>
                    <a:pt x="2572" y="1179"/>
                    <a:pt x="2430" y="1298"/>
                    <a:pt x="2263" y="1429"/>
                  </a:cubicBezTo>
                  <a:cubicBezTo>
                    <a:pt x="2096" y="1572"/>
                    <a:pt x="1965" y="1751"/>
                    <a:pt x="1858" y="1941"/>
                  </a:cubicBezTo>
                  <a:cubicBezTo>
                    <a:pt x="1751" y="2132"/>
                    <a:pt x="1679" y="2310"/>
                    <a:pt x="1560" y="2441"/>
                  </a:cubicBezTo>
                  <a:cubicBezTo>
                    <a:pt x="1453" y="2584"/>
                    <a:pt x="1310" y="2667"/>
                    <a:pt x="1144" y="2727"/>
                  </a:cubicBezTo>
                  <a:cubicBezTo>
                    <a:pt x="977" y="2798"/>
                    <a:pt x="798" y="2846"/>
                    <a:pt x="667" y="2977"/>
                  </a:cubicBezTo>
                  <a:cubicBezTo>
                    <a:pt x="513" y="3120"/>
                    <a:pt x="489" y="3298"/>
                    <a:pt x="477" y="3429"/>
                  </a:cubicBezTo>
                  <a:cubicBezTo>
                    <a:pt x="441" y="3679"/>
                    <a:pt x="310" y="3858"/>
                    <a:pt x="191" y="3965"/>
                  </a:cubicBezTo>
                  <a:cubicBezTo>
                    <a:pt x="84" y="4072"/>
                    <a:pt x="1" y="4096"/>
                    <a:pt x="1" y="4096"/>
                  </a:cubicBezTo>
                  <a:cubicBezTo>
                    <a:pt x="1" y="4096"/>
                    <a:pt x="84" y="4084"/>
                    <a:pt x="215" y="4013"/>
                  </a:cubicBezTo>
                  <a:cubicBezTo>
                    <a:pt x="358" y="3917"/>
                    <a:pt x="536" y="3739"/>
                    <a:pt x="596" y="3453"/>
                  </a:cubicBezTo>
                  <a:cubicBezTo>
                    <a:pt x="620" y="3310"/>
                    <a:pt x="667" y="3191"/>
                    <a:pt x="775" y="3096"/>
                  </a:cubicBezTo>
                  <a:cubicBezTo>
                    <a:pt x="882" y="3013"/>
                    <a:pt x="1037" y="2965"/>
                    <a:pt x="1215" y="2905"/>
                  </a:cubicBezTo>
                  <a:cubicBezTo>
                    <a:pt x="1382" y="2846"/>
                    <a:pt x="1608" y="2739"/>
                    <a:pt x="1739" y="2584"/>
                  </a:cubicBezTo>
                  <a:cubicBezTo>
                    <a:pt x="1894" y="2417"/>
                    <a:pt x="1977" y="2227"/>
                    <a:pt x="2084" y="2048"/>
                  </a:cubicBezTo>
                  <a:cubicBezTo>
                    <a:pt x="2263" y="1691"/>
                    <a:pt x="2572" y="1465"/>
                    <a:pt x="2858" y="1227"/>
                  </a:cubicBezTo>
                  <a:cubicBezTo>
                    <a:pt x="3120" y="989"/>
                    <a:pt x="3382" y="774"/>
                    <a:pt x="3584" y="596"/>
                  </a:cubicBezTo>
                  <a:cubicBezTo>
                    <a:pt x="3989" y="239"/>
                    <a:pt x="4239" y="0"/>
                    <a:pt x="423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8" name="Google Shape;17358;p59"/>
            <p:cNvSpPr/>
            <p:nvPr/>
          </p:nvSpPr>
          <p:spPr>
            <a:xfrm>
              <a:off x="3577525" y="2353400"/>
              <a:ext cx="13125" cy="11025"/>
            </a:xfrm>
            <a:custGeom>
              <a:avLst/>
              <a:gdLst/>
              <a:ahLst/>
              <a:cxnLst/>
              <a:rect l="l" t="t" r="r" b="b"/>
              <a:pathLst>
                <a:path w="525" h="441" extrusionOk="0">
                  <a:moveTo>
                    <a:pt x="405" y="0"/>
                  </a:moveTo>
                  <a:cubicBezTo>
                    <a:pt x="322" y="0"/>
                    <a:pt x="226" y="36"/>
                    <a:pt x="143" y="96"/>
                  </a:cubicBezTo>
                  <a:cubicBezTo>
                    <a:pt x="72" y="167"/>
                    <a:pt x="24" y="250"/>
                    <a:pt x="12" y="322"/>
                  </a:cubicBezTo>
                  <a:cubicBezTo>
                    <a:pt x="0" y="393"/>
                    <a:pt x="0" y="441"/>
                    <a:pt x="0" y="441"/>
                  </a:cubicBezTo>
                  <a:cubicBezTo>
                    <a:pt x="0" y="441"/>
                    <a:pt x="48" y="429"/>
                    <a:pt x="119" y="393"/>
                  </a:cubicBezTo>
                  <a:cubicBezTo>
                    <a:pt x="179" y="369"/>
                    <a:pt x="250" y="322"/>
                    <a:pt x="310" y="274"/>
                  </a:cubicBezTo>
                  <a:cubicBezTo>
                    <a:pt x="369" y="227"/>
                    <a:pt x="417" y="167"/>
                    <a:pt x="465" y="107"/>
                  </a:cubicBezTo>
                  <a:lnTo>
                    <a:pt x="524" y="24"/>
                  </a:lnTo>
                  <a:cubicBezTo>
                    <a:pt x="524" y="24"/>
                    <a:pt x="476" y="0"/>
                    <a:pt x="40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9" name="Google Shape;17359;p59"/>
            <p:cNvSpPr/>
            <p:nvPr/>
          </p:nvSpPr>
          <p:spPr>
            <a:xfrm>
              <a:off x="3592700" y="2398650"/>
              <a:ext cx="19375" cy="25900"/>
            </a:xfrm>
            <a:custGeom>
              <a:avLst/>
              <a:gdLst/>
              <a:ahLst/>
              <a:cxnLst/>
              <a:rect l="l" t="t" r="r" b="b"/>
              <a:pathLst>
                <a:path w="775" h="1036" extrusionOk="0">
                  <a:moveTo>
                    <a:pt x="0" y="0"/>
                  </a:moveTo>
                  <a:cubicBezTo>
                    <a:pt x="0" y="0"/>
                    <a:pt x="12" y="83"/>
                    <a:pt x="96" y="191"/>
                  </a:cubicBezTo>
                  <a:cubicBezTo>
                    <a:pt x="167" y="310"/>
                    <a:pt x="298" y="429"/>
                    <a:pt x="417" y="536"/>
                  </a:cubicBezTo>
                  <a:cubicBezTo>
                    <a:pt x="524" y="643"/>
                    <a:pt x="608" y="762"/>
                    <a:pt x="631" y="857"/>
                  </a:cubicBezTo>
                  <a:cubicBezTo>
                    <a:pt x="654" y="958"/>
                    <a:pt x="613" y="1027"/>
                    <a:pt x="608" y="1035"/>
                  </a:cubicBezTo>
                  <a:lnTo>
                    <a:pt x="608" y="1035"/>
                  </a:lnTo>
                  <a:cubicBezTo>
                    <a:pt x="620" y="1031"/>
                    <a:pt x="706" y="1004"/>
                    <a:pt x="727" y="857"/>
                  </a:cubicBezTo>
                  <a:cubicBezTo>
                    <a:pt x="774" y="726"/>
                    <a:pt x="727" y="500"/>
                    <a:pt x="572" y="357"/>
                  </a:cubicBezTo>
                  <a:cubicBezTo>
                    <a:pt x="417" y="226"/>
                    <a:pt x="274" y="167"/>
                    <a:pt x="167" y="107"/>
                  </a:cubicBezTo>
                  <a:cubicBezTo>
                    <a:pt x="60" y="48"/>
                    <a:pt x="0" y="0"/>
                    <a:pt x="0" y="0"/>
                  </a:cubicBezTo>
                  <a:close/>
                  <a:moveTo>
                    <a:pt x="608" y="1035"/>
                  </a:moveTo>
                  <a:lnTo>
                    <a:pt x="608" y="1035"/>
                  </a:lnTo>
                  <a:cubicBezTo>
                    <a:pt x="607" y="1036"/>
                    <a:pt x="606" y="1036"/>
                    <a:pt x="608" y="1036"/>
                  </a:cubicBezTo>
                  <a:cubicBezTo>
                    <a:pt x="608" y="1036"/>
                    <a:pt x="608" y="1036"/>
                    <a:pt x="608" y="103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0" name="Google Shape;17360;p59"/>
            <p:cNvSpPr/>
            <p:nvPr/>
          </p:nvSpPr>
          <p:spPr>
            <a:xfrm>
              <a:off x="3617100" y="2548050"/>
              <a:ext cx="181000" cy="62325"/>
            </a:xfrm>
            <a:custGeom>
              <a:avLst/>
              <a:gdLst/>
              <a:ahLst/>
              <a:cxnLst/>
              <a:rect l="l" t="t" r="r" b="b"/>
              <a:pathLst>
                <a:path w="7240" h="2493" extrusionOk="0">
                  <a:moveTo>
                    <a:pt x="1" y="1"/>
                  </a:moveTo>
                  <a:cubicBezTo>
                    <a:pt x="1" y="1"/>
                    <a:pt x="334" y="335"/>
                    <a:pt x="834" y="846"/>
                  </a:cubicBezTo>
                  <a:cubicBezTo>
                    <a:pt x="1108" y="1108"/>
                    <a:pt x="1418" y="1406"/>
                    <a:pt x="1763" y="1739"/>
                  </a:cubicBezTo>
                  <a:cubicBezTo>
                    <a:pt x="1846" y="1823"/>
                    <a:pt x="1953" y="1918"/>
                    <a:pt x="2096" y="1977"/>
                  </a:cubicBezTo>
                  <a:cubicBezTo>
                    <a:pt x="2239" y="2037"/>
                    <a:pt x="2370" y="2037"/>
                    <a:pt x="2477" y="2073"/>
                  </a:cubicBezTo>
                  <a:cubicBezTo>
                    <a:pt x="2703" y="2132"/>
                    <a:pt x="2906" y="2299"/>
                    <a:pt x="3192" y="2418"/>
                  </a:cubicBezTo>
                  <a:cubicBezTo>
                    <a:pt x="3301" y="2468"/>
                    <a:pt x="3435" y="2492"/>
                    <a:pt x="3573" y="2492"/>
                  </a:cubicBezTo>
                  <a:cubicBezTo>
                    <a:pt x="3600" y="2492"/>
                    <a:pt x="3628" y="2491"/>
                    <a:pt x="3656" y="2489"/>
                  </a:cubicBezTo>
                  <a:cubicBezTo>
                    <a:pt x="3823" y="2477"/>
                    <a:pt x="3942" y="2406"/>
                    <a:pt x="4061" y="2358"/>
                  </a:cubicBezTo>
                  <a:cubicBezTo>
                    <a:pt x="4287" y="2263"/>
                    <a:pt x="4525" y="2239"/>
                    <a:pt x="4775" y="2227"/>
                  </a:cubicBezTo>
                  <a:cubicBezTo>
                    <a:pt x="4868" y="2223"/>
                    <a:pt x="4959" y="2221"/>
                    <a:pt x="5049" y="2221"/>
                  </a:cubicBezTo>
                  <a:cubicBezTo>
                    <a:pt x="5417" y="2221"/>
                    <a:pt x="5752" y="2254"/>
                    <a:pt x="6049" y="2263"/>
                  </a:cubicBezTo>
                  <a:cubicBezTo>
                    <a:pt x="6799" y="2299"/>
                    <a:pt x="7240" y="2311"/>
                    <a:pt x="7240" y="2311"/>
                  </a:cubicBezTo>
                  <a:cubicBezTo>
                    <a:pt x="7240" y="2311"/>
                    <a:pt x="6799" y="2251"/>
                    <a:pt x="6037" y="2156"/>
                  </a:cubicBezTo>
                  <a:cubicBezTo>
                    <a:pt x="5656" y="2120"/>
                    <a:pt x="5228" y="2037"/>
                    <a:pt x="4739" y="2037"/>
                  </a:cubicBezTo>
                  <a:cubicBezTo>
                    <a:pt x="4501" y="2037"/>
                    <a:pt x="4227" y="2073"/>
                    <a:pt x="3966" y="2156"/>
                  </a:cubicBezTo>
                  <a:cubicBezTo>
                    <a:pt x="3835" y="2204"/>
                    <a:pt x="3716" y="2263"/>
                    <a:pt x="3608" y="2275"/>
                  </a:cubicBezTo>
                  <a:cubicBezTo>
                    <a:pt x="3585" y="2280"/>
                    <a:pt x="3561" y="2283"/>
                    <a:pt x="3536" y="2283"/>
                  </a:cubicBezTo>
                  <a:cubicBezTo>
                    <a:pt x="3449" y="2283"/>
                    <a:pt x="3356" y="2253"/>
                    <a:pt x="3263" y="2216"/>
                  </a:cubicBezTo>
                  <a:cubicBezTo>
                    <a:pt x="3025" y="2132"/>
                    <a:pt x="2799" y="1954"/>
                    <a:pt x="2525" y="1882"/>
                  </a:cubicBezTo>
                  <a:cubicBezTo>
                    <a:pt x="2370" y="1835"/>
                    <a:pt x="2239" y="1846"/>
                    <a:pt x="2144" y="1799"/>
                  </a:cubicBezTo>
                  <a:cubicBezTo>
                    <a:pt x="2061" y="1763"/>
                    <a:pt x="1965" y="1680"/>
                    <a:pt x="1882" y="1608"/>
                  </a:cubicBezTo>
                  <a:cubicBezTo>
                    <a:pt x="1525" y="1287"/>
                    <a:pt x="1191" y="1001"/>
                    <a:pt x="918" y="763"/>
                  </a:cubicBezTo>
                  <a:cubicBezTo>
                    <a:pt x="346" y="29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1" name="Google Shape;17361;p59"/>
            <p:cNvSpPr/>
            <p:nvPr/>
          </p:nvSpPr>
          <p:spPr>
            <a:xfrm>
              <a:off x="3842425" y="2585875"/>
              <a:ext cx="60150" cy="15200"/>
            </a:xfrm>
            <a:custGeom>
              <a:avLst/>
              <a:gdLst/>
              <a:ahLst/>
              <a:cxnLst/>
              <a:rect l="l" t="t" r="r" b="b"/>
              <a:pathLst>
                <a:path w="2406" h="608" extrusionOk="0">
                  <a:moveTo>
                    <a:pt x="1251" y="0"/>
                  </a:moveTo>
                  <a:cubicBezTo>
                    <a:pt x="858" y="0"/>
                    <a:pt x="560" y="179"/>
                    <a:pt x="358" y="238"/>
                  </a:cubicBezTo>
                  <a:cubicBezTo>
                    <a:pt x="144" y="310"/>
                    <a:pt x="1" y="310"/>
                    <a:pt x="1" y="310"/>
                  </a:cubicBezTo>
                  <a:cubicBezTo>
                    <a:pt x="1" y="310"/>
                    <a:pt x="92" y="340"/>
                    <a:pt x="251" y="340"/>
                  </a:cubicBezTo>
                  <a:cubicBezTo>
                    <a:pt x="290" y="340"/>
                    <a:pt x="334" y="338"/>
                    <a:pt x="382" y="333"/>
                  </a:cubicBezTo>
                  <a:cubicBezTo>
                    <a:pt x="620" y="322"/>
                    <a:pt x="901" y="214"/>
                    <a:pt x="1216" y="214"/>
                  </a:cubicBezTo>
                  <a:cubicBezTo>
                    <a:pt x="1231" y="214"/>
                    <a:pt x="1247" y="214"/>
                    <a:pt x="1263" y="214"/>
                  </a:cubicBezTo>
                  <a:cubicBezTo>
                    <a:pt x="1596" y="238"/>
                    <a:pt x="1870" y="322"/>
                    <a:pt x="2084" y="417"/>
                  </a:cubicBezTo>
                  <a:cubicBezTo>
                    <a:pt x="2287" y="512"/>
                    <a:pt x="2406" y="607"/>
                    <a:pt x="2406" y="607"/>
                  </a:cubicBezTo>
                  <a:cubicBezTo>
                    <a:pt x="2406" y="607"/>
                    <a:pt x="2334" y="488"/>
                    <a:pt x="2144" y="322"/>
                  </a:cubicBezTo>
                  <a:cubicBezTo>
                    <a:pt x="1953" y="155"/>
                    <a:pt x="1632" y="0"/>
                    <a:pt x="125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2" name="Google Shape;17362;p59"/>
            <p:cNvSpPr/>
            <p:nvPr/>
          </p:nvSpPr>
          <p:spPr>
            <a:xfrm>
              <a:off x="3942750" y="2738550"/>
              <a:ext cx="32175" cy="103625"/>
            </a:xfrm>
            <a:custGeom>
              <a:avLst/>
              <a:gdLst/>
              <a:ahLst/>
              <a:cxnLst/>
              <a:rect l="l" t="t" r="r" b="b"/>
              <a:pathLst>
                <a:path w="1287" h="4145" extrusionOk="0">
                  <a:moveTo>
                    <a:pt x="107" y="1"/>
                  </a:moveTo>
                  <a:lnTo>
                    <a:pt x="107" y="1"/>
                  </a:lnTo>
                  <a:cubicBezTo>
                    <a:pt x="107" y="1"/>
                    <a:pt x="60" y="49"/>
                    <a:pt x="36" y="168"/>
                  </a:cubicBezTo>
                  <a:cubicBezTo>
                    <a:pt x="0" y="287"/>
                    <a:pt x="36" y="477"/>
                    <a:pt x="167" y="656"/>
                  </a:cubicBezTo>
                  <a:cubicBezTo>
                    <a:pt x="286" y="846"/>
                    <a:pt x="512" y="989"/>
                    <a:pt x="703" y="1168"/>
                  </a:cubicBezTo>
                  <a:cubicBezTo>
                    <a:pt x="881" y="1346"/>
                    <a:pt x="1000" y="1596"/>
                    <a:pt x="1012" y="1894"/>
                  </a:cubicBezTo>
                  <a:cubicBezTo>
                    <a:pt x="1048" y="2489"/>
                    <a:pt x="881" y="3061"/>
                    <a:pt x="834" y="3466"/>
                  </a:cubicBezTo>
                  <a:cubicBezTo>
                    <a:pt x="774" y="3882"/>
                    <a:pt x="750" y="4144"/>
                    <a:pt x="750" y="4144"/>
                  </a:cubicBezTo>
                  <a:cubicBezTo>
                    <a:pt x="750" y="4144"/>
                    <a:pt x="834" y="3906"/>
                    <a:pt x="953" y="3501"/>
                  </a:cubicBezTo>
                  <a:cubicBezTo>
                    <a:pt x="1012" y="3311"/>
                    <a:pt x="1072" y="3073"/>
                    <a:pt x="1155" y="2799"/>
                  </a:cubicBezTo>
                  <a:cubicBezTo>
                    <a:pt x="1227" y="2513"/>
                    <a:pt x="1286" y="2216"/>
                    <a:pt x="1250" y="1882"/>
                  </a:cubicBezTo>
                  <a:cubicBezTo>
                    <a:pt x="1238" y="1549"/>
                    <a:pt x="1072" y="1203"/>
                    <a:pt x="834" y="1025"/>
                  </a:cubicBezTo>
                  <a:cubicBezTo>
                    <a:pt x="619" y="834"/>
                    <a:pt x="393" y="751"/>
                    <a:pt x="262" y="596"/>
                  </a:cubicBezTo>
                  <a:cubicBezTo>
                    <a:pt x="119" y="453"/>
                    <a:pt x="60" y="287"/>
                    <a:pt x="60" y="180"/>
                  </a:cubicBezTo>
                  <a:cubicBezTo>
                    <a:pt x="60" y="61"/>
                    <a:pt x="107" y="1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3" name="Google Shape;17363;p59"/>
            <p:cNvSpPr/>
            <p:nvPr/>
          </p:nvSpPr>
          <p:spPr>
            <a:xfrm>
              <a:off x="3953150" y="2856125"/>
              <a:ext cx="24450" cy="94400"/>
            </a:xfrm>
            <a:custGeom>
              <a:avLst/>
              <a:gdLst/>
              <a:ahLst/>
              <a:cxnLst/>
              <a:rect l="l" t="t" r="r" b="b"/>
              <a:pathLst>
                <a:path w="978" h="3776" extrusionOk="0">
                  <a:moveTo>
                    <a:pt x="299" y="1"/>
                  </a:moveTo>
                  <a:cubicBezTo>
                    <a:pt x="299" y="1"/>
                    <a:pt x="298" y="1"/>
                    <a:pt x="296" y="2"/>
                  </a:cubicBezTo>
                  <a:lnTo>
                    <a:pt x="296" y="2"/>
                  </a:lnTo>
                  <a:cubicBezTo>
                    <a:pt x="301" y="1"/>
                    <a:pt x="302" y="1"/>
                    <a:pt x="299" y="1"/>
                  </a:cubicBezTo>
                  <a:close/>
                  <a:moveTo>
                    <a:pt x="296" y="2"/>
                  </a:moveTo>
                  <a:cubicBezTo>
                    <a:pt x="283" y="6"/>
                    <a:pt x="239" y="22"/>
                    <a:pt x="168" y="84"/>
                  </a:cubicBezTo>
                  <a:cubicBezTo>
                    <a:pt x="72" y="156"/>
                    <a:pt x="1" y="299"/>
                    <a:pt x="1" y="501"/>
                  </a:cubicBezTo>
                  <a:cubicBezTo>
                    <a:pt x="1" y="894"/>
                    <a:pt x="180" y="1370"/>
                    <a:pt x="394" y="1882"/>
                  </a:cubicBezTo>
                  <a:cubicBezTo>
                    <a:pt x="596" y="2382"/>
                    <a:pt x="799" y="2847"/>
                    <a:pt x="870" y="3192"/>
                  </a:cubicBezTo>
                  <a:cubicBezTo>
                    <a:pt x="894" y="3370"/>
                    <a:pt x="906" y="3501"/>
                    <a:pt x="930" y="3609"/>
                  </a:cubicBezTo>
                  <a:cubicBezTo>
                    <a:pt x="942" y="3716"/>
                    <a:pt x="942" y="3775"/>
                    <a:pt x="942" y="3775"/>
                  </a:cubicBezTo>
                  <a:lnTo>
                    <a:pt x="942" y="3597"/>
                  </a:lnTo>
                  <a:cubicBezTo>
                    <a:pt x="953" y="3489"/>
                    <a:pt x="977" y="3335"/>
                    <a:pt x="953" y="3156"/>
                  </a:cubicBezTo>
                  <a:cubicBezTo>
                    <a:pt x="942" y="2799"/>
                    <a:pt x="811" y="2299"/>
                    <a:pt x="584" y="1787"/>
                  </a:cubicBezTo>
                  <a:cubicBezTo>
                    <a:pt x="394" y="1287"/>
                    <a:pt x="156" y="822"/>
                    <a:pt x="108" y="501"/>
                  </a:cubicBezTo>
                  <a:cubicBezTo>
                    <a:pt x="96" y="334"/>
                    <a:pt x="120" y="180"/>
                    <a:pt x="180" y="108"/>
                  </a:cubicBezTo>
                  <a:cubicBezTo>
                    <a:pt x="232" y="45"/>
                    <a:pt x="285" y="9"/>
                    <a:pt x="296" y="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4" name="Google Shape;17364;p59"/>
            <p:cNvSpPr/>
            <p:nvPr/>
          </p:nvSpPr>
          <p:spPr>
            <a:xfrm>
              <a:off x="3961800" y="2979375"/>
              <a:ext cx="15800" cy="52400"/>
            </a:xfrm>
            <a:custGeom>
              <a:avLst/>
              <a:gdLst/>
              <a:ahLst/>
              <a:cxnLst/>
              <a:rect l="l" t="t" r="r" b="b"/>
              <a:pathLst>
                <a:path w="632" h="2096" extrusionOk="0">
                  <a:moveTo>
                    <a:pt x="631" y="0"/>
                  </a:moveTo>
                  <a:cubicBezTo>
                    <a:pt x="631" y="0"/>
                    <a:pt x="357" y="429"/>
                    <a:pt x="179" y="1024"/>
                  </a:cubicBezTo>
                  <a:cubicBezTo>
                    <a:pt x="95" y="1310"/>
                    <a:pt x="0" y="1607"/>
                    <a:pt x="60" y="1834"/>
                  </a:cubicBezTo>
                  <a:cubicBezTo>
                    <a:pt x="72" y="1941"/>
                    <a:pt x="155" y="2024"/>
                    <a:pt x="191" y="2060"/>
                  </a:cubicBezTo>
                  <a:cubicBezTo>
                    <a:pt x="250" y="2096"/>
                    <a:pt x="286" y="2096"/>
                    <a:pt x="286" y="2096"/>
                  </a:cubicBezTo>
                  <a:lnTo>
                    <a:pt x="226" y="2036"/>
                  </a:lnTo>
                  <a:cubicBezTo>
                    <a:pt x="191" y="2000"/>
                    <a:pt x="179" y="1917"/>
                    <a:pt x="179" y="1834"/>
                  </a:cubicBezTo>
                  <a:cubicBezTo>
                    <a:pt x="179" y="1643"/>
                    <a:pt x="310" y="1405"/>
                    <a:pt x="405" y="1107"/>
                  </a:cubicBezTo>
                  <a:cubicBezTo>
                    <a:pt x="584" y="524"/>
                    <a:pt x="631" y="0"/>
                    <a:pt x="6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5" name="Google Shape;17365;p59"/>
            <p:cNvSpPr/>
            <p:nvPr/>
          </p:nvSpPr>
          <p:spPr>
            <a:xfrm>
              <a:off x="3812375" y="2229200"/>
              <a:ext cx="46750" cy="9325"/>
            </a:xfrm>
            <a:custGeom>
              <a:avLst/>
              <a:gdLst/>
              <a:ahLst/>
              <a:cxnLst/>
              <a:rect l="l" t="t" r="r" b="b"/>
              <a:pathLst>
                <a:path w="1870" h="373" extrusionOk="0">
                  <a:moveTo>
                    <a:pt x="826" y="0"/>
                  </a:moveTo>
                  <a:cubicBezTo>
                    <a:pt x="601" y="0"/>
                    <a:pt x="411" y="25"/>
                    <a:pt x="262" y="75"/>
                  </a:cubicBezTo>
                  <a:cubicBezTo>
                    <a:pt x="96" y="122"/>
                    <a:pt x="0" y="182"/>
                    <a:pt x="0" y="182"/>
                  </a:cubicBezTo>
                  <a:cubicBezTo>
                    <a:pt x="0" y="182"/>
                    <a:pt x="429" y="182"/>
                    <a:pt x="929" y="242"/>
                  </a:cubicBezTo>
                  <a:cubicBezTo>
                    <a:pt x="1441" y="301"/>
                    <a:pt x="1870" y="373"/>
                    <a:pt x="1870" y="373"/>
                  </a:cubicBezTo>
                  <a:cubicBezTo>
                    <a:pt x="1870" y="373"/>
                    <a:pt x="1786" y="301"/>
                    <a:pt x="1631" y="218"/>
                  </a:cubicBezTo>
                  <a:cubicBezTo>
                    <a:pt x="1465" y="122"/>
                    <a:pt x="1250" y="39"/>
                    <a:pt x="965" y="3"/>
                  </a:cubicBezTo>
                  <a:cubicBezTo>
                    <a:pt x="917" y="1"/>
                    <a:pt x="871" y="0"/>
                    <a:pt x="82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6" name="Google Shape;17366;p59"/>
            <p:cNvSpPr/>
            <p:nvPr/>
          </p:nvSpPr>
          <p:spPr>
            <a:xfrm>
              <a:off x="3881125" y="2265300"/>
              <a:ext cx="18175" cy="7450"/>
            </a:xfrm>
            <a:custGeom>
              <a:avLst/>
              <a:gdLst/>
              <a:ahLst/>
              <a:cxnLst/>
              <a:rect l="l" t="t" r="r" b="b"/>
              <a:pathLst>
                <a:path w="727" h="298" extrusionOk="0">
                  <a:moveTo>
                    <a:pt x="188" y="1"/>
                  </a:moveTo>
                  <a:cubicBezTo>
                    <a:pt x="80" y="1"/>
                    <a:pt x="1" y="24"/>
                    <a:pt x="1" y="24"/>
                  </a:cubicBezTo>
                  <a:cubicBezTo>
                    <a:pt x="1" y="24"/>
                    <a:pt x="120" y="179"/>
                    <a:pt x="322" y="262"/>
                  </a:cubicBezTo>
                  <a:cubicBezTo>
                    <a:pt x="398" y="289"/>
                    <a:pt x="474" y="297"/>
                    <a:pt x="539" y="297"/>
                  </a:cubicBezTo>
                  <a:cubicBezTo>
                    <a:pt x="648" y="297"/>
                    <a:pt x="727" y="274"/>
                    <a:pt x="727" y="274"/>
                  </a:cubicBezTo>
                  <a:cubicBezTo>
                    <a:pt x="727" y="274"/>
                    <a:pt x="608" y="107"/>
                    <a:pt x="405" y="36"/>
                  </a:cubicBezTo>
                  <a:cubicBezTo>
                    <a:pt x="330" y="9"/>
                    <a:pt x="254" y="1"/>
                    <a:pt x="18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7" name="Google Shape;17367;p59"/>
            <p:cNvSpPr/>
            <p:nvPr/>
          </p:nvSpPr>
          <p:spPr>
            <a:xfrm>
              <a:off x="2925650" y="2532000"/>
              <a:ext cx="24425" cy="7450"/>
            </a:xfrm>
            <a:custGeom>
              <a:avLst/>
              <a:gdLst/>
              <a:ahLst/>
              <a:cxnLst/>
              <a:rect l="l" t="t" r="r" b="b"/>
              <a:pathLst>
                <a:path w="977" h="298" extrusionOk="0">
                  <a:moveTo>
                    <a:pt x="238" y="1"/>
                  </a:moveTo>
                  <a:cubicBezTo>
                    <a:pt x="98" y="1"/>
                    <a:pt x="1" y="24"/>
                    <a:pt x="1" y="24"/>
                  </a:cubicBezTo>
                  <a:cubicBezTo>
                    <a:pt x="1" y="24"/>
                    <a:pt x="191" y="191"/>
                    <a:pt x="465" y="262"/>
                  </a:cubicBezTo>
                  <a:cubicBezTo>
                    <a:pt x="563" y="289"/>
                    <a:pt x="660" y="297"/>
                    <a:pt x="742" y="297"/>
                  </a:cubicBezTo>
                  <a:cubicBezTo>
                    <a:pt x="879" y="297"/>
                    <a:pt x="977" y="274"/>
                    <a:pt x="977" y="274"/>
                  </a:cubicBezTo>
                  <a:cubicBezTo>
                    <a:pt x="977" y="274"/>
                    <a:pt x="786" y="107"/>
                    <a:pt x="524" y="36"/>
                  </a:cubicBezTo>
                  <a:cubicBezTo>
                    <a:pt x="422" y="9"/>
                    <a:pt x="322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8" name="Google Shape;17368;p59"/>
            <p:cNvSpPr/>
            <p:nvPr/>
          </p:nvSpPr>
          <p:spPr>
            <a:xfrm>
              <a:off x="2970600" y="2549150"/>
              <a:ext cx="138125" cy="62050"/>
            </a:xfrm>
            <a:custGeom>
              <a:avLst/>
              <a:gdLst/>
              <a:ahLst/>
              <a:cxnLst/>
              <a:rect l="l" t="t" r="r" b="b"/>
              <a:pathLst>
                <a:path w="5525" h="2482" extrusionOk="0">
                  <a:moveTo>
                    <a:pt x="1078" y="1"/>
                  </a:moveTo>
                  <a:cubicBezTo>
                    <a:pt x="1018" y="1"/>
                    <a:pt x="961" y="2"/>
                    <a:pt x="905" y="5"/>
                  </a:cubicBezTo>
                  <a:cubicBezTo>
                    <a:pt x="631" y="17"/>
                    <a:pt x="405" y="52"/>
                    <a:pt x="239" y="64"/>
                  </a:cubicBezTo>
                  <a:cubicBezTo>
                    <a:pt x="96" y="76"/>
                    <a:pt x="0" y="88"/>
                    <a:pt x="0" y="88"/>
                  </a:cubicBezTo>
                  <a:lnTo>
                    <a:pt x="239" y="88"/>
                  </a:lnTo>
                  <a:cubicBezTo>
                    <a:pt x="405" y="88"/>
                    <a:pt x="631" y="88"/>
                    <a:pt x="905" y="112"/>
                  </a:cubicBezTo>
                  <a:cubicBezTo>
                    <a:pt x="1191" y="136"/>
                    <a:pt x="1524" y="171"/>
                    <a:pt x="1858" y="290"/>
                  </a:cubicBezTo>
                  <a:cubicBezTo>
                    <a:pt x="2215" y="386"/>
                    <a:pt x="2560" y="588"/>
                    <a:pt x="2917" y="802"/>
                  </a:cubicBezTo>
                  <a:cubicBezTo>
                    <a:pt x="3608" y="1279"/>
                    <a:pt x="4215" y="1791"/>
                    <a:pt x="4703" y="2076"/>
                  </a:cubicBezTo>
                  <a:cubicBezTo>
                    <a:pt x="4941" y="2219"/>
                    <a:pt x="5156" y="2326"/>
                    <a:pt x="5299" y="2386"/>
                  </a:cubicBezTo>
                  <a:lnTo>
                    <a:pt x="5525" y="2481"/>
                  </a:lnTo>
                  <a:cubicBezTo>
                    <a:pt x="5525" y="2481"/>
                    <a:pt x="5453" y="2433"/>
                    <a:pt x="5299" y="2374"/>
                  </a:cubicBezTo>
                  <a:cubicBezTo>
                    <a:pt x="5168" y="2291"/>
                    <a:pt x="4977" y="2160"/>
                    <a:pt x="4751" y="1993"/>
                  </a:cubicBezTo>
                  <a:cubicBezTo>
                    <a:pt x="4299" y="1660"/>
                    <a:pt x="3751" y="1124"/>
                    <a:pt x="3025" y="624"/>
                  </a:cubicBezTo>
                  <a:cubicBezTo>
                    <a:pt x="2667" y="386"/>
                    <a:pt x="2274" y="195"/>
                    <a:pt x="1905" y="112"/>
                  </a:cubicBezTo>
                  <a:cubicBezTo>
                    <a:pt x="1608" y="25"/>
                    <a:pt x="1326" y="1"/>
                    <a:pt x="107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9" name="Google Shape;17369;p59"/>
            <p:cNvSpPr/>
            <p:nvPr/>
          </p:nvSpPr>
          <p:spPr>
            <a:xfrm>
              <a:off x="3293250" y="2759100"/>
              <a:ext cx="10150" cy="50625"/>
            </a:xfrm>
            <a:custGeom>
              <a:avLst/>
              <a:gdLst/>
              <a:ahLst/>
              <a:cxnLst/>
              <a:rect l="l" t="t" r="r" b="b"/>
              <a:pathLst>
                <a:path w="406" h="2025" extrusionOk="0">
                  <a:moveTo>
                    <a:pt x="406" y="0"/>
                  </a:moveTo>
                  <a:lnTo>
                    <a:pt x="406" y="0"/>
                  </a:lnTo>
                  <a:cubicBezTo>
                    <a:pt x="406" y="1"/>
                    <a:pt x="322" y="96"/>
                    <a:pt x="251" y="274"/>
                  </a:cubicBezTo>
                  <a:cubicBezTo>
                    <a:pt x="179" y="453"/>
                    <a:pt x="84" y="703"/>
                    <a:pt x="48" y="989"/>
                  </a:cubicBezTo>
                  <a:cubicBezTo>
                    <a:pt x="1" y="1286"/>
                    <a:pt x="25" y="1536"/>
                    <a:pt x="60" y="1727"/>
                  </a:cubicBezTo>
                  <a:cubicBezTo>
                    <a:pt x="84" y="1905"/>
                    <a:pt x="132" y="2025"/>
                    <a:pt x="132" y="2025"/>
                  </a:cubicBezTo>
                  <a:cubicBezTo>
                    <a:pt x="132" y="2025"/>
                    <a:pt x="191" y="1584"/>
                    <a:pt x="263" y="1013"/>
                  </a:cubicBezTo>
                  <a:cubicBezTo>
                    <a:pt x="346" y="465"/>
                    <a:pt x="406" y="1"/>
                    <a:pt x="40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0" name="Google Shape;17370;p59"/>
            <p:cNvSpPr/>
            <p:nvPr/>
          </p:nvSpPr>
          <p:spPr>
            <a:xfrm>
              <a:off x="3281950" y="2821900"/>
              <a:ext cx="14900" cy="58975"/>
            </a:xfrm>
            <a:custGeom>
              <a:avLst/>
              <a:gdLst/>
              <a:ahLst/>
              <a:cxnLst/>
              <a:rect l="l" t="t" r="r" b="b"/>
              <a:pathLst>
                <a:path w="596" h="2359" extrusionOk="0">
                  <a:moveTo>
                    <a:pt x="405" y="1"/>
                  </a:moveTo>
                  <a:cubicBezTo>
                    <a:pt x="405" y="1"/>
                    <a:pt x="322" y="120"/>
                    <a:pt x="274" y="358"/>
                  </a:cubicBezTo>
                  <a:cubicBezTo>
                    <a:pt x="238" y="477"/>
                    <a:pt x="238" y="620"/>
                    <a:pt x="262" y="775"/>
                  </a:cubicBezTo>
                  <a:cubicBezTo>
                    <a:pt x="274" y="929"/>
                    <a:pt x="358" y="1108"/>
                    <a:pt x="358" y="1227"/>
                  </a:cubicBezTo>
                  <a:cubicBezTo>
                    <a:pt x="381" y="1346"/>
                    <a:pt x="286" y="1477"/>
                    <a:pt x="238" y="1632"/>
                  </a:cubicBezTo>
                  <a:cubicBezTo>
                    <a:pt x="179" y="1763"/>
                    <a:pt x="143" y="1894"/>
                    <a:pt x="107" y="2001"/>
                  </a:cubicBezTo>
                  <a:cubicBezTo>
                    <a:pt x="36" y="2227"/>
                    <a:pt x="0" y="2358"/>
                    <a:pt x="0" y="2358"/>
                  </a:cubicBezTo>
                  <a:cubicBezTo>
                    <a:pt x="0" y="2358"/>
                    <a:pt x="96" y="2239"/>
                    <a:pt x="215" y="2060"/>
                  </a:cubicBezTo>
                  <a:cubicBezTo>
                    <a:pt x="274" y="1953"/>
                    <a:pt x="346" y="1846"/>
                    <a:pt x="417" y="1715"/>
                  </a:cubicBezTo>
                  <a:cubicBezTo>
                    <a:pt x="477" y="1584"/>
                    <a:pt x="596" y="1453"/>
                    <a:pt x="596" y="1215"/>
                  </a:cubicBezTo>
                  <a:cubicBezTo>
                    <a:pt x="572" y="989"/>
                    <a:pt x="477" y="870"/>
                    <a:pt x="453" y="739"/>
                  </a:cubicBezTo>
                  <a:cubicBezTo>
                    <a:pt x="417" y="596"/>
                    <a:pt x="393" y="465"/>
                    <a:pt x="393" y="358"/>
                  </a:cubicBezTo>
                  <a:cubicBezTo>
                    <a:pt x="369" y="156"/>
                    <a:pt x="405" y="1"/>
                    <a:pt x="40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1" name="Google Shape;17371;p59"/>
            <p:cNvSpPr/>
            <p:nvPr/>
          </p:nvSpPr>
          <p:spPr>
            <a:xfrm>
              <a:off x="3220925" y="2921025"/>
              <a:ext cx="33950" cy="29500"/>
            </a:xfrm>
            <a:custGeom>
              <a:avLst/>
              <a:gdLst/>
              <a:ahLst/>
              <a:cxnLst/>
              <a:rect l="l" t="t" r="r" b="b"/>
              <a:pathLst>
                <a:path w="1358" h="1180" extrusionOk="0">
                  <a:moveTo>
                    <a:pt x="1358" y="0"/>
                  </a:moveTo>
                  <a:lnTo>
                    <a:pt x="1358" y="0"/>
                  </a:lnTo>
                  <a:cubicBezTo>
                    <a:pt x="1358" y="1"/>
                    <a:pt x="953" y="131"/>
                    <a:pt x="572" y="465"/>
                  </a:cubicBezTo>
                  <a:cubicBezTo>
                    <a:pt x="179" y="786"/>
                    <a:pt x="1" y="1179"/>
                    <a:pt x="1" y="1179"/>
                  </a:cubicBezTo>
                  <a:cubicBezTo>
                    <a:pt x="1" y="1179"/>
                    <a:pt x="358" y="953"/>
                    <a:pt x="715" y="632"/>
                  </a:cubicBezTo>
                  <a:cubicBezTo>
                    <a:pt x="1096" y="310"/>
                    <a:pt x="1358" y="1"/>
                    <a:pt x="13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2" name="Google Shape;17372;p59"/>
            <p:cNvSpPr/>
            <p:nvPr/>
          </p:nvSpPr>
          <p:spPr>
            <a:xfrm>
              <a:off x="3182225" y="2972225"/>
              <a:ext cx="17600" cy="43175"/>
            </a:xfrm>
            <a:custGeom>
              <a:avLst/>
              <a:gdLst/>
              <a:ahLst/>
              <a:cxnLst/>
              <a:rect l="l" t="t" r="r" b="b"/>
              <a:pathLst>
                <a:path w="704" h="1727" extrusionOk="0">
                  <a:moveTo>
                    <a:pt x="703" y="0"/>
                  </a:moveTo>
                  <a:cubicBezTo>
                    <a:pt x="703" y="0"/>
                    <a:pt x="441" y="346"/>
                    <a:pt x="239" y="822"/>
                  </a:cubicBezTo>
                  <a:cubicBezTo>
                    <a:pt x="48" y="1298"/>
                    <a:pt x="1" y="1727"/>
                    <a:pt x="1" y="1727"/>
                  </a:cubicBezTo>
                  <a:cubicBezTo>
                    <a:pt x="1" y="1727"/>
                    <a:pt x="275" y="1393"/>
                    <a:pt x="465" y="917"/>
                  </a:cubicBezTo>
                  <a:cubicBezTo>
                    <a:pt x="656" y="429"/>
                    <a:pt x="703" y="0"/>
                    <a:pt x="70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3" name="Google Shape;17373;p59"/>
            <p:cNvSpPr/>
            <p:nvPr/>
          </p:nvSpPr>
          <p:spPr>
            <a:xfrm>
              <a:off x="3149500" y="3058250"/>
              <a:ext cx="11925" cy="38725"/>
            </a:xfrm>
            <a:custGeom>
              <a:avLst/>
              <a:gdLst/>
              <a:ahLst/>
              <a:cxnLst/>
              <a:rect l="l" t="t" r="r" b="b"/>
              <a:pathLst>
                <a:path w="477" h="1549" extrusionOk="0">
                  <a:moveTo>
                    <a:pt x="405" y="0"/>
                  </a:moveTo>
                  <a:cubicBezTo>
                    <a:pt x="405" y="0"/>
                    <a:pt x="262" y="346"/>
                    <a:pt x="143" y="762"/>
                  </a:cubicBezTo>
                  <a:cubicBezTo>
                    <a:pt x="36" y="1179"/>
                    <a:pt x="0" y="1548"/>
                    <a:pt x="0" y="1548"/>
                  </a:cubicBezTo>
                  <a:cubicBezTo>
                    <a:pt x="0" y="1548"/>
                    <a:pt x="262" y="1262"/>
                    <a:pt x="357" y="822"/>
                  </a:cubicBezTo>
                  <a:cubicBezTo>
                    <a:pt x="476" y="369"/>
                    <a:pt x="405" y="0"/>
                    <a:pt x="40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4" name="Google Shape;17374;p59"/>
            <p:cNvSpPr/>
            <p:nvPr/>
          </p:nvSpPr>
          <p:spPr>
            <a:xfrm>
              <a:off x="2819975" y="2257550"/>
              <a:ext cx="77425" cy="50325"/>
            </a:xfrm>
            <a:custGeom>
              <a:avLst/>
              <a:gdLst/>
              <a:ahLst/>
              <a:cxnLst/>
              <a:rect l="l" t="t" r="r" b="b"/>
              <a:pathLst>
                <a:path w="3097" h="2013" extrusionOk="0">
                  <a:moveTo>
                    <a:pt x="1" y="1"/>
                  </a:moveTo>
                  <a:cubicBezTo>
                    <a:pt x="1" y="1"/>
                    <a:pt x="644" y="548"/>
                    <a:pt x="1489" y="1108"/>
                  </a:cubicBezTo>
                  <a:cubicBezTo>
                    <a:pt x="2334" y="1655"/>
                    <a:pt x="3096" y="2013"/>
                    <a:pt x="3096" y="2013"/>
                  </a:cubicBezTo>
                  <a:cubicBezTo>
                    <a:pt x="3096" y="2013"/>
                    <a:pt x="2465" y="1477"/>
                    <a:pt x="1608" y="905"/>
                  </a:cubicBezTo>
                  <a:cubicBezTo>
                    <a:pt x="763" y="35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5" name="Google Shape;17375;p59"/>
            <p:cNvSpPr/>
            <p:nvPr/>
          </p:nvSpPr>
          <p:spPr>
            <a:xfrm>
              <a:off x="2892025" y="2280175"/>
              <a:ext cx="9850" cy="16100"/>
            </a:xfrm>
            <a:custGeom>
              <a:avLst/>
              <a:gdLst/>
              <a:ahLst/>
              <a:cxnLst/>
              <a:rect l="l" t="t" r="r" b="b"/>
              <a:pathLst>
                <a:path w="394" h="644" extrusionOk="0">
                  <a:moveTo>
                    <a:pt x="36" y="0"/>
                  </a:moveTo>
                  <a:cubicBezTo>
                    <a:pt x="36" y="0"/>
                    <a:pt x="0" y="203"/>
                    <a:pt x="95" y="381"/>
                  </a:cubicBezTo>
                  <a:cubicBezTo>
                    <a:pt x="179" y="560"/>
                    <a:pt x="357" y="643"/>
                    <a:pt x="357" y="643"/>
                  </a:cubicBezTo>
                  <a:cubicBezTo>
                    <a:pt x="357" y="643"/>
                    <a:pt x="393" y="453"/>
                    <a:pt x="298" y="274"/>
                  </a:cubicBezTo>
                  <a:cubicBezTo>
                    <a:pt x="214" y="96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6" name="Google Shape;17376;p59"/>
            <p:cNvSpPr/>
            <p:nvPr/>
          </p:nvSpPr>
          <p:spPr>
            <a:xfrm>
              <a:off x="2883675" y="2218850"/>
              <a:ext cx="9250" cy="42900"/>
            </a:xfrm>
            <a:custGeom>
              <a:avLst/>
              <a:gdLst/>
              <a:ahLst/>
              <a:cxnLst/>
              <a:rect l="l" t="t" r="r" b="b"/>
              <a:pathLst>
                <a:path w="370" h="1716" extrusionOk="0">
                  <a:moveTo>
                    <a:pt x="370" y="1"/>
                  </a:moveTo>
                  <a:cubicBezTo>
                    <a:pt x="370" y="1"/>
                    <a:pt x="298" y="72"/>
                    <a:pt x="239" y="215"/>
                  </a:cubicBezTo>
                  <a:cubicBezTo>
                    <a:pt x="144" y="358"/>
                    <a:pt x="60" y="572"/>
                    <a:pt x="25" y="822"/>
                  </a:cubicBezTo>
                  <a:cubicBezTo>
                    <a:pt x="1" y="1072"/>
                    <a:pt x="25" y="1298"/>
                    <a:pt x="72" y="1465"/>
                  </a:cubicBezTo>
                  <a:cubicBezTo>
                    <a:pt x="120" y="1620"/>
                    <a:pt x="156" y="1715"/>
                    <a:pt x="156" y="1715"/>
                  </a:cubicBezTo>
                  <a:cubicBezTo>
                    <a:pt x="156" y="1715"/>
                    <a:pt x="191" y="1310"/>
                    <a:pt x="251" y="846"/>
                  </a:cubicBezTo>
                  <a:cubicBezTo>
                    <a:pt x="298" y="406"/>
                    <a:pt x="370" y="1"/>
                    <a:pt x="3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7" name="Google Shape;17377;p59"/>
            <p:cNvSpPr/>
            <p:nvPr/>
          </p:nvSpPr>
          <p:spPr>
            <a:xfrm>
              <a:off x="3017025" y="1898575"/>
              <a:ext cx="325075" cy="144975"/>
            </a:xfrm>
            <a:custGeom>
              <a:avLst/>
              <a:gdLst/>
              <a:ahLst/>
              <a:cxnLst/>
              <a:rect l="l" t="t" r="r" b="b"/>
              <a:pathLst>
                <a:path w="13003" h="5799" extrusionOk="0">
                  <a:moveTo>
                    <a:pt x="13002" y="1"/>
                  </a:moveTo>
                  <a:lnTo>
                    <a:pt x="13002" y="1"/>
                  </a:lnTo>
                  <a:cubicBezTo>
                    <a:pt x="13002" y="1"/>
                    <a:pt x="12984" y="25"/>
                    <a:pt x="12965" y="86"/>
                  </a:cubicBezTo>
                  <a:lnTo>
                    <a:pt x="12965" y="86"/>
                  </a:lnTo>
                  <a:cubicBezTo>
                    <a:pt x="12988" y="29"/>
                    <a:pt x="13002" y="1"/>
                    <a:pt x="13002" y="1"/>
                  </a:cubicBezTo>
                  <a:close/>
                  <a:moveTo>
                    <a:pt x="12965" y="86"/>
                  </a:moveTo>
                  <a:lnTo>
                    <a:pt x="12965" y="86"/>
                  </a:lnTo>
                  <a:cubicBezTo>
                    <a:pt x="12959" y="102"/>
                    <a:pt x="12951" y="122"/>
                    <a:pt x="12943" y="143"/>
                  </a:cubicBezTo>
                  <a:cubicBezTo>
                    <a:pt x="12918" y="193"/>
                    <a:pt x="12890" y="253"/>
                    <a:pt x="12850" y="320"/>
                  </a:cubicBezTo>
                  <a:lnTo>
                    <a:pt x="12850" y="320"/>
                  </a:lnTo>
                  <a:cubicBezTo>
                    <a:pt x="12891" y="263"/>
                    <a:pt x="12920" y="214"/>
                    <a:pt x="12943" y="179"/>
                  </a:cubicBezTo>
                  <a:cubicBezTo>
                    <a:pt x="12950" y="141"/>
                    <a:pt x="12958" y="110"/>
                    <a:pt x="12965" y="86"/>
                  </a:cubicBezTo>
                  <a:close/>
                  <a:moveTo>
                    <a:pt x="12850" y="320"/>
                  </a:moveTo>
                  <a:lnTo>
                    <a:pt x="12850" y="320"/>
                  </a:lnTo>
                  <a:cubicBezTo>
                    <a:pt x="12808" y="379"/>
                    <a:pt x="12754" y="446"/>
                    <a:pt x="12681" y="513"/>
                  </a:cubicBezTo>
                  <a:cubicBezTo>
                    <a:pt x="12431" y="798"/>
                    <a:pt x="11931" y="1048"/>
                    <a:pt x="11276" y="1203"/>
                  </a:cubicBezTo>
                  <a:cubicBezTo>
                    <a:pt x="10943" y="1286"/>
                    <a:pt x="10574" y="1334"/>
                    <a:pt x="10181" y="1453"/>
                  </a:cubicBezTo>
                  <a:cubicBezTo>
                    <a:pt x="9800" y="1572"/>
                    <a:pt x="9371" y="1727"/>
                    <a:pt x="9014" y="2037"/>
                  </a:cubicBezTo>
                  <a:cubicBezTo>
                    <a:pt x="8835" y="2179"/>
                    <a:pt x="8669" y="2394"/>
                    <a:pt x="8573" y="2632"/>
                  </a:cubicBezTo>
                  <a:cubicBezTo>
                    <a:pt x="8478" y="2858"/>
                    <a:pt x="8442" y="3108"/>
                    <a:pt x="8335" y="3287"/>
                  </a:cubicBezTo>
                  <a:cubicBezTo>
                    <a:pt x="8240" y="3477"/>
                    <a:pt x="8026" y="3489"/>
                    <a:pt x="7764" y="3525"/>
                  </a:cubicBezTo>
                  <a:cubicBezTo>
                    <a:pt x="7621" y="3537"/>
                    <a:pt x="7478" y="3596"/>
                    <a:pt x="7359" y="3692"/>
                  </a:cubicBezTo>
                  <a:cubicBezTo>
                    <a:pt x="7252" y="3775"/>
                    <a:pt x="7168" y="3882"/>
                    <a:pt x="7073" y="3989"/>
                  </a:cubicBezTo>
                  <a:cubicBezTo>
                    <a:pt x="6775" y="4394"/>
                    <a:pt x="6359" y="4656"/>
                    <a:pt x="5918" y="4823"/>
                  </a:cubicBezTo>
                  <a:cubicBezTo>
                    <a:pt x="5466" y="5001"/>
                    <a:pt x="5001" y="5073"/>
                    <a:pt x="4561" y="5144"/>
                  </a:cubicBezTo>
                  <a:cubicBezTo>
                    <a:pt x="3668" y="5263"/>
                    <a:pt x="2858" y="5382"/>
                    <a:pt x="2192" y="5477"/>
                  </a:cubicBezTo>
                  <a:cubicBezTo>
                    <a:pt x="834" y="5680"/>
                    <a:pt x="1" y="5799"/>
                    <a:pt x="1" y="5799"/>
                  </a:cubicBezTo>
                  <a:cubicBezTo>
                    <a:pt x="1" y="5799"/>
                    <a:pt x="858" y="5727"/>
                    <a:pt x="2203" y="5597"/>
                  </a:cubicBezTo>
                  <a:cubicBezTo>
                    <a:pt x="2894" y="5513"/>
                    <a:pt x="3692" y="5442"/>
                    <a:pt x="4585" y="5335"/>
                  </a:cubicBezTo>
                  <a:cubicBezTo>
                    <a:pt x="5037" y="5275"/>
                    <a:pt x="5513" y="5204"/>
                    <a:pt x="5990" y="5025"/>
                  </a:cubicBezTo>
                  <a:cubicBezTo>
                    <a:pt x="6454" y="4858"/>
                    <a:pt x="6930" y="4561"/>
                    <a:pt x="7252" y="4132"/>
                  </a:cubicBezTo>
                  <a:cubicBezTo>
                    <a:pt x="7418" y="3930"/>
                    <a:pt x="7585" y="3775"/>
                    <a:pt x="7799" y="3751"/>
                  </a:cubicBezTo>
                  <a:cubicBezTo>
                    <a:pt x="7918" y="3715"/>
                    <a:pt x="8061" y="3715"/>
                    <a:pt x="8192" y="3668"/>
                  </a:cubicBezTo>
                  <a:cubicBezTo>
                    <a:pt x="8335" y="3632"/>
                    <a:pt x="8454" y="3513"/>
                    <a:pt x="8538" y="3394"/>
                  </a:cubicBezTo>
                  <a:cubicBezTo>
                    <a:pt x="8680" y="3132"/>
                    <a:pt x="8680" y="2894"/>
                    <a:pt x="8776" y="2691"/>
                  </a:cubicBezTo>
                  <a:cubicBezTo>
                    <a:pt x="8847" y="2501"/>
                    <a:pt x="8978" y="2322"/>
                    <a:pt x="9133" y="2168"/>
                  </a:cubicBezTo>
                  <a:cubicBezTo>
                    <a:pt x="9442" y="1870"/>
                    <a:pt x="9847" y="1715"/>
                    <a:pt x="10216" y="1584"/>
                  </a:cubicBezTo>
                  <a:cubicBezTo>
                    <a:pt x="10585" y="1453"/>
                    <a:pt x="10955" y="1394"/>
                    <a:pt x="11288" y="1286"/>
                  </a:cubicBezTo>
                  <a:cubicBezTo>
                    <a:pt x="11943" y="1096"/>
                    <a:pt x="12443" y="822"/>
                    <a:pt x="12705" y="524"/>
                  </a:cubicBezTo>
                  <a:cubicBezTo>
                    <a:pt x="12767" y="450"/>
                    <a:pt x="12814" y="382"/>
                    <a:pt x="12850" y="32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8" name="Google Shape;17378;p59"/>
            <p:cNvSpPr/>
            <p:nvPr/>
          </p:nvSpPr>
          <p:spPr>
            <a:xfrm>
              <a:off x="3341475" y="1874775"/>
              <a:ext cx="20275" cy="12225"/>
            </a:xfrm>
            <a:custGeom>
              <a:avLst/>
              <a:gdLst/>
              <a:ahLst/>
              <a:cxnLst/>
              <a:rect l="l" t="t" r="r" b="b"/>
              <a:pathLst>
                <a:path w="811" h="489" extrusionOk="0">
                  <a:moveTo>
                    <a:pt x="810" y="0"/>
                  </a:moveTo>
                  <a:cubicBezTo>
                    <a:pt x="810" y="0"/>
                    <a:pt x="560" y="0"/>
                    <a:pt x="346" y="143"/>
                  </a:cubicBezTo>
                  <a:cubicBezTo>
                    <a:pt x="120" y="286"/>
                    <a:pt x="1" y="488"/>
                    <a:pt x="1" y="488"/>
                  </a:cubicBezTo>
                  <a:cubicBezTo>
                    <a:pt x="1" y="488"/>
                    <a:pt x="239" y="476"/>
                    <a:pt x="465" y="345"/>
                  </a:cubicBezTo>
                  <a:cubicBezTo>
                    <a:pt x="691" y="203"/>
                    <a:pt x="810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9" name="Google Shape;17379;p59"/>
            <p:cNvSpPr/>
            <p:nvPr/>
          </p:nvSpPr>
          <p:spPr>
            <a:xfrm>
              <a:off x="3360525" y="1852150"/>
              <a:ext cx="8975" cy="14300"/>
            </a:xfrm>
            <a:custGeom>
              <a:avLst/>
              <a:gdLst/>
              <a:ahLst/>
              <a:cxnLst/>
              <a:rect l="l" t="t" r="r" b="b"/>
              <a:pathLst>
                <a:path w="359" h="572" extrusionOk="0">
                  <a:moveTo>
                    <a:pt x="358" y="0"/>
                  </a:moveTo>
                  <a:cubicBezTo>
                    <a:pt x="358" y="0"/>
                    <a:pt x="358" y="0"/>
                    <a:pt x="358" y="0"/>
                  </a:cubicBezTo>
                  <a:lnTo>
                    <a:pt x="358" y="0"/>
                  </a:lnTo>
                  <a:cubicBezTo>
                    <a:pt x="358" y="0"/>
                    <a:pt x="358" y="0"/>
                    <a:pt x="358" y="0"/>
                  </a:cubicBezTo>
                  <a:close/>
                  <a:moveTo>
                    <a:pt x="358" y="0"/>
                  </a:moveTo>
                  <a:cubicBezTo>
                    <a:pt x="347" y="4"/>
                    <a:pt x="163" y="35"/>
                    <a:pt x="96" y="215"/>
                  </a:cubicBezTo>
                  <a:cubicBezTo>
                    <a:pt x="1" y="405"/>
                    <a:pt x="132" y="572"/>
                    <a:pt x="132" y="572"/>
                  </a:cubicBezTo>
                  <a:lnTo>
                    <a:pt x="191" y="488"/>
                  </a:lnTo>
                  <a:cubicBezTo>
                    <a:pt x="227" y="441"/>
                    <a:pt x="274" y="381"/>
                    <a:pt x="298" y="310"/>
                  </a:cubicBezTo>
                  <a:cubicBezTo>
                    <a:pt x="310" y="226"/>
                    <a:pt x="334" y="155"/>
                    <a:pt x="346" y="95"/>
                  </a:cubicBezTo>
                  <a:cubicBezTo>
                    <a:pt x="357" y="39"/>
                    <a:pt x="358" y="4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0" name="Google Shape;17380;p59"/>
            <p:cNvSpPr/>
            <p:nvPr/>
          </p:nvSpPr>
          <p:spPr>
            <a:xfrm>
              <a:off x="3643300" y="1914050"/>
              <a:ext cx="105100" cy="200950"/>
            </a:xfrm>
            <a:custGeom>
              <a:avLst/>
              <a:gdLst/>
              <a:ahLst/>
              <a:cxnLst/>
              <a:rect l="l" t="t" r="r" b="b"/>
              <a:pathLst>
                <a:path w="4204" h="8038" extrusionOk="0">
                  <a:moveTo>
                    <a:pt x="155" y="1"/>
                  </a:moveTo>
                  <a:lnTo>
                    <a:pt x="155" y="1"/>
                  </a:lnTo>
                  <a:cubicBezTo>
                    <a:pt x="155" y="1"/>
                    <a:pt x="142" y="21"/>
                    <a:pt x="125" y="61"/>
                  </a:cubicBezTo>
                  <a:lnTo>
                    <a:pt x="125" y="61"/>
                  </a:lnTo>
                  <a:lnTo>
                    <a:pt x="155" y="1"/>
                  </a:lnTo>
                  <a:close/>
                  <a:moveTo>
                    <a:pt x="125" y="61"/>
                  </a:moveTo>
                  <a:lnTo>
                    <a:pt x="108" y="96"/>
                  </a:lnTo>
                  <a:cubicBezTo>
                    <a:pt x="96" y="156"/>
                    <a:pt x="48" y="251"/>
                    <a:pt x="36" y="394"/>
                  </a:cubicBezTo>
                  <a:cubicBezTo>
                    <a:pt x="1" y="656"/>
                    <a:pt x="60" y="1120"/>
                    <a:pt x="477" y="1429"/>
                  </a:cubicBezTo>
                  <a:cubicBezTo>
                    <a:pt x="691" y="1584"/>
                    <a:pt x="965" y="1644"/>
                    <a:pt x="1251" y="1668"/>
                  </a:cubicBezTo>
                  <a:cubicBezTo>
                    <a:pt x="1536" y="1703"/>
                    <a:pt x="1822" y="1763"/>
                    <a:pt x="2096" y="1894"/>
                  </a:cubicBezTo>
                  <a:cubicBezTo>
                    <a:pt x="2382" y="2013"/>
                    <a:pt x="2668" y="2180"/>
                    <a:pt x="2977" y="2334"/>
                  </a:cubicBezTo>
                  <a:cubicBezTo>
                    <a:pt x="3132" y="2418"/>
                    <a:pt x="3275" y="2489"/>
                    <a:pt x="3441" y="2572"/>
                  </a:cubicBezTo>
                  <a:lnTo>
                    <a:pt x="3680" y="2692"/>
                  </a:lnTo>
                  <a:cubicBezTo>
                    <a:pt x="3751" y="2739"/>
                    <a:pt x="3858" y="2787"/>
                    <a:pt x="3870" y="2811"/>
                  </a:cubicBezTo>
                  <a:cubicBezTo>
                    <a:pt x="3918" y="2846"/>
                    <a:pt x="3846" y="3096"/>
                    <a:pt x="3846" y="3275"/>
                  </a:cubicBezTo>
                  <a:cubicBezTo>
                    <a:pt x="3822" y="3477"/>
                    <a:pt x="3846" y="3644"/>
                    <a:pt x="3870" y="3823"/>
                  </a:cubicBezTo>
                  <a:cubicBezTo>
                    <a:pt x="3918" y="4192"/>
                    <a:pt x="3989" y="4501"/>
                    <a:pt x="3989" y="4811"/>
                  </a:cubicBezTo>
                  <a:cubicBezTo>
                    <a:pt x="4001" y="5430"/>
                    <a:pt x="3882" y="6001"/>
                    <a:pt x="3822" y="6478"/>
                  </a:cubicBezTo>
                  <a:cubicBezTo>
                    <a:pt x="3751" y="6954"/>
                    <a:pt x="3727" y="7359"/>
                    <a:pt x="3739" y="7621"/>
                  </a:cubicBezTo>
                  <a:cubicBezTo>
                    <a:pt x="3751" y="7895"/>
                    <a:pt x="3787" y="8037"/>
                    <a:pt x="3787" y="8037"/>
                  </a:cubicBezTo>
                  <a:cubicBezTo>
                    <a:pt x="3787" y="8037"/>
                    <a:pt x="3763" y="7895"/>
                    <a:pt x="3787" y="7597"/>
                  </a:cubicBezTo>
                  <a:cubicBezTo>
                    <a:pt x="3799" y="7323"/>
                    <a:pt x="3846" y="6954"/>
                    <a:pt x="3941" y="6478"/>
                  </a:cubicBezTo>
                  <a:cubicBezTo>
                    <a:pt x="4037" y="6013"/>
                    <a:pt x="4180" y="5454"/>
                    <a:pt x="4180" y="4799"/>
                  </a:cubicBezTo>
                  <a:cubicBezTo>
                    <a:pt x="4203" y="4466"/>
                    <a:pt x="4144" y="4144"/>
                    <a:pt x="4096" y="3799"/>
                  </a:cubicBezTo>
                  <a:cubicBezTo>
                    <a:pt x="4084" y="3632"/>
                    <a:pt x="4061" y="3454"/>
                    <a:pt x="4061" y="3287"/>
                  </a:cubicBezTo>
                  <a:cubicBezTo>
                    <a:pt x="4061" y="3203"/>
                    <a:pt x="4084" y="3132"/>
                    <a:pt x="4096" y="3037"/>
                  </a:cubicBezTo>
                  <a:cubicBezTo>
                    <a:pt x="4108" y="2965"/>
                    <a:pt x="4156" y="2811"/>
                    <a:pt x="4049" y="2680"/>
                  </a:cubicBezTo>
                  <a:cubicBezTo>
                    <a:pt x="3941" y="2561"/>
                    <a:pt x="3858" y="2549"/>
                    <a:pt x="3787" y="2501"/>
                  </a:cubicBezTo>
                  <a:lnTo>
                    <a:pt x="3549" y="2382"/>
                  </a:lnTo>
                  <a:cubicBezTo>
                    <a:pt x="3382" y="2299"/>
                    <a:pt x="3215" y="2215"/>
                    <a:pt x="3072" y="2144"/>
                  </a:cubicBezTo>
                  <a:cubicBezTo>
                    <a:pt x="2751" y="2001"/>
                    <a:pt x="2453" y="1846"/>
                    <a:pt x="2156" y="1715"/>
                  </a:cubicBezTo>
                  <a:cubicBezTo>
                    <a:pt x="1548" y="1429"/>
                    <a:pt x="905" y="1608"/>
                    <a:pt x="536" y="1346"/>
                  </a:cubicBezTo>
                  <a:cubicBezTo>
                    <a:pt x="155" y="1084"/>
                    <a:pt x="48" y="656"/>
                    <a:pt x="60" y="406"/>
                  </a:cubicBezTo>
                  <a:cubicBezTo>
                    <a:pt x="60" y="275"/>
                    <a:pt x="96" y="179"/>
                    <a:pt x="108" y="108"/>
                  </a:cubicBezTo>
                  <a:cubicBezTo>
                    <a:pt x="114" y="90"/>
                    <a:pt x="120" y="74"/>
                    <a:pt x="125" y="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1" name="Google Shape;17381;p59"/>
            <p:cNvSpPr/>
            <p:nvPr/>
          </p:nvSpPr>
          <p:spPr>
            <a:xfrm>
              <a:off x="3786175" y="2089575"/>
              <a:ext cx="178625" cy="76025"/>
            </a:xfrm>
            <a:custGeom>
              <a:avLst/>
              <a:gdLst/>
              <a:ahLst/>
              <a:cxnLst/>
              <a:rect l="l" t="t" r="r" b="b"/>
              <a:pathLst>
                <a:path w="7145" h="3041" extrusionOk="0">
                  <a:moveTo>
                    <a:pt x="1419" y="0"/>
                  </a:moveTo>
                  <a:cubicBezTo>
                    <a:pt x="1333" y="0"/>
                    <a:pt x="1241" y="16"/>
                    <a:pt x="1144" y="52"/>
                  </a:cubicBezTo>
                  <a:cubicBezTo>
                    <a:pt x="774" y="207"/>
                    <a:pt x="524" y="385"/>
                    <a:pt x="310" y="409"/>
                  </a:cubicBezTo>
                  <a:cubicBezTo>
                    <a:pt x="278" y="415"/>
                    <a:pt x="248" y="417"/>
                    <a:pt x="221" y="417"/>
                  </a:cubicBezTo>
                  <a:cubicBezTo>
                    <a:pt x="86" y="417"/>
                    <a:pt x="12" y="361"/>
                    <a:pt x="2" y="361"/>
                  </a:cubicBezTo>
                  <a:cubicBezTo>
                    <a:pt x="1" y="361"/>
                    <a:pt x="1" y="361"/>
                    <a:pt x="1" y="362"/>
                  </a:cubicBezTo>
                  <a:lnTo>
                    <a:pt x="1" y="362"/>
                  </a:lnTo>
                  <a:cubicBezTo>
                    <a:pt x="1" y="361"/>
                    <a:pt x="1" y="361"/>
                    <a:pt x="1" y="361"/>
                  </a:cubicBezTo>
                  <a:cubicBezTo>
                    <a:pt x="12" y="361"/>
                    <a:pt x="107" y="446"/>
                    <a:pt x="289" y="446"/>
                  </a:cubicBezTo>
                  <a:cubicBezTo>
                    <a:pt x="300" y="446"/>
                    <a:pt x="311" y="446"/>
                    <a:pt x="322" y="445"/>
                  </a:cubicBezTo>
                  <a:cubicBezTo>
                    <a:pt x="548" y="421"/>
                    <a:pt x="834" y="266"/>
                    <a:pt x="1191" y="159"/>
                  </a:cubicBezTo>
                  <a:cubicBezTo>
                    <a:pt x="1265" y="140"/>
                    <a:pt x="1340" y="126"/>
                    <a:pt x="1415" y="126"/>
                  </a:cubicBezTo>
                  <a:cubicBezTo>
                    <a:pt x="1523" y="126"/>
                    <a:pt x="1629" y="154"/>
                    <a:pt x="1727" y="231"/>
                  </a:cubicBezTo>
                  <a:cubicBezTo>
                    <a:pt x="1894" y="350"/>
                    <a:pt x="2048" y="540"/>
                    <a:pt x="2227" y="719"/>
                  </a:cubicBezTo>
                  <a:cubicBezTo>
                    <a:pt x="2406" y="897"/>
                    <a:pt x="2584" y="1100"/>
                    <a:pt x="2787" y="1290"/>
                  </a:cubicBezTo>
                  <a:cubicBezTo>
                    <a:pt x="2870" y="1374"/>
                    <a:pt x="2989" y="1516"/>
                    <a:pt x="3179" y="1540"/>
                  </a:cubicBezTo>
                  <a:cubicBezTo>
                    <a:pt x="3211" y="1542"/>
                    <a:pt x="3240" y="1543"/>
                    <a:pt x="3267" y="1543"/>
                  </a:cubicBezTo>
                  <a:cubicBezTo>
                    <a:pt x="3321" y="1543"/>
                    <a:pt x="3366" y="1540"/>
                    <a:pt x="3406" y="1540"/>
                  </a:cubicBezTo>
                  <a:cubicBezTo>
                    <a:pt x="3465" y="1540"/>
                    <a:pt x="3513" y="1546"/>
                    <a:pt x="3560" y="1576"/>
                  </a:cubicBezTo>
                  <a:cubicBezTo>
                    <a:pt x="3644" y="1636"/>
                    <a:pt x="3739" y="1755"/>
                    <a:pt x="3834" y="1850"/>
                  </a:cubicBezTo>
                  <a:cubicBezTo>
                    <a:pt x="3941" y="1969"/>
                    <a:pt x="4096" y="2052"/>
                    <a:pt x="4239" y="2088"/>
                  </a:cubicBezTo>
                  <a:cubicBezTo>
                    <a:pt x="4357" y="2121"/>
                    <a:pt x="4474" y="2134"/>
                    <a:pt x="4587" y="2134"/>
                  </a:cubicBezTo>
                  <a:cubicBezTo>
                    <a:pt x="4758" y="2134"/>
                    <a:pt x="4922" y="2105"/>
                    <a:pt x="5073" y="2076"/>
                  </a:cubicBezTo>
                  <a:cubicBezTo>
                    <a:pt x="5311" y="2028"/>
                    <a:pt x="5549" y="1957"/>
                    <a:pt x="5763" y="1945"/>
                  </a:cubicBezTo>
                  <a:cubicBezTo>
                    <a:pt x="5777" y="1942"/>
                    <a:pt x="5791" y="1941"/>
                    <a:pt x="5805" y="1941"/>
                  </a:cubicBezTo>
                  <a:cubicBezTo>
                    <a:pt x="5963" y="1941"/>
                    <a:pt x="6085" y="2121"/>
                    <a:pt x="6227" y="2231"/>
                  </a:cubicBezTo>
                  <a:cubicBezTo>
                    <a:pt x="6787" y="2731"/>
                    <a:pt x="7144" y="3040"/>
                    <a:pt x="7144" y="3040"/>
                  </a:cubicBezTo>
                  <a:cubicBezTo>
                    <a:pt x="7144" y="3040"/>
                    <a:pt x="6823" y="2707"/>
                    <a:pt x="6323" y="2195"/>
                  </a:cubicBezTo>
                  <a:cubicBezTo>
                    <a:pt x="6263" y="2124"/>
                    <a:pt x="6192" y="2052"/>
                    <a:pt x="6120" y="1969"/>
                  </a:cubicBezTo>
                  <a:cubicBezTo>
                    <a:pt x="6037" y="1886"/>
                    <a:pt x="5906" y="1826"/>
                    <a:pt x="5775" y="1826"/>
                  </a:cubicBezTo>
                  <a:cubicBezTo>
                    <a:pt x="5525" y="1826"/>
                    <a:pt x="5299" y="1886"/>
                    <a:pt x="5049" y="1909"/>
                  </a:cubicBezTo>
                  <a:cubicBezTo>
                    <a:pt x="4911" y="1928"/>
                    <a:pt x="4776" y="1944"/>
                    <a:pt x="4644" y="1944"/>
                  </a:cubicBezTo>
                  <a:cubicBezTo>
                    <a:pt x="4526" y="1944"/>
                    <a:pt x="4411" y="1931"/>
                    <a:pt x="4299" y="1897"/>
                  </a:cubicBezTo>
                  <a:cubicBezTo>
                    <a:pt x="4192" y="1874"/>
                    <a:pt x="4096" y="1814"/>
                    <a:pt x="4001" y="1719"/>
                  </a:cubicBezTo>
                  <a:cubicBezTo>
                    <a:pt x="3918" y="1636"/>
                    <a:pt x="3834" y="1493"/>
                    <a:pt x="3680" y="1397"/>
                  </a:cubicBezTo>
                  <a:cubicBezTo>
                    <a:pt x="3675" y="1397"/>
                    <a:pt x="3671" y="1397"/>
                    <a:pt x="3667" y="1397"/>
                  </a:cubicBezTo>
                  <a:cubicBezTo>
                    <a:pt x="2612" y="1397"/>
                    <a:pt x="2227" y="0"/>
                    <a:pt x="141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2" name="Google Shape;17382;p59"/>
            <p:cNvSpPr/>
            <p:nvPr/>
          </p:nvSpPr>
          <p:spPr>
            <a:xfrm>
              <a:off x="3989475" y="2177475"/>
              <a:ext cx="39200" cy="67600"/>
            </a:xfrm>
            <a:custGeom>
              <a:avLst/>
              <a:gdLst/>
              <a:ahLst/>
              <a:cxnLst/>
              <a:rect l="l" t="t" r="r" b="b"/>
              <a:pathLst>
                <a:path w="1568" h="2704" extrusionOk="0">
                  <a:moveTo>
                    <a:pt x="0" y="1"/>
                  </a:moveTo>
                  <a:cubicBezTo>
                    <a:pt x="1" y="1"/>
                    <a:pt x="346" y="632"/>
                    <a:pt x="893" y="1334"/>
                  </a:cubicBezTo>
                  <a:cubicBezTo>
                    <a:pt x="1155" y="1668"/>
                    <a:pt x="1382" y="1989"/>
                    <a:pt x="1441" y="2251"/>
                  </a:cubicBezTo>
                  <a:cubicBezTo>
                    <a:pt x="1465" y="2382"/>
                    <a:pt x="1465" y="2501"/>
                    <a:pt x="1453" y="2584"/>
                  </a:cubicBezTo>
                  <a:cubicBezTo>
                    <a:pt x="1445" y="2633"/>
                    <a:pt x="1437" y="2671"/>
                    <a:pt x="1432" y="2690"/>
                  </a:cubicBezTo>
                  <a:lnTo>
                    <a:pt x="1432" y="2690"/>
                  </a:lnTo>
                  <a:cubicBezTo>
                    <a:pt x="1459" y="2647"/>
                    <a:pt x="1568" y="2503"/>
                    <a:pt x="1548" y="2239"/>
                  </a:cubicBezTo>
                  <a:cubicBezTo>
                    <a:pt x="1548" y="1930"/>
                    <a:pt x="1346" y="1525"/>
                    <a:pt x="1072" y="1179"/>
                  </a:cubicBezTo>
                  <a:cubicBezTo>
                    <a:pt x="536" y="501"/>
                    <a:pt x="1" y="1"/>
                    <a:pt x="0" y="1"/>
                  </a:cubicBezTo>
                  <a:close/>
                  <a:moveTo>
                    <a:pt x="1432" y="2690"/>
                  </a:moveTo>
                  <a:cubicBezTo>
                    <a:pt x="1427" y="2699"/>
                    <a:pt x="1425" y="2703"/>
                    <a:pt x="1429" y="2703"/>
                  </a:cubicBezTo>
                  <a:cubicBezTo>
                    <a:pt x="1429" y="2703"/>
                    <a:pt x="1430" y="2699"/>
                    <a:pt x="1432" y="269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3" name="Google Shape;17383;p59"/>
            <p:cNvSpPr/>
            <p:nvPr/>
          </p:nvSpPr>
          <p:spPr>
            <a:xfrm>
              <a:off x="3973100" y="2259050"/>
              <a:ext cx="40500" cy="10550"/>
            </a:xfrm>
            <a:custGeom>
              <a:avLst/>
              <a:gdLst/>
              <a:ahLst/>
              <a:cxnLst/>
              <a:rect l="l" t="t" r="r" b="b"/>
              <a:pathLst>
                <a:path w="1620" h="422" extrusionOk="0">
                  <a:moveTo>
                    <a:pt x="1620" y="0"/>
                  </a:moveTo>
                  <a:cubicBezTo>
                    <a:pt x="1620" y="0"/>
                    <a:pt x="1227" y="71"/>
                    <a:pt x="798" y="167"/>
                  </a:cubicBezTo>
                  <a:cubicBezTo>
                    <a:pt x="370" y="274"/>
                    <a:pt x="1" y="357"/>
                    <a:pt x="1" y="357"/>
                  </a:cubicBezTo>
                  <a:cubicBezTo>
                    <a:pt x="1" y="357"/>
                    <a:pt x="84" y="393"/>
                    <a:pt x="239" y="405"/>
                  </a:cubicBezTo>
                  <a:cubicBezTo>
                    <a:pt x="303" y="416"/>
                    <a:pt x="384" y="421"/>
                    <a:pt x="475" y="421"/>
                  </a:cubicBezTo>
                  <a:cubicBezTo>
                    <a:pt x="587" y="421"/>
                    <a:pt x="715" y="413"/>
                    <a:pt x="846" y="393"/>
                  </a:cubicBezTo>
                  <a:cubicBezTo>
                    <a:pt x="1084" y="322"/>
                    <a:pt x="1275" y="238"/>
                    <a:pt x="1406" y="155"/>
                  </a:cubicBezTo>
                  <a:cubicBezTo>
                    <a:pt x="1548" y="71"/>
                    <a:pt x="1620" y="0"/>
                    <a:pt x="162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4" name="Google Shape;17384;p59"/>
            <p:cNvSpPr/>
            <p:nvPr/>
          </p:nvSpPr>
          <p:spPr>
            <a:xfrm>
              <a:off x="2862850" y="2550450"/>
              <a:ext cx="45275" cy="6275"/>
            </a:xfrm>
            <a:custGeom>
              <a:avLst/>
              <a:gdLst/>
              <a:ahLst/>
              <a:cxnLst/>
              <a:rect l="l" t="t" r="r" b="b"/>
              <a:pathLst>
                <a:path w="1811" h="251" extrusionOk="0">
                  <a:moveTo>
                    <a:pt x="1810" y="0"/>
                  </a:moveTo>
                  <a:cubicBezTo>
                    <a:pt x="1810" y="0"/>
                    <a:pt x="1381" y="12"/>
                    <a:pt x="905" y="12"/>
                  </a:cubicBezTo>
                  <a:cubicBezTo>
                    <a:pt x="417" y="12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84" y="60"/>
                    <a:pt x="250" y="131"/>
                  </a:cubicBezTo>
                  <a:cubicBezTo>
                    <a:pt x="417" y="191"/>
                    <a:pt x="631" y="250"/>
                    <a:pt x="905" y="250"/>
                  </a:cubicBezTo>
                  <a:cubicBezTo>
                    <a:pt x="1167" y="250"/>
                    <a:pt x="1393" y="179"/>
                    <a:pt x="1560" y="119"/>
                  </a:cubicBezTo>
                  <a:cubicBezTo>
                    <a:pt x="1727" y="60"/>
                    <a:pt x="1810" y="0"/>
                    <a:pt x="181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5" name="Google Shape;17385;p59"/>
            <p:cNvSpPr/>
            <p:nvPr/>
          </p:nvSpPr>
          <p:spPr>
            <a:xfrm>
              <a:off x="2828025" y="2538825"/>
              <a:ext cx="20250" cy="17800"/>
            </a:xfrm>
            <a:custGeom>
              <a:avLst/>
              <a:gdLst/>
              <a:ahLst/>
              <a:cxnLst/>
              <a:rect l="l" t="t" r="r" b="b"/>
              <a:pathLst>
                <a:path w="810" h="712" extrusionOk="0">
                  <a:moveTo>
                    <a:pt x="60" y="1"/>
                  </a:moveTo>
                  <a:cubicBezTo>
                    <a:pt x="60" y="1"/>
                    <a:pt x="24" y="60"/>
                    <a:pt x="0" y="168"/>
                  </a:cubicBezTo>
                  <a:cubicBezTo>
                    <a:pt x="0" y="287"/>
                    <a:pt x="48" y="465"/>
                    <a:pt x="203" y="584"/>
                  </a:cubicBezTo>
                  <a:cubicBezTo>
                    <a:pt x="313" y="677"/>
                    <a:pt x="446" y="712"/>
                    <a:pt x="555" y="712"/>
                  </a:cubicBezTo>
                  <a:cubicBezTo>
                    <a:pt x="587" y="712"/>
                    <a:pt x="616" y="709"/>
                    <a:pt x="643" y="703"/>
                  </a:cubicBezTo>
                  <a:cubicBezTo>
                    <a:pt x="762" y="668"/>
                    <a:pt x="810" y="608"/>
                    <a:pt x="810" y="608"/>
                  </a:cubicBezTo>
                  <a:cubicBezTo>
                    <a:pt x="810" y="608"/>
                    <a:pt x="738" y="608"/>
                    <a:pt x="643" y="584"/>
                  </a:cubicBezTo>
                  <a:cubicBezTo>
                    <a:pt x="536" y="549"/>
                    <a:pt x="453" y="489"/>
                    <a:pt x="346" y="406"/>
                  </a:cubicBezTo>
                  <a:cubicBezTo>
                    <a:pt x="238" y="334"/>
                    <a:pt x="167" y="239"/>
                    <a:pt x="119" y="156"/>
                  </a:cubicBezTo>
                  <a:cubicBezTo>
                    <a:pt x="84" y="72"/>
                    <a:pt x="60" y="1"/>
                    <a:pt x="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6" name="Google Shape;17386;p59"/>
            <p:cNvSpPr/>
            <p:nvPr/>
          </p:nvSpPr>
          <p:spPr>
            <a:xfrm>
              <a:off x="2681575" y="2253975"/>
              <a:ext cx="80975" cy="205400"/>
            </a:xfrm>
            <a:custGeom>
              <a:avLst/>
              <a:gdLst/>
              <a:ahLst/>
              <a:cxnLst/>
              <a:rect l="l" t="t" r="r" b="b"/>
              <a:pathLst>
                <a:path w="3239" h="8216" extrusionOk="0">
                  <a:moveTo>
                    <a:pt x="3239" y="1"/>
                  </a:moveTo>
                  <a:lnTo>
                    <a:pt x="3156" y="84"/>
                  </a:lnTo>
                  <a:lnTo>
                    <a:pt x="3156" y="84"/>
                  </a:lnTo>
                  <a:lnTo>
                    <a:pt x="3239" y="1"/>
                  </a:lnTo>
                  <a:close/>
                  <a:moveTo>
                    <a:pt x="3155" y="84"/>
                  </a:moveTo>
                  <a:lnTo>
                    <a:pt x="3155" y="84"/>
                  </a:lnTo>
                  <a:cubicBezTo>
                    <a:pt x="3151" y="88"/>
                    <a:pt x="3147" y="92"/>
                    <a:pt x="3143" y="96"/>
                  </a:cubicBezTo>
                  <a:lnTo>
                    <a:pt x="3143" y="96"/>
                  </a:lnTo>
                  <a:cubicBezTo>
                    <a:pt x="3143" y="96"/>
                    <a:pt x="3143" y="96"/>
                    <a:pt x="3144" y="96"/>
                  </a:cubicBezTo>
                  <a:lnTo>
                    <a:pt x="3155" y="84"/>
                  </a:lnTo>
                  <a:close/>
                  <a:moveTo>
                    <a:pt x="3143" y="96"/>
                  </a:moveTo>
                  <a:cubicBezTo>
                    <a:pt x="3060" y="144"/>
                    <a:pt x="2977" y="203"/>
                    <a:pt x="2846" y="274"/>
                  </a:cubicBezTo>
                  <a:cubicBezTo>
                    <a:pt x="2572" y="429"/>
                    <a:pt x="2144" y="513"/>
                    <a:pt x="1632" y="727"/>
                  </a:cubicBezTo>
                  <a:cubicBezTo>
                    <a:pt x="1393" y="846"/>
                    <a:pt x="1120" y="1001"/>
                    <a:pt x="941" y="1298"/>
                  </a:cubicBezTo>
                  <a:cubicBezTo>
                    <a:pt x="739" y="1620"/>
                    <a:pt x="786" y="1989"/>
                    <a:pt x="762" y="2334"/>
                  </a:cubicBezTo>
                  <a:cubicBezTo>
                    <a:pt x="762" y="2513"/>
                    <a:pt x="727" y="2668"/>
                    <a:pt x="643" y="2811"/>
                  </a:cubicBezTo>
                  <a:cubicBezTo>
                    <a:pt x="560" y="2941"/>
                    <a:pt x="405" y="3013"/>
                    <a:pt x="239" y="3144"/>
                  </a:cubicBezTo>
                  <a:cubicBezTo>
                    <a:pt x="143" y="3227"/>
                    <a:pt x="72" y="3322"/>
                    <a:pt x="48" y="3442"/>
                  </a:cubicBezTo>
                  <a:cubicBezTo>
                    <a:pt x="0" y="3561"/>
                    <a:pt x="48" y="3739"/>
                    <a:pt x="143" y="3834"/>
                  </a:cubicBezTo>
                  <a:cubicBezTo>
                    <a:pt x="250" y="3918"/>
                    <a:pt x="346" y="3965"/>
                    <a:pt x="381" y="4013"/>
                  </a:cubicBezTo>
                  <a:cubicBezTo>
                    <a:pt x="429" y="4061"/>
                    <a:pt x="441" y="4120"/>
                    <a:pt x="441" y="4215"/>
                  </a:cubicBezTo>
                  <a:cubicBezTo>
                    <a:pt x="441" y="4311"/>
                    <a:pt x="441" y="4430"/>
                    <a:pt x="477" y="4549"/>
                  </a:cubicBezTo>
                  <a:cubicBezTo>
                    <a:pt x="489" y="4668"/>
                    <a:pt x="560" y="4775"/>
                    <a:pt x="643" y="4858"/>
                  </a:cubicBezTo>
                  <a:cubicBezTo>
                    <a:pt x="798" y="5025"/>
                    <a:pt x="1012" y="5120"/>
                    <a:pt x="1203" y="5168"/>
                  </a:cubicBezTo>
                  <a:cubicBezTo>
                    <a:pt x="1620" y="5275"/>
                    <a:pt x="1989" y="5204"/>
                    <a:pt x="2334" y="5263"/>
                  </a:cubicBezTo>
                  <a:cubicBezTo>
                    <a:pt x="2501" y="5275"/>
                    <a:pt x="2667" y="5335"/>
                    <a:pt x="2786" y="5418"/>
                  </a:cubicBezTo>
                  <a:cubicBezTo>
                    <a:pt x="2906" y="5489"/>
                    <a:pt x="2882" y="5585"/>
                    <a:pt x="2798" y="5716"/>
                  </a:cubicBezTo>
                  <a:cubicBezTo>
                    <a:pt x="2703" y="5835"/>
                    <a:pt x="2584" y="5930"/>
                    <a:pt x="2525" y="6097"/>
                  </a:cubicBezTo>
                  <a:cubicBezTo>
                    <a:pt x="2465" y="6251"/>
                    <a:pt x="2465" y="6406"/>
                    <a:pt x="2489" y="6549"/>
                  </a:cubicBezTo>
                  <a:cubicBezTo>
                    <a:pt x="2513" y="6823"/>
                    <a:pt x="2632" y="7049"/>
                    <a:pt x="2727" y="7240"/>
                  </a:cubicBezTo>
                  <a:cubicBezTo>
                    <a:pt x="2810" y="7430"/>
                    <a:pt x="2882" y="7597"/>
                    <a:pt x="2929" y="7752"/>
                  </a:cubicBezTo>
                  <a:cubicBezTo>
                    <a:pt x="2977" y="7894"/>
                    <a:pt x="2977" y="8014"/>
                    <a:pt x="2977" y="8097"/>
                  </a:cubicBezTo>
                  <a:cubicBezTo>
                    <a:pt x="2977" y="8014"/>
                    <a:pt x="2977" y="7894"/>
                    <a:pt x="2941" y="7752"/>
                  </a:cubicBezTo>
                  <a:cubicBezTo>
                    <a:pt x="2917" y="7597"/>
                    <a:pt x="2858" y="7418"/>
                    <a:pt x="2763" y="7228"/>
                  </a:cubicBezTo>
                  <a:cubicBezTo>
                    <a:pt x="2691" y="7037"/>
                    <a:pt x="2584" y="6799"/>
                    <a:pt x="2572" y="6537"/>
                  </a:cubicBezTo>
                  <a:cubicBezTo>
                    <a:pt x="2572" y="6406"/>
                    <a:pt x="2572" y="6275"/>
                    <a:pt x="2632" y="6156"/>
                  </a:cubicBezTo>
                  <a:cubicBezTo>
                    <a:pt x="2679" y="6037"/>
                    <a:pt x="2798" y="5942"/>
                    <a:pt x="2906" y="5811"/>
                  </a:cubicBezTo>
                  <a:cubicBezTo>
                    <a:pt x="2965" y="5751"/>
                    <a:pt x="3025" y="5668"/>
                    <a:pt x="3025" y="5549"/>
                  </a:cubicBezTo>
                  <a:cubicBezTo>
                    <a:pt x="3025" y="5430"/>
                    <a:pt x="2929" y="5323"/>
                    <a:pt x="2858" y="5263"/>
                  </a:cubicBezTo>
                  <a:cubicBezTo>
                    <a:pt x="2703" y="5144"/>
                    <a:pt x="2513" y="5085"/>
                    <a:pt x="2334" y="5049"/>
                  </a:cubicBezTo>
                  <a:cubicBezTo>
                    <a:pt x="1965" y="4977"/>
                    <a:pt x="1572" y="5037"/>
                    <a:pt x="1239" y="4930"/>
                  </a:cubicBezTo>
                  <a:cubicBezTo>
                    <a:pt x="1060" y="4894"/>
                    <a:pt x="893" y="4799"/>
                    <a:pt x="774" y="4680"/>
                  </a:cubicBezTo>
                  <a:cubicBezTo>
                    <a:pt x="655" y="4561"/>
                    <a:pt x="643" y="4418"/>
                    <a:pt x="643" y="4192"/>
                  </a:cubicBezTo>
                  <a:cubicBezTo>
                    <a:pt x="643" y="4084"/>
                    <a:pt x="620" y="3942"/>
                    <a:pt x="524" y="3834"/>
                  </a:cubicBezTo>
                  <a:cubicBezTo>
                    <a:pt x="417" y="3727"/>
                    <a:pt x="310" y="3680"/>
                    <a:pt x="262" y="3644"/>
                  </a:cubicBezTo>
                  <a:cubicBezTo>
                    <a:pt x="179" y="3561"/>
                    <a:pt x="239" y="3406"/>
                    <a:pt x="358" y="3299"/>
                  </a:cubicBezTo>
                  <a:cubicBezTo>
                    <a:pt x="489" y="3192"/>
                    <a:pt x="703" y="3084"/>
                    <a:pt x="798" y="2894"/>
                  </a:cubicBezTo>
                  <a:cubicBezTo>
                    <a:pt x="917" y="2703"/>
                    <a:pt x="941" y="2489"/>
                    <a:pt x="953" y="2310"/>
                  </a:cubicBezTo>
                  <a:cubicBezTo>
                    <a:pt x="965" y="1965"/>
                    <a:pt x="917" y="1620"/>
                    <a:pt x="1072" y="1370"/>
                  </a:cubicBezTo>
                  <a:cubicBezTo>
                    <a:pt x="1215" y="1096"/>
                    <a:pt x="1453" y="929"/>
                    <a:pt x="1691" y="810"/>
                  </a:cubicBezTo>
                  <a:cubicBezTo>
                    <a:pt x="2167" y="572"/>
                    <a:pt x="2620" y="453"/>
                    <a:pt x="2870" y="298"/>
                  </a:cubicBezTo>
                  <a:cubicBezTo>
                    <a:pt x="2992" y="221"/>
                    <a:pt x="3083" y="153"/>
                    <a:pt x="3143" y="96"/>
                  </a:cubicBezTo>
                  <a:close/>
                  <a:moveTo>
                    <a:pt x="2977" y="8097"/>
                  </a:moveTo>
                  <a:cubicBezTo>
                    <a:pt x="2965" y="8168"/>
                    <a:pt x="2965" y="8216"/>
                    <a:pt x="2965" y="8216"/>
                  </a:cubicBezTo>
                  <a:cubicBezTo>
                    <a:pt x="2965" y="8216"/>
                    <a:pt x="2977" y="8168"/>
                    <a:pt x="2977" y="8097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7" name="Google Shape;17387;p59"/>
            <p:cNvSpPr/>
            <p:nvPr/>
          </p:nvSpPr>
          <p:spPr>
            <a:xfrm>
              <a:off x="2775025" y="2251850"/>
              <a:ext cx="36350" cy="10200"/>
            </a:xfrm>
            <a:custGeom>
              <a:avLst/>
              <a:gdLst/>
              <a:ahLst/>
              <a:cxnLst/>
              <a:rect l="l" t="t" r="r" b="b"/>
              <a:pathLst>
                <a:path w="1454" h="408" extrusionOk="0">
                  <a:moveTo>
                    <a:pt x="448" y="1"/>
                  </a:moveTo>
                  <a:cubicBezTo>
                    <a:pt x="361" y="1"/>
                    <a:pt x="282" y="10"/>
                    <a:pt x="215" y="26"/>
                  </a:cubicBezTo>
                  <a:cubicBezTo>
                    <a:pt x="84" y="50"/>
                    <a:pt x="1" y="86"/>
                    <a:pt x="1" y="86"/>
                  </a:cubicBezTo>
                  <a:cubicBezTo>
                    <a:pt x="1" y="86"/>
                    <a:pt x="334" y="169"/>
                    <a:pt x="727" y="264"/>
                  </a:cubicBezTo>
                  <a:cubicBezTo>
                    <a:pt x="1108" y="348"/>
                    <a:pt x="1454" y="407"/>
                    <a:pt x="1454" y="407"/>
                  </a:cubicBezTo>
                  <a:cubicBezTo>
                    <a:pt x="1454" y="407"/>
                    <a:pt x="1394" y="336"/>
                    <a:pt x="1275" y="264"/>
                  </a:cubicBezTo>
                  <a:cubicBezTo>
                    <a:pt x="1156" y="181"/>
                    <a:pt x="977" y="86"/>
                    <a:pt x="775" y="38"/>
                  </a:cubicBezTo>
                  <a:cubicBezTo>
                    <a:pt x="660" y="12"/>
                    <a:pt x="549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8" name="Google Shape;17388;p59"/>
            <p:cNvSpPr/>
            <p:nvPr/>
          </p:nvSpPr>
          <p:spPr>
            <a:xfrm>
              <a:off x="2835450" y="2655825"/>
              <a:ext cx="167625" cy="327425"/>
            </a:xfrm>
            <a:custGeom>
              <a:avLst/>
              <a:gdLst/>
              <a:ahLst/>
              <a:cxnLst/>
              <a:rect l="l" t="t" r="r" b="b"/>
              <a:pathLst>
                <a:path w="6705" h="13097" extrusionOk="0">
                  <a:moveTo>
                    <a:pt x="692" y="0"/>
                  </a:moveTo>
                  <a:cubicBezTo>
                    <a:pt x="691" y="0"/>
                    <a:pt x="681" y="11"/>
                    <a:pt x="665" y="37"/>
                  </a:cubicBezTo>
                  <a:lnTo>
                    <a:pt x="665" y="37"/>
                  </a:lnTo>
                  <a:lnTo>
                    <a:pt x="692" y="0"/>
                  </a:lnTo>
                  <a:close/>
                  <a:moveTo>
                    <a:pt x="665" y="37"/>
                  </a:moveTo>
                  <a:lnTo>
                    <a:pt x="596" y="131"/>
                  </a:lnTo>
                  <a:cubicBezTo>
                    <a:pt x="537" y="214"/>
                    <a:pt x="465" y="357"/>
                    <a:pt x="382" y="536"/>
                  </a:cubicBezTo>
                  <a:cubicBezTo>
                    <a:pt x="215" y="905"/>
                    <a:pt x="37" y="1465"/>
                    <a:pt x="25" y="2179"/>
                  </a:cubicBezTo>
                  <a:cubicBezTo>
                    <a:pt x="1" y="2893"/>
                    <a:pt x="180" y="3774"/>
                    <a:pt x="739" y="4584"/>
                  </a:cubicBezTo>
                  <a:cubicBezTo>
                    <a:pt x="1287" y="5382"/>
                    <a:pt x="2204" y="5929"/>
                    <a:pt x="3073" y="6560"/>
                  </a:cubicBezTo>
                  <a:cubicBezTo>
                    <a:pt x="3501" y="6882"/>
                    <a:pt x="3906" y="7215"/>
                    <a:pt x="4192" y="7620"/>
                  </a:cubicBezTo>
                  <a:cubicBezTo>
                    <a:pt x="4335" y="7811"/>
                    <a:pt x="4430" y="8037"/>
                    <a:pt x="4454" y="8251"/>
                  </a:cubicBezTo>
                  <a:cubicBezTo>
                    <a:pt x="4502" y="8477"/>
                    <a:pt x="4490" y="8715"/>
                    <a:pt x="4502" y="8954"/>
                  </a:cubicBezTo>
                  <a:cubicBezTo>
                    <a:pt x="4502" y="9192"/>
                    <a:pt x="4525" y="9430"/>
                    <a:pt x="4621" y="9656"/>
                  </a:cubicBezTo>
                  <a:cubicBezTo>
                    <a:pt x="4704" y="9882"/>
                    <a:pt x="4835" y="10073"/>
                    <a:pt x="4990" y="10216"/>
                  </a:cubicBezTo>
                  <a:cubicBezTo>
                    <a:pt x="5287" y="10513"/>
                    <a:pt x="5597" y="10751"/>
                    <a:pt x="5823" y="11025"/>
                  </a:cubicBezTo>
                  <a:cubicBezTo>
                    <a:pt x="6276" y="11561"/>
                    <a:pt x="6478" y="12109"/>
                    <a:pt x="6585" y="12478"/>
                  </a:cubicBezTo>
                  <a:cubicBezTo>
                    <a:pt x="6692" y="12871"/>
                    <a:pt x="6692" y="13097"/>
                    <a:pt x="6692" y="13097"/>
                  </a:cubicBezTo>
                  <a:cubicBezTo>
                    <a:pt x="6692" y="13097"/>
                    <a:pt x="6704" y="12883"/>
                    <a:pt x="6645" y="12478"/>
                  </a:cubicBezTo>
                  <a:cubicBezTo>
                    <a:pt x="6573" y="12097"/>
                    <a:pt x="6395" y="11513"/>
                    <a:pt x="5942" y="10942"/>
                  </a:cubicBezTo>
                  <a:cubicBezTo>
                    <a:pt x="5716" y="10668"/>
                    <a:pt x="5406" y="10406"/>
                    <a:pt x="5144" y="10108"/>
                  </a:cubicBezTo>
                  <a:cubicBezTo>
                    <a:pt x="5002" y="9954"/>
                    <a:pt x="4883" y="9787"/>
                    <a:pt x="4811" y="9596"/>
                  </a:cubicBezTo>
                  <a:cubicBezTo>
                    <a:pt x="4740" y="9406"/>
                    <a:pt x="4728" y="9180"/>
                    <a:pt x="4728" y="8954"/>
                  </a:cubicBezTo>
                  <a:cubicBezTo>
                    <a:pt x="4728" y="8727"/>
                    <a:pt x="4728" y="8477"/>
                    <a:pt x="4692" y="8227"/>
                  </a:cubicBezTo>
                  <a:cubicBezTo>
                    <a:pt x="4644" y="7953"/>
                    <a:pt x="4549" y="7703"/>
                    <a:pt x="4394" y="7477"/>
                  </a:cubicBezTo>
                  <a:cubicBezTo>
                    <a:pt x="4097" y="7037"/>
                    <a:pt x="3668" y="6691"/>
                    <a:pt x="3239" y="6370"/>
                  </a:cubicBezTo>
                  <a:cubicBezTo>
                    <a:pt x="2346" y="5739"/>
                    <a:pt x="1454" y="5215"/>
                    <a:pt x="918" y="4465"/>
                  </a:cubicBezTo>
                  <a:cubicBezTo>
                    <a:pt x="382" y="3715"/>
                    <a:pt x="180" y="2881"/>
                    <a:pt x="156" y="2179"/>
                  </a:cubicBezTo>
                  <a:cubicBezTo>
                    <a:pt x="144" y="1465"/>
                    <a:pt x="275" y="917"/>
                    <a:pt x="418" y="548"/>
                  </a:cubicBezTo>
                  <a:cubicBezTo>
                    <a:pt x="501" y="357"/>
                    <a:pt x="561" y="214"/>
                    <a:pt x="620" y="131"/>
                  </a:cubicBezTo>
                  <a:cubicBezTo>
                    <a:pt x="636" y="88"/>
                    <a:pt x="652" y="57"/>
                    <a:pt x="665" y="37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9" name="Google Shape;17389;p59"/>
            <p:cNvSpPr/>
            <p:nvPr/>
          </p:nvSpPr>
          <p:spPr>
            <a:xfrm>
              <a:off x="2991725" y="2989475"/>
              <a:ext cx="34850" cy="190525"/>
            </a:xfrm>
            <a:custGeom>
              <a:avLst/>
              <a:gdLst/>
              <a:ahLst/>
              <a:cxnLst/>
              <a:rect l="l" t="t" r="r" b="b"/>
              <a:pathLst>
                <a:path w="1394" h="7621" extrusionOk="0">
                  <a:moveTo>
                    <a:pt x="25" y="1"/>
                  </a:moveTo>
                  <a:cubicBezTo>
                    <a:pt x="25" y="1"/>
                    <a:pt x="25" y="441"/>
                    <a:pt x="1" y="1156"/>
                  </a:cubicBezTo>
                  <a:lnTo>
                    <a:pt x="1" y="2430"/>
                  </a:lnTo>
                  <a:lnTo>
                    <a:pt x="1" y="2787"/>
                  </a:lnTo>
                  <a:cubicBezTo>
                    <a:pt x="25" y="2906"/>
                    <a:pt x="1" y="3049"/>
                    <a:pt x="84" y="3204"/>
                  </a:cubicBezTo>
                  <a:cubicBezTo>
                    <a:pt x="156" y="3358"/>
                    <a:pt x="322" y="3442"/>
                    <a:pt x="358" y="3501"/>
                  </a:cubicBezTo>
                  <a:cubicBezTo>
                    <a:pt x="417" y="3561"/>
                    <a:pt x="417" y="3680"/>
                    <a:pt x="406" y="3811"/>
                  </a:cubicBezTo>
                  <a:cubicBezTo>
                    <a:pt x="394" y="3930"/>
                    <a:pt x="382" y="4109"/>
                    <a:pt x="453" y="4251"/>
                  </a:cubicBezTo>
                  <a:cubicBezTo>
                    <a:pt x="525" y="4406"/>
                    <a:pt x="596" y="4490"/>
                    <a:pt x="644" y="4597"/>
                  </a:cubicBezTo>
                  <a:cubicBezTo>
                    <a:pt x="739" y="4787"/>
                    <a:pt x="703" y="5049"/>
                    <a:pt x="703" y="5287"/>
                  </a:cubicBezTo>
                  <a:cubicBezTo>
                    <a:pt x="703" y="5775"/>
                    <a:pt x="810" y="6204"/>
                    <a:pt x="929" y="6549"/>
                  </a:cubicBezTo>
                  <a:cubicBezTo>
                    <a:pt x="1048" y="6895"/>
                    <a:pt x="1168" y="7157"/>
                    <a:pt x="1251" y="7335"/>
                  </a:cubicBezTo>
                  <a:cubicBezTo>
                    <a:pt x="1346" y="7514"/>
                    <a:pt x="1394" y="7621"/>
                    <a:pt x="1394" y="7621"/>
                  </a:cubicBezTo>
                  <a:cubicBezTo>
                    <a:pt x="1394" y="7621"/>
                    <a:pt x="1358" y="7514"/>
                    <a:pt x="1275" y="7311"/>
                  </a:cubicBezTo>
                  <a:cubicBezTo>
                    <a:pt x="1215" y="7133"/>
                    <a:pt x="1120" y="6847"/>
                    <a:pt x="1037" y="6502"/>
                  </a:cubicBezTo>
                  <a:cubicBezTo>
                    <a:pt x="953" y="6156"/>
                    <a:pt x="870" y="5740"/>
                    <a:pt x="894" y="5287"/>
                  </a:cubicBezTo>
                  <a:cubicBezTo>
                    <a:pt x="918" y="5061"/>
                    <a:pt x="953" y="4787"/>
                    <a:pt x="858" y="4513"/>
                  </a:cubicBezTo>
                  <a:cubicBezTo>
                    <a:pt x="810" y="4370"/>
                    <a:pt x="715" y="4275"/>
                    <a:pt x="679" y="4168"/>
                  </a:cubicBezTo>
                  <a:cubicBezTo>
                    <a:pt x="632" y="4073"/>
                    <a:pt x="632" y="3954"/>
                    <a:pt x="644" y="3823"/>
                  </a:cubicBezTo>
                  <a:cubicBezTo>
                    <a:pt x="644" y="3704"/>
                    <a:pt x="679" y="3513"/>
                    <a:pt x="560" y="3358"/>
                  </a:cubicBezTo>
                  <a:cubicBezTo>
                    <a:pt x="417" y="3216"/>
                    <a:pt x="322" y="3180"/>
                    <a:pt x="286" y="3097"/>
                  </a:cubicBezTo>
                  <a:cubicBezTo>
                    <a:pt x="215" y="2930"/>
                    <a:pt x="239" y="2632"/>
                    <a:pt x="215" y="2406"/>
                  </a:cubicBezTo>
                  <a:cubicBezTo>
                    <a:pt x="179" y="1954"/>
                    <a:pt x="156" y="1513"/>
                    <a:pt x="120" y="1156"/>
                  </a:cubicBezTo>
                  <a:cubicBezTo>
                    <a:pt x="60" y="441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0" name="Google Shape;17390;p59"/>
            <p:cNvSpPr/>
            <p:nvPr/>
          </p:nvSpPr>
          <p:spPr>
            <a:xfrm>
              <a:off x="3134600" y="2622475"/>
              <a:ext cx="119700" cy="101225"/>
            </a:xfrm>
            <a:custGeom>
              <a:avLst/>
              <a:gdLst/>
              <a:ahLst/>
              <a:cxnLst/>
              <a:rect l="l" t="t" r="r" b="b"/>
              <a:pathLst>
                <a:path w="4788" h="404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84" y="60"/>
                    <a:pt x="215" y="167"/>
                  </a:cubicBezTo>
                  <a:cubicBezTo>
                    <a:pt x="346" y="286"/>
                    <a:pt x="525" y="453"/>
                    <a:pt x="703" y="691"/>
                  </a:cubicBezTo>
                  <a:cubicBezTo>
                    <a:pt x="882" y="929"/>
                    <a:pt x="1060" y="1227"/>
                    <a:pt x="1179" y="1596"/>
                  </a:cubicBezTo>
                  <a:cubicBezTo>
                    <a:pt x="1239" y="1775"/>
                    <a:pt x="1287" y="1965"/>
                    <a:pt x="1334" y="2191"/>
                  </a:cubicBezTo>
                  <a:cubicBezTo>
                    <a:pt x="1370" y="2418"/>
                    <a:pt x="1429" y="2656"/>
                    <a:pt x="1608" y="2858"/>
                  </a:cubicBezTo>
                  <a:cubicBezTo>
                    <a:pt x="1787" y="3072"/>
                    <a:pt x="2025" y="3156"/>
                    <a:pt x="2239" y="3239"/>
                  </a:cubicBezTo>
                  <a:cubicBezTo>
                    <a:pt x="2442" y="3310"/>
                    <a:pt x="2644" y="3382"/>
                    <a:pt x="2834" y="3441"/>
                  </a:cubicBezTo>
                  <a:cubicBezTo>
                    <a:pt x="3204" y="3572"/>
                    <a:pt x="3561" y="3680"/>
                    <a:pt x="3846" y="3775"/>
                  </a:cubicBezTo>
                  <a:cubicBezTo>
                    <a:pt x="4430" y="3953"/>
                    <a:pt x="4787" y="4049"/>
                    <a:pt x="4787" y="4049"/>
                  </a:cubicBezTo>
                  <a:cubicBezTo>
                    <a:pt x="4787" y="4049"/>
                    <a:pt x="4442" y="3906"/>
                    <a:pt x="3870" y="3632"/>
                  </a:cubicBezTo>
                  <a:cubicBezTo>
                    <a:pt x="3596" y="3513"/>
                    <a:pt x="3263" y="3382"/>
                    <a:pt x="2894" y="3239"/>
                  </a:cubicBezTo>
                  <a:cubicBezTo>
                    <a:pt x="2715" y="3156"/>
                    <a:pt x="2525" y="3084"/>
                    <a:pt x="2311" y="3013"/>
                  </a:cubicBezTo>
                  <a:cubicBezTo>
                    <a:pt x="2120" y="2941"/>
                    <a:pt x="1930" y="2846"/>
                    <a:pt x="1787" y="2703"/>
                  </a:cubicBezTo>
                  <a:cubicBezTo>
                    <a:pt x="1525" y="2382"/>
                    <a:pt x="1525" y="1906"/>
                    <a:pt x="1358" y="1525"/>
                  </a:cubicBezTo>
                  <a:cubicBezTo>
                    <a:pt x="1215" y="1132"/>
                    <a:pt x="989" y="822"/>
                    <a:pt x="775" y="596"/>
                  </a:cubicBezTo>
                  <a:cubicBezTo>
                    <a:pt x="572" y="382"/>
                    <a:pt x="382" y="227"/>
                    <a:pt x="227" y="143"/>
                  </a:cubicBezTo>
                  <a:cubicBezTo>
                    <a:pt x="96" y="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1" name="Google Shape;17391;p59"/>
            <p:cNvSpPr/>
            <p:nvPr/>
          </p:nvSpPr>
          <p:spPr>
            <a:xfrm>
              <a:off x="3231350" y="2851075"/>
              <a:ext cx="103300" cy="133075"/>
            </a:xfrm>
            <a:custGeom>
              <a:avLst/>
              <a:gdLst/>
              <a:ahLst/>
              <a:cxnLst/>
              <a:rect l="l" t="t" r="r" b="b"/>
              <a:pathLst>
                <a:path w="4132" h="5323" extrusionOk="0">
                  <a:moveTo>
                    <a:pt x="4132" y="1"/>
                  </a:moveTo>
                  <a:cubicBezTo>
                    <a:pt x="4132" y="1"/>
                    <a:pt x="4108" y="84"/>
                    <a:pt x="4084" y="286"/>
                  </a:cubicBezTo>
                  <a:cubicBezTo>
                    <a:pt x="4048" y="441"/>
                    <a:pt x="4001" y="715"/>
                    <a:pt x="3917" y="1013"/>
                  </a:cubicBezTo>
                  <a:cubicBezTo>
                    <a:pt x="3739" y="1620"/>
                    <a:pt x="3370" y="2429"/>
                    <a:pt x="2715" y="3120"/>
                  </a:cubicBezTo>
                  <a:cubicBezTo>
                    <a:pt x="2393" y="3477"/>
                    <a:pt x="2036" y="3763"/>
                    <a:pt x="1679" y="3989"/>
                  </a:cubicBezTo>
                  <a:cubicBezTo>
                    <a:pt x="1346" y="4215"/>
                    <a:pt x="1000" y="4394"/>
                    <a:pt x="727" y="4584"/>
                  </a:cubicBezTo>
                  <a:cubicBezTo>
                    <a:pt x="465" y="4775"/>
                    <a:pt x="286" y="4954"/>
                    <a:pt x="167" y="5108"/>
                  </a:cubicBezTo>
                  <a:cubicBezTo>
                    <a:pt x="48" y="5239"/>
                    <a:pt x="0" y="5323"/>
                    <a:pt x="0" y="5323"/>
                  </a:cubicBezTo>
                  <a:cubicBezTo>
                    <a:pt x="0" y="5323"/>
                    <a:pt x="48" y="5239"/>
                    <a:pt x="179" y="5120"/>
                  </a:cubicBezTo>
                  <a:cubicBezTo>
                    <a:pt x="310" y="4989"/>
                    <a:pt x="524" y="4834"/>
                    <a:pt x="798" y="4668"/>
                  </a:cubicBezTo>
                  <a:cubicBezTo>
                    <a:pt x="1060" y="4513"/>
                    <a:pt x="1417" y="4358"/>
                    <a:pt x="1786" y="4156"/>
                  </a:cubicBezTo>
                  <a:cubicBezTo>
                    <a:pt x="2167" y="3941"/>
                    <a:pt x="2548" y="3656"/>
                    <a:pt x="2893" y="3287"/>
                  </a:cubicBezTo>
                  <a:cubicBezTo>
                    <a:pt x="3572" y="2548"/>
                    <a:pt x="3917" y="1679"/>
                    <a:pt x="4036" y="1036"/>
                  </a:cubicBezTo>
                  <a:cubicBezTo>
                    <a:pt x="4108" y="727"/>
                    <a:pt x="4132" y="465"/>
                    <a:pt x="4132" y="286"/>
                  </a:cubicBezTo>
                  <a:lnTo>
                    <a:pt x="413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2" name="Google Shape;17392;p59"/>
            <p:cNvSpPr/>
            <p:nvPr/>
          </p:nvSpPr>
          <p:spPr>
            <a:xfrm>
              <a:off x="3301900" y="2895725"/>
              <a:ext cx="39600" cy="58650"/>
            </a:xfrm>
            <a:custGeom>
              <a:avLst/>
              <a:gdLst/>
              <a:ahLst/>
              <a:cxnLst/>
              <a:rect l="l" t="t" r="r" b="b"/>
              <a:pathLst>
                <a:path w="1584" h="2346" extrusionOk="0">
                  <a:moveTo>
                    <a:pt x="1584" y="0"/>
                  </a:moveTo>
                  <a:cubicBezTo>
                    <a:pt x="1584" y="1"/>
                    <a:pt x="1548" y="143"/>
                    <a:pt x="1405" y="405"/>
                  </a:cubicBezTo>
                  <a:cubicBezTo>
                    <a:pt x="1310" y="620"/>
                    <a:pt x="1143" y="941"/>
                    <a:pt x="917" y="1263"/>
                  </a:cubicBezTo>
                  <a:cubicBezTo>
                    <a:pt x="691" y="1596"/>
                    <a:pt x="476" y="1858"/>
                    <a:pt x="298" y="2048"/>
                  </a:cubicBezTo>
                  <a:cubicBezTo>
                    <a:pt x="119" y="2239"/>
                    <a:pt x="0" y="2346"/>
                    <a:pt x="0" y="2346"/>
                  </a:cubicBezTo>
                  <a:cubicBezTo>
                    <a:pt x="0" y="2346"/>
                    <a:pt x="143" y="2286"/>
                    <a:pt x="369" y="2144"/>
                  </a:cubicBezTo>
                  <a:cubicBezTo>
                    <a:pt x="595" y="1989"/>
                    <a:pt x="869" y="1739"/>
                    <a:pt x="1107" y="1393"/>
                  </a:cubicBezTo>
                  <a:cubicBezTo>
                    <a:pt x="1345" y="1060"/>
                    <a:pt x="1465" y="703"/>
                    <a:pt x="1524" y="429"/>
                  </a:cubicBezTo>
                  <a:cubicBezTo>
                    <a:pt x="1584" y="167"/>
                    <a:pt x="1584" y="1"/>
                    <a:pt x="15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3" name="Google Shape;17393;p59"/>
            <p:cNvSpPr/>
            <p:nvPr/>
          </p:nvSpPr>
          <p:spPr>
            <a:xfrm>
              <a:off x="3531375" y="2505800"/>
              <a:ext cx="61350" cy="90875"/>
            </a:xfrm>
            <a:custGeom>
              <a:avLst/>
              <a:gdLst/>
              <a:ahLst/>
              <a:cxnLst/>
              <a:rect l="l" t="t" r="r" b="b"/>
              <a:pathLst>
                <a:path w="2454" h="3635" extrusionOk="0">
                  <a:moveTo>
                    <a:pt x="798" y="0"/>
                  </a:moveTo>
                  <a:cubicBezTo>
                    <a:pt x="798" y="0"/>
                    <a:pt x="644" y="227"/>
                    <a:pt x="406" y="608"/>
                  </a:cubicBezTo>
                  <a:cubicBezTo>
                    <a:pt x="346" y="703"/>
                    <a:pt x="287" y="798"/>
                    <a:pt x="203" y="917"/>
                  </a:cubicBezTo>
                  <a:cubicBezTo>
                    <a:pt x="144" y="1024"/>
                    <a:pt x="60" y="1131"/>
                    <a:pt x="13" y="1322"/>
                  </a:cubicBezTo>
                  <a:cubicBezTo>
                    <a:pt x="1" y="1429"/>
                    <a:pt x="25" y="1548"/>
                    <a:pt x="84" y="1620"/>
                  </a:cubicBezTo>
                  <a:cubicBezTo>
                    <a:pt x="144" y="1691"/>
                    <a:pt x="227" y="1751"/>
                    <a:pt x="287" y="1798"/>
                  </a:cubicBezTo>
                  <a:cubicBezTo>
                    <a:pt x="406" y="1893"/>
                    <a:pt x="501" y="1989"/>
                    <a:pt x="608" y="2132"/>
                  </a:cubicBezTo>
                  <a:cubicBezTo>
                    <a:pt x="798" y="2393"/>
                    <a:pt x="953" y="2679"/>
                    <a:pt x="1132" y="2929"/>
                  </a:cubicBezTo>
                  <a:cubicBezTo>
                    <a:pt x="1310" y="3179"/>
                    <a:pt x="1513" y="3382"/>
                    <a:pt x="1727" y="3501"/>
                  </a:cubicBezTo>
                  <a:cubicBezTo>
                    <a:pt x="1900" y="3602"/>
                    <a:pt x="2072" y="3634"/>
                    <a:pt x="2200" y="3634"/>
                  </a:cubicBezTo>
                  <a:cubicBezTo>
                    <a:pt x="2223" y="3634"/>
                    <a:pt x="2244" y="3633"/>
                    <a:pt x="2263" y="3632"/>
                  </a:cubicBezTo>
                  <a:cubicBezTo>
                    <a:pt x="2394" y="3620"/>
                    <a:pt x="2453" y="3584"/>
                    <a:pt x="2453" y="3584"/>
                  </a:cubicBezTo>
                  <a:lnTo>
                    <a:pt x="2453" y="3584"/>
                  </a:lnTo>
                  <a:cubicBezTo>
                    <a:pt x="2453" y="3584"/>
                    <a:pt x="2427" y="3589"/>
                    <a:pt x="2371" y="3589"/>
                  </a:cubicBezTo>
                  <a:cubicBezTo>
                    <a:pt x="2342" y="3589"/>
                    <a:pt x="2307" y="3588"/>
                    <a:pt x="2263" y="3584"/>
                  </a:cubicBezTo>
                  <a:cubicBezTo>
                    <a:pt x="2144" y="3572"/>
                    <a:pt x="1977" y="3525"/>
                    <a:pt x="1799" y="3394"/>
                  </a:cubicBezTo>
                  <a:cubicBezTo>
                    <a:pt x="1620" y="3275"/>
                    <a:pt x="1453" y="3084"/>
                    <a:pt x="1310" y="2822"/>
                  </a:cubicBezTo>
                  <a:cubicBezTo>
                    <a:pt x="1156" y="2584"/>
                    <a:pt x="1025" y="2274"/>
                    <a:pt x="798" y="1989"/>
                  </a:cubicBezTo>
                  <a:cubicBezTo>
                    <a:pt x="703" y="1846"/>
                    <a:pt x="560" y="1715"/>
                    <a:pt x="417" y="1620"/>
                  </a:cubicBezTo>
                  <a:cubicBezTo>
                    <a:pt x="263" y="1536"/>
                    <a:pt x="191" y="1453"/>
                    <a:pt x="203" y="1358"/>
                  </a:cubicBezTo>
                  <a:cubicBezTo>
                    <a:pt x="227" y="1250"/>
                    <a:pt x="298" y="1119"/>
                    <a:pt x="358" y="1000"/>
                  </a:cubicBezTo>
                  <a:cubicBezTo>
                    <a:pt x="406" y="881"/>
                    <a:pt x="465" y="774"/>
                    <a:pt x="501" y="667"/>
                  </a:cubicBezTo>
                  <a:cubicBezTo>
                    <a:pt x="703" y="250"/>
                    <a:pt x="798" y="0"/>
                    <a:pt x="79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4" name="Google Shape;17394;p59"/>
            <p:cNvSpPr/>
            <p:nvPr/>
          </p:nvSpPr>
          <p:spPr>
            <a:xfrm>
              <a:off x="3501325" y="2521275"/>
              <a:ext cx="39000" cy="64900"/>
            </a:xfrm>
            <a:custGeom>
              <a:avLst/>
              <a:gdLst/>
              <a:ahLst/>
              <a:cxnLst/>
              <a:rect l="l" t="t" r="r" b="b"/>
              <a:pathLst>
                <a:path w="1560" h="2596" extrusionOk="0">
                  <a:moveTo>
                    <a:pt x="24" y="0"/>
                  </a:moveTo>
                  <a:cubicBezTo>
                    <a:pt x="24" y="1"/>
                    <a:pt x="0" y="179"/>
                    <a:pt x="36" y="465"/>
                  </a:cubicBezTo>
                  <a:cubicBezTo>
                    <a:pt x="72" y="751"/>
                    <a:pt x="203" y="1132"/>
                    <a:pt x="453" y="1489"/>
                  </a:cubicBezTo>
                  <a:cubicBezTo>
                    <a:pt x="715" y="1846"/>
                    <a:pt x="988" y="2132"/>
                    <a:pt x="1203" y="2310"/>
                  </a:cubicBezTo>
                  <a:cubicBezTo>
                    <a:pt x="1429" y="2489"/>
                    <a:pt x="1560" y="2596"/>
                    <a:pt x="1560" y="2596"/>
                  </a:cubicBezTo>
                  <a:cubicBezTo>
                    <a:pt x="1560" y="2596"/>
                    <a:pt x="1453" y="2465"/>
                    <a:pt x="1286" y="2227"/>
                  </a:cubicBezTo>
                  <a:cubicBezTo>
                    <a:pt x="1131" y="2001"/>
                    <a:pt x="905" y="1703"/>
                    <a:pt x="667" y="1358"/>
                  </a:cubicBezTo>
                  <a:cubicBezTo>
                    <a:pt x="429" y="1012"/>
                    <a:pt x="250" y="691"/>
                    <a:pt x="155" y="441"/>
                  </a:cubicBezTo>
                  <a:cubicBezTo>
                    <a:pt x="60" y="179"/>
                    <a:pt x="24" y="1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5" name="Google Shape;17395;p59"/>
            <p:cNvSpPr/>
            <p:nvPr/>
          </p:nvSpPr>
          <p:spPr>
            <a:xfrm>
              <a:off x="2866425" y="2238200"/>
              <a:ext cx="101225" cy="116500"/>
            </a:xfrm>
            <a:custGeom>
              <a:avLst/>
              <a:gdLst/>
              <a:ahLst/>
              <a:cxnLst/>
              <a:rect l="l" t="t" r="r" b="b"/>
              <a:pathLst>
                <a:path w="4049" h="4660" extrusionOk="0">
                  <a:moveTo>
                    <a:pt x="3977" y="1"/>
                  </a:moveTo>
                  <a:cubicBezTo>
                    <a:pt x="3977" y="1"/>
                    <a:pt x="3941" y="417"/>
                    <a:pt x="3882" y="1084"/>
                  </a:cubicBezTo>
                  <a:cubicBezTo>
                    <a:pt x="3858" y="1429"/>
                    <a:pt x="3858" y="1846"/>
                    <a:pt x="3810" y="2263"/>
                  </a:cubicBezTo>
                  <a:cubicBezTo>
                    <a:pt x="3798" y="2346"/>
                    <a:pt x="3751" y="2394"/>
                    <a:pt x="3655" y="2429"/>
                  </a:cubicBezTo>
                  <a:cubicBezTo>
                    <a:pt x="3560" y="2453"/>
                    <a:pt x="3441" y="2453"/>
                    <a:pt x="3286" y="2549"/>
                  </a:cubicBezTo>
                  <a:cubicBezTo>
                    <a:pt x="3143" y="2632"/>
                    <a:pt x="3084" y="2799"/>
                    <a:pt x="3060" y="2930"/>
                  </a:cubicBezTo>
                  <a:cubicBezTo>
                    <a:pt x="3036" y="3084"/>
                    <a:pt x="3036" y="3203"/>
                    <a:pt x="3024" y="3322"/>
                  </a:cubicBezTo>
                  <a:cubicBezTo>
                    <a:pt x="2965" y="3799"/>
                    <a:pt x="2572" y="4144"/>
                    <a:pt x="2203" y="4323"/>
                  </a:cubicBezTo>
                  <a:cubicBezTo>
                    <a:pt x="1810" y="4513"/>
                    <a:pt x="1417" y="4525"/>
                    <a:pt x="1084" y="4525"/>
                  </a:cubicBezTo>
                  <a:cubicBezTo>
                    <a:pt x="762" y="4513"/>
                    <a:pt x="488" y="4477"/>
                    <a:pt x="298" y="4454"/>
                  </a:cubicBezTo>
                  <a:cubicBezTo>
                    <a:pt x="107" y="4418"/>
                    <a:pt x="0" y="4406"/>
                    <a:pt x="0" y="4406"/>
                  </a:cubicBezTo>
                  <a:lnTo>
                    <a:pt x="0" y="4406"/>
                  </a:lnTo>
                  <a:cubicBezTo>
                    <a:pt x="0" y="4406"/>
                    <a:pt x="107" y="4430"/>
                    <a:pt x="286" y="4477"/>
                  </a:cubicBezTo>
                  <a:cubicBezTo>
                    <a:pt x="465" y="4525"/>
                    <a:pt x="726" y="4585"/>
                    <a:pt x="1072" y="4632"/>
                  </a:cubicBezTo>
                  <a:cubicBezTo>
                    <a:pt x="1189" y="4648"/>
                    <a:pt x="1315" y="4659"/>
                    <a:pt x="1447" y="4659"/>
                  </a:cubicBezTo>
                  <a:cubicBezTo>
                    <a:pt x="1704" y="4659"/>
                    <a:pt x="1984" y="4619"/>
                    <a:pt x="2274" y="4501"/>
                  </a:cubicBezTo>
                  <a:cubicBezTo>
                    <a:pt x="2703" y="4323"/>
                    <a:pt x="3167" y="3930"/>
                    <a:pt x="3263" y="3346"/>
                  </a:cubicBezTo>
                  <a:cubicBezTo>
                    <a:pt x="3310" y="3072"/>
                    <a:pt x="3274" y="2810"/>
                    <a:pt x="3429" y="2727"/>
                  </a:cubicBezTo>
                  <a:cubicBezTo>
                    <a:pt x="3489" y="2680"/>
                    <a:pt x="3608" y="2668"/>
                    <a:pt x="3739" y="2620"/>
                  </a:cubicBezTo>
                  <a:cubicBezTo>
                    <a:pt x="3810" y="2608"/>
                    <a:pt x="3882" y="2560"/>
                    <a:pt x="3929" y="2501"/>
                  </a:cubicBezTo>
                  <a:cubicBezTo>
                    <a:pt x="3989" y="2441"/>
                    <a:pt x="4001" y="2370"/>
                    <a:pt x="4025" y="2310"/>
                  </a:cubicBezTo>
                  <a:cubicBezTo>
                    <a:pt x="4048" y="1834"/>
                    <a:pt x="4025" y="1441"/>
                    <a:pt x="4025" y="1108"/>
                  </a:cubicBezTo>
                  <a:cubicBezTo>
                    <a:pt x="3989" y="417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6" name="Google Shape;17396;p59"/>
            <p:cNvSpPr/>
            <p:nvPr/>
          </p:nvSpPr>
          <p:spPr>
            <a:xfrm>
              <a:off x="2961975" y="2262900"/>
              <a:ext cx="25325" cy="52850"/>
            </a:xfrm>
            <a:custGeom>
              <a:avLst/>
              <a:gdLst/>
              <a:ahLst/>
              <a:cxnLst/>
              <a:rect l="l" t="t" r="r" b="b"/>
              <a:pathLst>
                <a:path w="1013" h="2114" extrusionOk="0">
                  <a:moveTo>
                    <a:pt x="1012" y="1"/>
                  </a:moveTo>
                  <a:cubicBezTo>
                    <a:pt x="1012" y="1"/>
                    <a:pt x="976" y="13"/>
                    <a:pt x="917" y="37"/>
                  </a:cubicBezTo>
                  <a:cubicBezTo>
                    <a:pt x="857" y="84"/>
                    <a:pt x="762" y="144"/>
                    <a:pt x="691" y="251"/>
                  </a:cubicBezTo>
                  <a:cubicBezTo>
                    <a:pt x="619" y="358"/>
                    <a:pt x="536" y="501"/>
                    <a:pt x="524" y="679"/>
                  </a:cubicBezTo>
                  <a:cubicBezTo>
                    <a:pt x="500" y="870"/>
                    <a:pt x="572" y="1060"/>
                    <a:pt x="619" y="1227"/>
                  </a:cubicBezTo>
                  <a:cubicBezTo>
                    <a:pt x="714" y="1537"/>
                    <a:pt x="536" y="1822"/>
                    <a:pt x="357" y="1953"/>
                  </a:cubicBezTo>
                  <a:cubicBezTo>
                    <a:pt x="262" y="2037"/>
                    <a:pt x="167" y="2061"/>
                    <a:pt x="107" y="2084"/>
                  </a:cubicBezTo>
                  <a:cubicBezTo>
                    <a:pt x="63" y="2093"/>
                    <a:pt x="26" y="2096"/>
                    <a:pt x="9" y="2096"/>
                  </a:cubicBezTo>
                  <a:lnTo>
                    <a:pt x="9" y="2096"/>
                  </a:lnTo>
                  <a:cubicBezTo>
                    <a:pt x="6" y="2095"/>
                    <a:pt x="4" y="2095"/>
                    <a:pt x="2" y="2095"/>
                  </a:cubicBezTo>
                  <a:cubicBezTo>
                    <a:pt x="1" y="2095"/>
                    <a:pt x="0" y="2095"/>
                    <a:pt x="0" y="2096"/>
                  </a:cubicBezTo>
                  <a:cubicBezTo>
                    <a:pt x="0" y="2096"/>
                    <a:pt x="3" y="2096"/>
                    <a:pt x="9" y="2096"/>
                  </a:cubicBezTo>
                  <a:lnTo>
                    <a:pt x="9" y="2096"/>
                  </a:lnTo>
                  <a:cubicBezTo>
                    <a:pt x="27" y="2100"/>
                    <a:pt x="73" y="2114"/>
                    <a:pt x="142" y="2114"/>
                  </a:cubicBezTo>
                  <a:cubicBezTo>
                    <a:pt x="211" y="2114"/>
                    <a:pt x="304" y="2100"/>
                    <a:pt x="417" y="2049"/>
                  </a:cubicBezTo>
                  <a:cubicBezTo>
                    <a:pt x="536" y="1989"/>
                    <a:pt x="691" y="1906"/>
                    <a:pt x="774" y="1739"/>
                  </a:cubicBezTo>
                  <a:cubicBezTo>
                    <a:pt x="881" y="1584"/>
                    <a:pt x="893" y="1346"/>
                    <a:pt x="834" y="1156"/>
                  </a:cubicBezTo>
                  <a:cubicBezTo>
                    <a:pt x="774" y="965"/>
                    <a:pt x="714" y="810"/>
                    <a:pt x="714" y="679"/>
                  </a:cubicBezTo>
                  <a:cubicBezTo>
                    <a:pt x="714" y="549"/>
                    <a:pt x="750" y="418"/>
                    <a:pt x="798" y="310"/>
                  </a:cubicBezTo>
                  <a:cubicBezTo>
                    <a:pt x="834" y="203"/>
                    <a:pt x="893" y="120"/>
                    <a:pt x="941" y="72"/>
                  </a:cubicBezTo>
                  <a:lnTo>
                    <a:pt x="101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7" name="Google Shape;17397;p59"/>
            <p:cNvSpPr/>
            <p:nvPr/>
          </p:nvSpPr>
          <p:spPr>
            <a:xfrm>
              <a:off x="3109000" y="1947700"/>
              <a:ext cx="270900" cy="134400"/>
            </a:xfrm>
            <a:custGeom>
              <a:avLst/>
              <a:gdLst/>
              <a:ahLst/>
              <a:cxnLst/>
              <a:rect l="l" t="t" r="r" b="b"/>
              <a:pathLst>
                <a:path w="10836" h="5376" extrusionOk="0">
                  <a:moveTo>
                    <a:pt x="10835" y="0"/>
                  </a:moveTo>
                  <a:lnTo>
                    <a:pt x="9407" y="1310"/>
                  </a:lnTo>
                  <a:cubicBezTo>
                    <a:pt x="9181" y="1512"/>
                    <a:pt x="8942" y="1727"/>
                    <a:pt x="8692" y="1965"/>
                  </a:cubicBezTo>
                  <a:cubicBezTo>
                    <a:pt x="8573" y="2060"/>
                    <a:pt x="8442" y="2203"/>
                    <a:pt x="8311" y="2322"/>
                  </a:cubicBezTo>
                  <a:cubicBezTo>
                    <a:pt x="8168" y="2441"/>
                    <a:pt x="8026" y="2560"/>
                    <a:pt x="7859" y="2584"/>
                  </a:cubicBezTo>
                  <a:cubicBezTo>
                    <a:pt x="7829" y="2590"/>
                    <a:pt x="7798" y="2592"/>
                    <a:pt x="7767" y="2592"/>
                  </a:cubicBezTo>
                  <a:cubicBezTo>
                    <a:pt x="7526" y="2592"/>
                    <a:pt x="7232" y="2447"/>
                    <a:pt x="6902" y="2447"/>
                  </a:cubicBezTo>
                  <a:cubicBezTo>
                    <a:pt x="6822" y="2447"/>
                    <a:pt x="6740" y="2456"/>
                    <a:pt x="6656" y="2477"/>
                  </a:cubicBezTo>
                  <a:cubicBezTo>
                    <a:pt x="6192" y="2572"/>
                    <a:pt x="5811" y="2881"/>
                    <a:pt x="5513" y="3227"/>
                  </a:cubicBezTo>
                  <a:cubicBezTo>
                    <a:pt x="5216" y="3584"/>
                    <a:pt x="4990" y="3965"/>
                    <a:pt x="4716" y="4286"/>
                  </a:cubicBezTo>
                  <a:cubicBezTo>
                    <a:pt x="4454" y="4608"/>
                    <a:pt x="4144" y="4846"/>
                    <a:pt x="3799" y="5001"/>
                  </a:cubicBezTo>
                  <a:cubicBezTo>
                    <a:pt x="3404" y="5168"/>
                    <a:pt x="3003" y="5226"/>
                    <a:pt x="2625" y="5226"/>
                  </a:cubicBezTo>
                  <a:cubicBezTo>
                    <a:pt x="2330" y="5226"/>
                    <a:pt x="2049" y="5191"/>
                    <a:pt x="1799" y="5144"/>
                  </a:cubicBezTo>
                  <a:cubicBezTo>
                    <a:pt x="1239" y="5025"/>
                    <a:pt x="787" y="4846"/>
                    <a:pt x="477" y="4751"/>
                  </a:cubicBezTo>
                  <a:cubicBezTo>
                    <a:pt x="168" y="4632"/>
                    <a:pt x="1" y="4572"/>
                    <a:pt x="1" y="4572"/>
                  </a:cubicBezTo>
                  <a:lnTo>
                    <a:pt x="1" y="4572"/>
                  </a:lnTo>
                  <a:cubicBezTo>
                    <a:pt x="1" y="4572"/>
                    <a:pt x="168" y="4644"/>
                    <a:pt x="465" y="4775"/>
                  </a:cubicBezTo>
                  <a:cubicBezTo>
                    <a:pt x="775" y="4905"/>
                    <a:pt x="1203" y="5108"/>
                    <a:pt x="1787" y="5251"/>
                  </a:cubicBezTo>
                  <a:cubicBezTo>
                    <a:pt x="2080" y="5318"/>
                    <a:pt x="2421" y="5376"/>
                    <a:pt x="2786" y="5376"/>
                  </a:cubicBezTo>
                  <a:cubicBezTo>
                    <a:pt x="3132" y="5376"/>
                    <a:pt x="3500" y="5324"/>
                    <a:pt x="3870" y="5179"/>
                  </a:cubicBezTo>
                  <a:cubicBezTo>
                    <a:pt x="4239" y="5048"/>
                    <a:pt x="4597" y="4775"/>
                    <a:pt x="4882" y="4429"/>
                  </a:cubicBezTo>
                  <a:cubicBezTo>
                    <a:pt x="5168" y="4108"/>
                    <a:pt x="5406" y="3715"/>
                    <a:pt x="5692" y="3393"/>
                  </a:cubicBezTo>
                  <a:cubicBezTo>
                    <a:pt x="5966" y="3060"/>
                    <a:pt x="6311" y="2798"/>
                    <a:pt x="6704" y="2703"/>
                  </a:cubicBezTo>
                  <a:cubicBezTo>
                    <a:pt x="6774" y="2689"/>
                    <a:pt x="6847" y="2682"/>
                    <a:pt x="6920" y="2682"/>
                  </a:cubicBezTo>
                  <a:cubicBezTo>
                    <a:pt x="7033" y="2682"/>
                    <a:pt x="7148" y="2698"/>
                    <a:pt x="7264" y="2727"/>
                  </a:cubicBezTo>
                  <a:cubicBezTo>
                    <a:pt x="7397" y="2752"/>
                    <a:pt x="7547" y="2782"/>
                    <a:pt x="7703" y="2782"/>
                  </a:cubicBezTo>
                  <a:cubicBezTo>
                    <a:pt x="7770" y="2782"/>
                    <a:pt x="7838" y="2777"/>
                    <a:pt x="7907" y="2762"/>
                  </a:cubicBezTo>
                  <a:cubicBezTo>
                    <a:pt x="8133" y="2703"/>
                    <a:pt x="8288" y="2572"/>
                    <a:pt x="8430" y="2441"/>
                  </a:cubicBezTo>
                  <a:lnTo>
                    <a:pt x="8811" y="2048"/>
                  </a:lnTo>
                  <a:lnTo>
                    <a:pt x="9502" y="1369"/>
                  </a:lnTo>
                  <a:cubicBezTo>
                    <a:pt x="10335" y="512"/>
                    <a:pt x="10835" y="0"/>
                    <a:pt x="1083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8" name="Google Shape;17398;p59"/>
            <p:cNvSpPr/>
            <p:nvPr/>
          </p:nvSpPr>
          <p:spPr>
            <a:xfrm>
              <a:off x="3293850" y="1989950"/>
              <a:ext cx="95875" cy="39625"/>
            </a:xfrm>
            <a:custGeom>
              <a:avLst/>
              <a:gdLst/>
              <a:ahLst/>
              <a:cxnLst/>
              <a:rect l="l" t="t" r="r" b="b"/>
              <a:pathLst>
                <a:path w="3835" h="1585" extrusionOk="0">
                  <a:moveTo>
                    <a:pt x="3834" y="1"/>
                  </a:moveTo>
                  <a:cubicBezTo>
                    <a:pt x="3834" y="1"/>
                    <a:pt x="3775" y="1"/>
                    <a:pt x="3656" y="25"/>
                  </a:cubicBezTo>
                  <a:cubicBezTo>
                    <a:pt x="3549" y="25"/>
                    <a:pt x="3382" y="48"/>
                    <a:pt x="3191" y="108"/>
                  </a:cubicBezTo>
                  <a:cubicBezTo>
                    <a:pt x="3013" y="179"/>
                    <a:pt x="2787" y="287"/>
                    <a:pt x="2584" y="465"/>
                  </a:cubicBezTo>
                  <a:cubicBezTo>
                    <a:pt x="2477" y="560"/>
                    <a:pt x="2382" y="656"/>
                    <a:pt x="2298" y="775"/>
                  </a:cubicBezTo>
                  <a:cubicBezTo>
                    <a:pt x="2227" y="882"/>
                    <a:pt x="2144" y="989"/>
                    <a:pt x="2048" y="1037"/>
                  </a:cubicBezTo>
                  <a:cubicBezTo>
                    <a:pt x="1941" y="1072"/>
                    <a:pt x="1787" y="1108"/>
                    <a:pt x="1656" y="1132"/>
                  </a:cubicBezTo>
                  <a:cubicBezTo>
                    <a:pt x="1525" y="1168"/>
                    <a:pt x="1382" y="1191"/>
                    <a:pt x="1275" y="1227"/>
                  </a:cubicBezTo>
                  <a:cubicBezTo>
                    <a:pt x="1036" y="1287"/>
                    <a:pt x="810" y="1346"/>
                    <a:pt x="620" y="1406"/>
                  </a:cubicBezTo>
                  <a:cubicBezTo>
                    <a:pt x="227" y="1513"/>
                    <a:pt x="1" y="1584"/>
                    <a:pt x="1" y="1584"/>
                  </a:cubicBezTo>
                  <a:cubicBezTo>
                    <a:pt x="1" y="1584"/>
                    <a:pt x="239" y="1549"/>
                    <a:pt x="632" y="1513"/>
                  </a:cubicBezTo>
                  <a:cubicBezTo>
                    <a:pt x="810" y="1477"/>
                    <a:pt x="1048" y="1453"/>
                    <a:pt x="1298" y="1406"/>
                  </a:cubicBezTo>
                  <a:cubicBezTo>
                    <a:pt x="1429" y="1370"/>
                    <a:pt x="1572" y="1358"/>
                    <a:pt x="1703" y="1334"/>
                  </a:cubicBezTo>
                  <a:cubicBezTo>
                    <a:pt x="1834" y="1299"/>
                    <a:pt x="1989" y="1299"/>
                    <a:pt x="2144" y="1227"/>
                  </a:cubicBezTo>
                  <a:cubicBezTo>
                    <a:pt x="2322" y="1156"/>
                    <a:pt x="2418" y="989"/>
                    <a:pt x="2489" y="882"/>
                  </a:cubicBezTo>
                  <a:cubicBezTo>
                    <a:pt x="2560" y="763"/>
                    <a:pt x="2644" y="679"/>
                    <a:pt x="2727" y="584"/>
                  </a:cubicBezTo>
                  <a:cubicBezTo>
                    <a:pt x="2894" y="406"/>
                    <a:pt x="3084" y="287"/>
                    <a:pt x="3251" y="203"/>
                  </a:cubicBezTo>
                  <a:cubicBezTo>
                    <a:pt x="3418" y="108"/>
                    <a:pt x="3561" y="60"/>
                    <a:pt x="3668" y="37"/>
                  </a:cubicBezTo>
                  <a:cubicBezTo>
                    <a:pt x="3775" y="25"/>
                    <a:pt x="3834" y="1"/>
                    <a:pt x="383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9" name="Google Shape;17399;p59"/>
            <p:cNvSpPr/>
            <p:nvPr/>
          </p:nvSpPr>
          <p:spPr>
            <a:xfrm>
              <a:off x="3836475" y="1876850"/>
              <a:ext cx="347400" cy="375075"/>
            </a:xfrm>
            <a:custGeom>
              <a:avLst/>
              <a:gdLst/>
              <a:ahLst/>
              <a:cxnLst/>
              <a:rect l="l" t="t" r="r" b="b"/>
              <a:pathLst>
                <a:path w="13896" h="15003" extrusionOk="0">
                  <a:moveTo>
                    <a:pt x="1" y="0"/>
                  </a:moveTo>
                  <a:cubicBezTo>
                    <a:pt x="1" y="1"/>
                    <a:pt x="239" y="167"/>
                    <a:pt x="679" y="453"/>
                  </a:cubicBezTo>
                  <a:cubicBezTo>
                    <a:pt x="906" y="596"/>
                    <a:pt x="1191" y="762"/>
                    <a:pt x="1489" y="989"/>
                  </a:cubicBezTo>
                  <a:cubicBezTo>
                    <a:pt x="1787" y="1191"/>
                    <a:pt x="2144" y="1429"/>
                    <a:pt x="2513" y="1715"/>
                  </a:cubicBezTo>
                  <a:cubicBezTo>
                    <a:pt x="2906" y="2001"/>
                    <a:pt x="3299" y="2298"/>
                    <a:pt x="3739" y="2656"/>
                  </a:cubicBezTo>
                  <a:cubicBezTo>
                    <a:pt x="4168" y="2989"/>
                    <a:pt x="4596" y="3382"/>
                    <a:pt x="5073" y="3787"/>
                  </a:cubicBezTo>
                  <a:cubicBezTo>
                    <a:pt x="6001" y="4596"/>
                    <a:pt x="6978" y="5537"/>
                    <a:pt x="7942" y="6585"/>
                  </a:cubicBezTo>
                  <a:cubicBezTo>
                    <a:pt x="8918" y="7620"/>
                    <a:pt x="9776" y="8680"/>
                    <a:pt x="10526" y="9656"/>
                  </a:cubicBezTo>
                  <a:cubicBezTo>
                    <a:pt x="10895" y="10168"/>
                    <a:pt x="11252" y="10633"/>
                    <a:pt x="11550" y="11085"/>
                  </a:cubicBezTo>
                  <a:cubicBezTo>
                    <a:pt x="11859" y="11538"/>
                    <a:pt x="12121" y="11966"/>
                    <a:pt x="12383" y="12371"/>
                  </a:cubicBezTo>
                  <a:cubicBezTo>
                    <a:pt x="12633" y="12764"/>
                    <a:pt x="12848" y="13133"/>
                    <a:pt x="13038" y="13454"/>
                  </a:cubicBezTo>
                  <a:cubicBezTo>
                    <a:pt x="13229" y="13776"/>
                    <a:pt x="13395" y="14050"/>
                    <a:pt x="13514" y="14288"/>
                  </a:cubicBezTo>
                  <a:cubicBezTo>
                    <a:pt x="13764" y="14752"/>
                    <a:pt x="13895" y="15002"/>
                    <a:pt x="13895" y="15002"/>
                  </a:cubicBezTo>
                  <a:cubicBezTo>
                    <a:pt x="13895" y="15002"/>
                    <a:pt x="13800" y="14740"/>
                    <a:pt x="13633" y="14288"/>
                  </a:cubicBezTo>
                  <a:cubicBezTo>
                    <a:pt x="13538" y="14038"/>
                    <a:pt x="13419" y="13740"/>
                    <a:pt x="13252" y="13395"/>
                  </a:cubicBezTo>
                  <a:cubicBezTo>
                    <a:pt x="13098" y="13050"/>
                    <a:pt x="12931" y="12657"/>
                    <a:pt x="12705" y="12240"/>
                  </a:cubicBezTo>
                  <a:cubicBezTo>
                    <a:pt x="12478" y="11800"/>
                    <a:pt x="12240" y="11347"/>
                    <a:pt x="11966" y="10871"/>
                  </a:cubicBezTo>
                  <a:cubicBezTo>
                    <a:pt x="11693" y="10371"/>
                    <a:pt x="11371" y="9883"/>
                    <a:pt x="11026" y="9347"/>
                  </a:cubicBezTo>
                  <a:cubicBezTo>
                    <a:pt x="10311" y="8311"/>
                    <a:pt x="9466" y="7204"/>
                    <a:pt x="8478" y="6132"/>
                  </a:cubicBezTo>
                  <a:cubicBezTo>
                    <a:pt x="7490" y="5061"/>
                    <a:pt x="6454" y="4144"/>
                    <a:pt x="5478" y="3346"/>
                  </a:cubicBezTo>
                  <a:cubicBezTo>
                    <a:pt x="4966" y="2965"/>
                    <a:pt x="4489" y="2608"/>
                    <a:pt x="4037" y="2298"/>
                  </a:cubicBezTo>
                  <a:cubicBezTo>
                    <a:pt x="3573" y="1965"/>
                    <a:pt x="3120" y="1703"/>
                    <a:pt x="2727" y="1441"/>
                  </a:cubicBezTo>
                  <a:cubicBezTo>
                    <a:pt x="2322" y="1179"/>
                    <a:pt x="1929" y="989"/>
                    <a:pt x="1608" y="810"/>
                  </a:cubicBezTo>
                  <a:cubicBezTo>
                    <a:pt x="1275" y="608"/>
                    <a:pt x="977" y="477"/>
                    <a:pt x="739" y="358"/>
                  </a:cubicBezTo>
                  <a:cubicBezTo>
                    <a:pt x="263" y="120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0" name="Google Shape;17400;p59"/>
            <p:cNvSpPr/>
            <p:nvPr/>
          </p:nvSpPr>
          <p:spPr>
            <a:xfrm>
              <a:off x="4055550" y="1968825"/>
              <a:ext cx="92000" cy="101525"/>
            </a:xfrm>
            <a:custGeom>
              <a:avLst/>
              <a:gdLst/>
              <a:ahLst/>
              <a:cxnLst/>
              <a:rect l="l" t="t" r="r" b="b"/>
              <a:pathLst>
                <a:path w="3680" h="4061" extrusionOk="0">
                  <a:moveTo>
                    <a:pt x="1" y="0"/>
                  </a:moveTo>
                  <a:cubicBezTo>
                    <a:pt x="1" y="1"/>
                    <a:pt x="167" y="286"/>
                    <a:pt x="465" y="679"/>
                  </a:cubicBezTo>
                  <a:cubicBezTo>
                    <a:pt x="751" y="1084"/>
                    <a:pt x="1167" y="1632"/>
                    <a:pt x="1668" y="2191"/>
                  </a:cubicBezTo>
                  <a:cubicBezTo>
                    <a:pt x="2168" y="2739"/>
                    <a:pt x="2680" y="3215"/>
                    <a:pt x="3049" y="3537"/>
                  </a:cubicBezTo>
                  <a:cubicBezTo>
                    <a:pt x="3430" y="3870"/>
                    <a:pt x="3680" y="4060"/>
                    <a:pt x="3680" y="4060"/>
                  </a:cubicBezTo>
                  <a:cubicBezTo>
                    <a:pt x="3680" y="4060"/>
                    <a:pt x="3573" y="3763"/>
                    <a:pt x="3323" y="3322"/>
                  </a:cubicBezTo>
                  <a:cubicBezTo>
                    <a:pt x="3084" y="2870"/>
                    <a:pt x="2715" y="2275"/>
                    <a:pt x="2191" y="1715"/>
                  </a:cubicBezTo>
                  <a:cubicBezTo>
                    <a:pt x="1668" y="1143"/>
                    <a:pt x="1120" y="715"/>
                    <a:pt x="703" y="429"/>
                  </a:cubicBezTo>
                  <a:cubicBezTo>
                    <a:pt x="286" y="143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1" name="Google Shape;17401;p59"/>
            <p:cNvSpPr/>
            <p:nvPr/>
          </p:nvSpPr>
          <p:spPr>
            <a:xfrm>
              <a:off x="4118050" y="1960500"/>
              <a:ext cx="47075" cy="58950"/>
            </a:xfrm>
            <a:custGeom>
              <a:avLst/>
              <a:gdLst/>
              <a:ahLst/>
              <a:cxnLst/>
              <a:rect l="l" t="t" r="r" b="b"/>
              <a:pathLst>
                <a:path w="1883" h="2358" extrusionOk="0">
                  <a:moveTo>
                    <a:pt x="1" y="0"/>
                  </a:moveTo>
                  <a:cubicBezTo>
                    <a:pt x="1" y="0"/>
                    <a:pt x="49" y="203"/>
                    <a:pt x="168" y="453"/>
                  </a:cubicBezTo>
                  <a:cubicBezTo>
                    <a:pt x="287" y="703"/>
                    <a:pt x="465" y="1048"/>
                    <a:pt x="715" y="1357"/>
                  </a:cubicBezTo>
                  <a:cubicBezTo>
                    <a:pt x="965" y="1667"/>
                    <a:pt x="1263" y="1929"/>
                    <a:pt x="1489" y="2084"/>
                  </a:cubicBezTo>
                  <a:cubicBezTo>
                    <a:pt x="1715" y="2262"/>
                    <a:pt x="1882" y="2358"/>
                    <a:pt x="1882" y="2358"/>
                  </a:cubicBezTo>
                  <a:cubicBezTo>
                    <a:pt x="1882" y="2358"/>
                    <a:pt x="1858" y="2167"/>
                    <a:pt x="1775" y="1881"/>
                  </a:cubicBezTo>
                  <a:cubicBezTo>
                    <a:pt x="1680" y="1607"/>
                    <a:pt x="1537" y="1238"/>
                    <a:pt x="1263" y="917"/>
                  </a:cubicBezTo>
                  <a:cubicBezTo>
                    <a:pt x="1001" y="584"/>
                    <a:pt x="692" y="357"/>
                    <a:pt x="430" y="214"/>
                  </a:cubicBezTo>
                  <a:cubicBezTo>
                    <a:pt x="180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2" name="Google Shape;17402;p59"/>
            <p:cNvSpPr/>
            <p:nvPr/>
          </p:nvSpPr>
          <p:spPr>
            <a:xfrm>
              <a:off x="2483025" y="1774950"/>
              <a:ext cx="1815750" cy="1529175"/>
            </a:xfrm>
            <a:custGeom>
              <a:avLst/>
              <a:gdLst/>
              <a:ahLst/>
              <a:cxnLst/>
              <a:rect l="l" t="t" r="r" b="b"/>
              <a:pathLst>
                <a:path w="72630" h="61167" extrusionOk="0">
                  <a:moveTo>
                    <a:pt x="62423" y="3596"/>
                  </a:moveTo>
                  <a:cubicBezTo>
                    <a:pt x="62491" y="3596"/>
                    <a:pt x="62561" y="3614"/>
                    <a:pt x="62616" y="3660"/>
                  </a:cubicBezTo>
                  <a:cubicBezTo>
                    <a:pt x="62687" y="3707"/>
                    <a:pt x="62735" y="3803"/>
                    <a:pt x="62759" y="3886"/>
                  </a:cubicBezTo>
                  <a:lnTo>
                    <a:pt x="64199" y="18090"/>
                  </a:lnTo>
                  <a:cubicBezTo>
                    <a:pt x="64199" y="18209"/>
                    <a:pt x="64247" y="18304"/>
                    <a:pt x="64283" y="18412"/>
                  </a:cubicBezTo>
                  <a:lnTo>
                    <a:pt x="71879" y="33652"/>
                  </a:lnTo>
                  <a:cubicBezTo>
                    <a:pt x="71939" y="33771"/>
                    <a:pt x="71915" y="33902"/>
                    <a:pt x="71831" y="34009"/>
                  </a:cubicBezTo>
                  <a:lnTo>
                    <a:pt x="68593" y="37819"/>
                  </a:lnTo>
                  <a:cubicBezTo>
                    <a:pt x="68545" y="37866"/>
                    <a:pt x="68498" y="37926"/>
                    <a:pt x="68474" y="37985"/>
                  </a:cubicBezTo>
                  <a:lnTo>
                    <a:pt x="63735" y="46820"/>
                  </a:lnTo>
                  <a:cubicBezTo>
                    <a:pt x="63723" y="46832"/>
                    <a:pt x="63723" y="46856"/>
                    <a:pt x="63711" y="46867"/>
                  </a:cubicBezTo>
                  <a:lnTo>
                    <a:pt x="59877" y="51999"/>
                  </a:lnTo>
                  <a:cubicBezTo>
                    <a:pt x="59818" y="52094"/>
                    <a:pt x="59735" y="52130"/>
                    <a:pt x="59627" y="52130"/>
                  </a:cubicBezTo>
                  <a:cubicBezTo>
                    <a:pt x="59508" y="52130"/>
                    <a:pt x="59425" y="52094"/>
                    <a:pt x="59366" y="52011"/>
                  </a:cubicBezTo>
                  <a:lnTo>
                    <a:pt x="58389" y="50856"/>
                  </a:lnTo>
                  <a:cubicBezTo>
                    <a:pt x="58318" y="50761"/>
                    <a:pt x="58294" y="50630"/>
                    <a:pt x="58330" y="50523"/>
                  </a:cubicBezTo>
                  <a:lnTo>
                    <a:pt x="59306" y="47879"/>
                  </a:lnTo>
                  <a:cubicBezTo>
                    <a:pt x="59377" y="47653"/>
                    <a:pt x="59377" y="47415"/>
                    <a:pt x="59282" y="47213"/>
                  </a:cubicBezTo>
                  <a:lnTo>
                    <a:pt x="57722" y="43188"/>
                  </a:lnTo>
                  <a:cubicBezTo>
                    <a:pt x="57699" y="43117"/>
                    <a:pt x="57699" y="43022"/>
                    <a:pt x="57722" y="42950"/>
                  </a:cubicBezTo>
                  <a:lnTo>
                    <a:pt x="58473" y="40902"/>
                  </a:lnTo>
                  <a:cubicBezTo>
                    <a:pt x="58544" y="40664"/>
                    <a:pt x="58532" y="40390"/>
                    <a:pt x="58425" y="40176"/>
                  </a:cubicBezTo>
                  <a:lnTo>
                    <a:pt x="57318" y="37902"/>
                  </a:lnTo>
                  <a:cubicBezTo>
                    <a:pt x="57306" y="37878"/>
                    <a:pt x="57294" y="37819"/>
                    <a:pt x="57294" y="37771"/>
                  </a:cubicBezTo>
                  <a:lnTo>
                    <a:pt x="57258" y="34366"/>
                  </a:lnTo>
                  <a:cubicBezTo>
                    <a:pt x="57258" y="34306"/>
                    <a:pt x="57258" y="34247"/>
                    <a:pt x="57246" y="34187"/>
                  </a:cubicBezTo>
                  <a:lnTo>
                    <a:pt x="57139" y="33699"/>
                  </a:lnTo>
                  <a:cubicBezTo>
                    <a:pt x="57080" y="33413"/>
                    <a:pt x="56889" y="33175"/>
                    <a:pt x="56627" y="33044"/>
                  </a:cubicBezTo>
                  <a:cubicBezTo>
                    <a:pt x="56484" y="32985"/>
                    <a:pt x="56353" y="32949"/>
                    <a:pt x="56222" y="32949"/>
                  </a:cubicBezTo>
                  <a:cubicBezTo>
                    <a:pt x="56067" y="32949"/>
                    <a:pt x="55925" y="32997"/>
                    <a:pt x="55817" y="33092"/>
                  </a:cubicBezTo>
                  <a:lnTo>
                    <a:pt x="55627" y="33187"/>
                  </a:lnTo>
                  <a:cubicBezTo>
                    <a:pt x="55579" y="33219"/>
                    <a:pt x="55521" y="33235"/>
                    <a:pt x="55466" y="33235"/>
                  </a:cubicBezTo>
                  <a:cubicBezTo>
                    <a:pt x="55439" y="33235"/>
                    <a:pt x="55413" y="33231"/>
                    <a:pt x="55389" y="33223"/>
                  </a:cubicBezTo>
                  <a:cubicBezTo>
                    <a:pt x="55195" y="33159"/>
                    <a:pt x="54932" y="33128"/>
                    <a:pt x="54605" y="33128"/>
                  </a:cubicBezTo>
                  <a:cubicBezTo>
                    <a:pt x="53825" y="33128"/>
                    <a:pt x="52677" y="33304"/>
                    <a:pt x="51210" y="33640"/>
                  </a:cubicBezTo>
                  <a:cubicBezTo>
                    <a:pt x="50840" y="33724"/>
                    <a:pt x="50469" y="33762"/>
                    <a:pt x="50101" y="33762"/>
                  </a:cubicBezTo>
                  <a:cubicBezTo>
                    <a:pt x="47301" y="33762"/>
                    <a:pt x="44650" y="31563"/>
                    <a:pt x="43840" y="30806"/>
                  </a:cubicBezTo>
                  <a:cubicBezTo>
                    <a:pt x="43745" y="30723"/>
                    <a:pt x="43721" y="30604"/>
                    <a:pt x="43745" y="30484"/>
                  </a:cubicBezTo>
                  <a:lnTo>
                    <a:pt x="44566" y="27258"/>
                  </a:lnTo>
                  <a:cubicBezTo>
                    <a:pt x="44626" y="27032"/>
                    <a:pt x="44602" y="26782"/>
                    <a:pt x="44483" y="26567"/>
                  </a:cubicBezTo>
                  <a:lnTo>
                    <a:pt x="42887" y="23698"/>
                  </a:lnTo>
                  <a:cubicBezTo>
                    <a:pt x="42816" y="23567"/>
                    <a:pt x="42828" y="23400"/>
                    <a:pt x="42947" y="23293"/>
                  </a:cubicBezTo>
                  <a:lnTo>
                    <a:pt x="46352" y="20186"/>
                  </a:lnTo>
                  <a:lnTo>
                    <a:pt x="49186" y="18066"/>
                  </a:lnTo>
                  <a:cubicBezTo>
                    <a:pt x="49221" y="18042"/>
                    <a:pt x="49281" y="18007"/>
                    <a:pt x="49340" y="18007"/>
                  </a:cubicBezTo>
                  <a:lnTo>
                    <a:pt x="55055" y="17495"/>
                  </a:lnTo>
                  <a:cubicBezTo>
                    <a:pt x="55073" y="17488"/>
                    <a:pt x="55090" y="17485"/>
                    <a:pt x="55108" y="17485"/>
                  </a:cubicBezTo>
                  <a:cubicBezTo>
                    <a:pt x="55150" y="17485"/>
                    <a:pt x="55192" y="17502"/>
                    <a:pt x="55234" y="17519"/>
                  </a:cubicBezTo>
                  <a:lnTo>
                    <a:pt x="57794" y="18828"/>
                  </a:lnTo>
                  <a:cubicBezTo>
                    <a:pt x="57935" y="18909"/>
                    <a:pt x="58093" y="18938"/>
                    <a:pt x="58246" y="18938"/>
                  </a:cubicBezTo>
                  <a:cubicBezTo>
                    <a:pt x="58274" y="18938"/>
                    <a:pt x="58302" y="18937"/>
                    <a:pt x="58330" y="18935"/>
                  </a:cubicBezTo>
                  <a:lnTo>
                    <a:pt x="59580" y="18804"/>
                  </a:lnTo>
                  <a:cubicBezTo>
                    <a:pt x="59901" y="18769"/>
                    <a:pt x="60163" y="18578"/>
                    <a:pt x="60318" y="18304"/>
                  </a:cubicBezTo>
                  <a:cubicBezTo>
                    <a:pt x="60449" y="18042"/>
                    <a:pt x="60461" y="17709"/>
                    <a:pt x="60318" y="17435"/>
                  </a:cubicBezTo>
                  <a:lnTo>
                    <a:pt x="60151" y="17114"/>
                  </a:lnTo>
                  <a:cubicBezTo>
                    <a:pt x="60056" y="16959"/>
                    <a:pt x="59937" y="16816"/>
                    <a:pt x="59782" y="16733"/>
                  </a:cubicBezTo>
                  <a:lnTo>
                    <a:pt x="58270" y="15864"/>
                  </a:lnTo>
                  <a:cubicBezTo>
                    <a:pt x="58246" y="15852"/>
                    <a:pt x="58211" y="15828"/>
                    <a:pt x="58199" y="15804"/>
                  </a:cubicBezTo>
                  <a:lnTo>
                    <a:pt x="57770" y="15375"/>
                  </a:lnTo>
                  <a:cubicBezTo>
                    <a:pt x="57585" y="15190"/>
                    <a:pt x="57343" y="15101"/>
                    <a:pt x="57098" y="15101"/>
                  </a:cubicBezTo>
                  <a:cubicBezTo>
                    <a:pt x="57044" y="15101"/>
                    <a:pt x="56990" y="15105"/>
                    <a:pt x="56937" y="15114"/>
                  </a:cubicBezTo>
                  <a:lnTo>
                    <a:pt x="55639" y="15316"/>
                  </a:lnTo>
                  <a:cubicBezTo>
                    <a:pt x="55621" y="15319"/>
                    <a:pt x="55605" y="15321"/>
                    <a:pt x="55589" y="15321"/>
                  </a:cubicBezTo>
                  <a:cubicBezTo>
                    <a:pt x="55550" y="15321"/>
                    <a:pt x="55514" y="15312"/>
                    <a:pt x="55472" y="15304"/>
                  </a:cubicBezTo>
                  <a:lnTo>
                    <a:pt x="54734" y="15030"/>
                  </a:lnTo>
                  <a:cubicBezTo>
                    <a:pt x="54651" y="15006"/>
                    <a:pt x="54591" y="14947"/>
                    <a:pt x="54555" y="14875"/>
                  </a:cubicBezTo>
                  <a:lnTo>
                    <a:pt x="54282" y="14352"/>
                  </a:lnTo>
                  <a:cubicBezTo>
                    <a:pt x="54114" y="14032"/>
                    <a:pt x="53786" y="13844"/>
                    <a:pt x="53444" y="13844"/>
                  </a:cubicBezTo>
                  <a:cubicBezTo>
                    <a:pt x="53301" y="13844"/>
                    <a:pt x="53156" y="13877"/>
                    <a:pt x="53019" y="13947"/>
                  </a:cubicBezTo>
                  <a:lnTo>
                    <a:pt x="52769" y="14078"/>
                  </a:lnTo>
                  <a:cubicBezTo>
                    <a:pt x="52722" y="14101"/>
                    <a:pt x="52671" y="14113"/>
                    <a:pt x="52622" y="14113"/>
                  </a:cubicBezTo>
                  <a:cubicBezTo>
                    <a:pt x="52573" y="14113"/>
                    <a:pt x="52525" y="14101"/>
                    <a:pt x="52484" y="14078"/>
                  </a:cubicBezTo>
                  <a:lnTo>
                    <a:pt x="51841" y="13780"/>
                  </a:lnTo>
                  <a:cubicBezTo>
                    <a:pt x="51718" y="13721"/>
                    <a:pt x="51580" y="13691"/>
                    <a:pt x="51441" y="13691"/>
                  </a:cubicBezTo>
                  <a:cubicBezTo>
                    <a:pt x="51271" y="13691"/>
                    <a:pt x="51098" y="13736"/>
                    <a:pt x="50948" y="13828"/>
                  </a:cubicBezTo>
                  <a:cubicBezTo>
                    <a:pt x="50686" y="13994"/>
                    <a:pt x="50519" y="14292"/>
                    <a:pt x="50507" y="14602"/>
                  </a:cubicBezTo>
                  <a:lnTo>
                    <a:pt x="50483" y="15054"/>
                  </a:lnTo>
                  <a:cubicBezTo>
                    <a:pt x="50472" y="15125"/>
                    <a:pt x="50460" y="15197"/>
                    <a:pt x="50400" y="15256"/>
                  </a:cubicBezTo>
                  <a:cubicBezTo>
                    <a:pt x="50091" y="15602"/>
                    <a:pt x="49269" y="16411"/>
                    <a:pt x="48328" y="16614"/>
                  </a:cubicBezTo>
                  <a:cubicBezTo>
                    <a:pt x="48285" y="16622"/>
                    <a:pt x="48241" y="16626"/>
                    <a:pt x="48198" y="16626"/>
                  </a:cubicBezTo>
                  <a:cubicBezTo>
                    <a:pt x="47494" y="16626"/>
                    <a:pt x="46738" y="15597"/>
                    <a:pt x="46435" y="15137"/>
                  </a:cubicBezTo>
                  <a:cubicBezTo>
                    <a:pt x="46376" y="15054"/>
                    <a:pt x="46364" y="14959"/>
                    <a:pt x="46400" y="14875"/>
                  </a:cubicBezTo>
                  <a:cubicBezTo>
                    <a:pt x="46412" y="14780"/>
                    <a:pt x="46471" y="14709"/>
                    <a:pt x="46566" y="14661"/>
                  </a:cubicBezTo>
                  <a:lnTo>
                    <a:pt x="48317" y="13744"/>
                  </a:lnTo>
                  <a:cubicBezTo>
                    <a:pt x="48495" y="13637"/>
                    <a:pt x="48638" y="13482"/>
                    <a:pt x="48733" y="13292"/>
                  </a:cubicBezTo>
                  <a:lnTo>
                    <a:pt x="49805" y="10923"/>
                  </a:lnTo>
                  <a:cubicBezTo>
                    <a:pt x="49852" y="10827"/>
                    <a:pt x="49864" y="10720"/>
                    <a:pt x="49876" y="10613"/>
                  </a:cubicBezTo>
                  <a:lnTo>
                    <a:pt x="49971" y="9649"/>
                  </a:lnTo>
                  <a:cubicBezTo>
                    <a:pt x="49995" y="9351"/>
                    <a:pt x="49876" y="9065"/>
                    <a:pt x="49674" y="8875"/>
                  </a:cubicBezTo>
                  <a:cubicBezTo>
                    <a:pt x="49496" y="8717"/>
                    <a:pt x="49278" y="8624"/>
                    <a:pt x="49039" y="8624"/>
                  </a:cubicBezTo>
                  <a:cubicBezTo>
                    <a:pt x="48989" y="8624"/>
                    <a:pt x="48939" y="8628"/>
                    <a:pt x="48888" y="8637"/>
                  </a:cubicBezTo>
                  <a:lnTo>
                    <a:pt x="48150" y="8756"/>
                  </a:lnTo>
                  <a:cubicBezTo>
                    <a:pt x="48130" y="8758"/>
                    <a:pt x="48111" y="8760"/>
                    <a:pt x="48092" y="8760"/>
                  </a:cubicBezTo>
                  <a:cubicBezTo>
                    <a:pt x="48032" y="8760"/>
                    <a:pt x="47975" y="8744"/>
                    <a:pt x="47912" y="8708"/>
                  </a:cubicBezTo>
                  <a:lnTo>
                    <a:pt x="47185" y="8232"/>
                  </a:lnTo>
                  <a:cubicBezTo>
                    <a:pt x="47029" y="8132"/>
                    <a:pt x="46851" y="8083"/>
                    <a:pt x="46674" y="8083"/>
                  </a:cubicBezTo>
                  <a:cubicBezTo>
                    <a:pt x="46556" y="8083"/>
                    <a:pt x="46438" y="8105"/>
                    <a:pt x="46328" y="8148"/>
                  </a:cubicBezTo>
                  <a:lnTo>
                    <a:pt x="46126" y="8220"/>
                  </a:lnTo>
                  <a:cubicBezTo>
                    <a:pt x="46089" y="8229"/>
                    <a:pt x="46050" y="8235"/>
                    <a:pt x="46011" y="8235"/>
                  </a:cubicBezTo>
                  <a:cubicBezTo>
                    <a:pt x="45949" y="8235"/>
                    <a:pt x="45886" y="8221"/>
                    <a:pt x="45828" y="8184"/>
                  </a:cubicBezTo>
                  <a:cubicBezTo>
                    <a:pt x="45745" y="8125"/>
                    <a:pt x="45685" y="8041"/>
                    <a:pt x="45673" y="7934"/>
                  </a:cubicBezTo>
                  <a:lnTo>
                    <a:pt x="45447" y="5839"/>
                  </a:lnTo>
                  <a:cubicBezTo>
                    <a:pt x="45435" y="5684"/>
                    <a:pt x="45507" y="5553"/>
                    <a:pt x="45638" y="5493"/>
                  </a:cubicBezTo>
                  <a:lnTo>
                    <a:pt x="49079" y="3957"/>
                  </a:lnTo>
                  <a:cubicBezTo>
                    <a:pt x="49120" y="3940"/>
                    <a:pt x="49168" y="3931"/>
                    <a:pt x="49215" y="3931"/>
                  </a:cubicBezTo>
                  <a:cubicBezTo>
                    <a:pt x="49263" y="3931"/>
                    <a:pt x="49311" y="3940"/>
                    <a:pt x="49352" y="3957"/>
                  </a:cubicBezTo>
                  <a:lnTo>
                    <a:pt x="51817" y="5124"/>
                  </a:lnTo>
                  <a:cubicBezTo>
                    <a:pt x="51948" y="5176"/>
                    <a:pt x="52078" y="5210"/>
                    <a:pt x="52214" y="5210"/>
                  </a:cubicBezTo>
                  <a:cubicBezTo>
                    <a:pt x="52263" y="5210"/>
                    <a:pt x="52314" y="5205"/>
                    <a:pt x="52365" y="5196"/>
                  </a:cubicBezTo>
                  <a:lnTo>
                    <a:pt x="62366" y="3600"/>
                  </a:lnTo>
                  <a:cubicBezTo>
                    <a:pt x="62385" y="3598"/>
                    <a:pt x="62404" y="3596"/>
                    <a:pt x="62423" y="3596"/>
                  </a:cubicBezTo>
                  <a:close/>
                  <a:moveTo>
                    <a:pt x="62475" y="2955"/>
                  </a:moveTo>
                  <a:cubicBezTo>
                    <a:pt x="62422" y="2955"/>
                    <a:pt x="62370" y="2959"/>
                    <a:pt x="62318" y="2969"/>
                  </a:cubicBezTo>
                  <a:lnTo>
                    <a:pt x="52317" y="4553"/>
                  </a:lnTo>
                  <a:cubicBezTo>
                    <a:pt x="52300" y="4560"/>
                    <a:pt x="52281" y="4563"/>
                    <a:pt x="52262" y="4563"/>
                  </a:cubicBezTo>
                  <a:cubicBezTo>
                    <a:pt x="52217" y="4563"/>
                    <a:pt x="52169" y="4546"/>
                    <a:pt x="52127" y="4529"/>
                  </a:cubicBezTo>
                  <a:lnTo>
                    <a:pt x="49674" y="3362"/>
                  </a:lnTo>
                  <a:cubicBezTo>
                    <a:pt x="49543" y="3303"/>
                    <a:pt x="49409" y="3273"/>
                    <a:pt x="49275" y="3273"/>
                  </a:cubicBezTo>
                  <a:cubicBezTo>
                    <a:pt x="49141" y="3273"/>
                    <a:pt x="49007" y="3303"/>
                    <a:pt x="48876" y="3362"/>
                  </a:cubicBezTo>
                  <a:lnTo>
                    <a:pt x="45411" y="4946"/>
                  </a:lnTo>
                  <a:cubicBezTo>
                    <a:pt x="45042" y="5124"/>
                    <a:pt x="44816" y="5505"/>
                    <a:pt x="44864" y="5910"/>
                  </a:cubicBezTo>
                  <a:lnTo>
                    <a:pt x="45090" y="8006"/>
                  </a:lnTo>
                  <a:cubicBezTo>
                    <a:pt x="45114" y="8291"/>
                    <a:pt x="45280" y="8565"/>
                    <a:pt x="45530" y="8708"/>
                  </a:cubicBezTo>
                  <a:cubicBezTo>
                    <a:pt x="45678" y="8799"/>
                    <a:pt x="45851" y="8845"/>
                    <a:pt x="46021" y="8845"/>
                  </a:cubicBezTo>
                  <a:cubicBezTo>
                    <a:pt x="46140" y="8845"/>
                    <a:pt x="46257" y="8823"/>
                    <a:pt x="46364" y="8779"/>
                  </a:cubicBezTo>
                  <a:lnTo>
                    <a:pt x="46554" y="8708"/>
                  </a:lnTo>
                  <a:cubicBezTo>
                    <a:pt x="46594" y="8690"/>
                    <a:pt x="46633" y="8683"/>
                    <a:pt x="46671" y="8683"/>
                  </a:cubicBezTo>
                  <a:cubicBezTo>
                    <a:pt x="46737" y="8683"/>
                    <a:pt x="46799" y="8706"/>
                    <a:pt x="46852" y="8744"/>
                  </a:cubicBezTo>
                  <a:lnTo>
                    <a:pt x="47590" y="9220"/>
                  </a:lnTo>
                  <a:cubicBezTo>
                    <a:pt x="47736" y="9311"/>
                    <a:pt x="47910" y="9367"/>
                    <a:pt x="48090" y="9367"/>
                  </a:cubicBezTo>
                  <a:cubicBezTo>
                    <a:pt x="48145" y="9367"/>
                    <a:pt x="48201" y="9362"/>
                    <a:pt x="48257" y="9351"/>
                  </a:cubicBezTo>
                  <a:lnTo>
                    <a:pt x="48983" y="9232"/>
                  </a:lnTo>
                  <a:cubicBezTo>
                    <a:pt x="49001" y="9230"/>
                    <a:pt x="49018" y="9229"/>
                    <a:pt x="49035" y="9229"/>
                  </a:cubicBezTo>
                  <a:cubicBezTo>
                    <a:pt x="49124" y="9229"/>
                    <a:pt x="49209" y="9255"/>
                    <a:pt x="49269" y="9315"/>
                  </a:cubicBezTo>
                  <a:cubicBezTo>
                    <a:pt x="49340" y="9375"/>
                    <a:pt x="49388" y="9482"/>
                    <a:pt x="49376" y="9589"/>
                  </a:cubicBezTo>
                  <a:lnTo>
                    <a:pt x="49281" y="10553"/>
                  </a:lnTo>
                  <a:cubicBezTo>
                    <a:pt x="49281" y="10589"/>
                    <a:pt x="49269" y="10625"/>
                    <a:pt x="49257" y="10661"/>
                  </a:cubicBezTo>
                  <a:lnTo>
                    <a:pt x="48186" y="13030"/>
                  </a:lnTo>
                  <a:cubicBezTo>
                    <a:pt x="48150" y="13089"/>
                    <a:pt x="48090" y="13149"/>
                    <a:pt x="48031" y="13173"/>
                  </a:cubicBezTo>
                  <a:lnTo>
                    <a:pt x="46281" y="14101"/>
                  </a:lnTo>
                  <a:cubicBezTo>
                    <a:pt x="46042" y="14221"/>
                    <a:pt x="45864" y="14435"/>
                    <a:pt x="45804" y="14697"/>
                  </a:cubicBezTo>
                  <a:cubicBezTo>
                    <a:pt x="45721" y="14947"/>
                    <a:pt x="45769" y="15209"/>
                    <a:pt x="45923" y="15435"/>
                  </a:cubicBezTo>
                  <a:cubicBezTo>
                    <a:pt x="46462" y="16276"/>
                    <a:pt x="47255" y="17205"/>
                    <a:pt x="48161" y="17205"/>
                  </a:cubicBezTo>
                  <a:cubicBezTo>
                    <a:pt x="48255" y="17205"/>
                    <a:pt x="48351" y="17195"/>
                    <a:pt x="48447" y="17173"/>
                  </a:cubicBezTo>
                  <a:cubicBezTo>
                    <a:pt x="49555" y="16935"/>
                    <a:pt x="50483" y="16018"/>
                    <a:pt x="50841" y="15625"/>
                  </a:cubicBezTo>
                  <a:cubicBezTo>
                    <a:pt x="50995" y="15471"/>
                    <a:pt x="51067" y="15256"/>
                    <a:pt x="51079" y="15030"/>
                  </a:cubicBezTo>
                  <a:lnTo>
                    <a:pt x="51103" y="14590"/>
                  </a:lnTo>
                  <a:cubicBezTo>
                    <a:pt x="51114" y="14482"/>
                    <a:pt x="51174" y="14375"/>
                    <a:pt x="51257" y="14316"/>
                  </a:cubicBezTo>
                  <a:cubicBezTo>
                    <a:pt x="51314" y="14284"/>
                    <a:pt x="51370" y="14270"/>
                    <a:pt x="51427" y="14270"/>
                  </a:cubicBezTo>
                  <a:cubicBezTo>
                    <a:pt x="51478" y="14270"/>
                    <a:pt x="51528" y="14281"/>
                    <a:pt x="51579" y="14304"/>
                  </a:cubicBezTo>
                  <a:lnTo>
                    <a:pt x="52210" y="14602"/>
                  </a:lnTo>
                  <a:cubicBezTo>
                    <a:pt x="52338" y="14660"/>
                    <a:pt x="52477" y="14689"/>
                    <a:pt x="52615" y="14689"/>
                  </a:cubicBezTo>
                  <a:cubicBezTo>
                    <a:pt x="52760" y="14689"/>
                    <a:pt x="52903" y="14657"/>
                    <a:pt x="53031" y="14590"/>
                  </a:cubicBezTo>
                  <a:lnTo>
                    <a:pt x="53281" y="14459"/>
                  </a:lnTo>
                  <a:cubicBezTo>
                    <a:pt x="53332" y="14433"/>
                    <a:pt x="53385" y="14421"/>
                    <a:pt x="53436" y="14421"/>
                  </a:cubicBezTo>
                  <a:cubicBezTo>
                    <a:pt x="53555" y="14421"/>
                    <a:pt x="53667" y="14485"/>
                    <a:pt x="53734" y="14602"/>
                  </a:cubicBezTo>
                  <a:lnTo>
                    <a:pt x="53996" y="15125"/>
                  </a:lnTo>
                  <a:cubicBezTo>
                    <a:pt x="54115" y="15352"/>
                    <a:pt x="54293" y="15506"/>
                    <a:pt x="54520" y="15590"/>
                  </a:cubicBezTo>
                  <a:lnTo>
                    <a:pt x="55270" y="15852"/>
                  </a:lnTo>
                  <a:cubicBezTo>
                    <a:pt x="55367" y="15892"/>
                    <a:pt x="55476" y="15911"/>
                    <a:pt x="55588" y="15911"/>
                  </a:cubicBezTo>
                  <a:cubicBezTo>
                    <a:pt x="55640" y="15911"/>
                    <a:pt x="55693" y="15907"/>
                    <a:pt x="55746" y="15899"/>
                  </a:cubicBezTo>
                  <a:lnTo>
                    <a:pt x="57032" y="15685"/>
                  </a:lnTo>
                  <a:cubicBezTo>
                    <a:pt x="57051" y="15681"/>
                    <a:pt x="57070" y="15679"/>
                    <a:pt x="57089" y="15679"/>
                  </a:cubicBezTo>
                  <a:cubicBezTo>
                    <a:pt x="57176" y="15679"/>
                    <a:pt x="57259" y="15721"/>
                    <a:pt x="57318" y="15780"/>
                  </a:cubicBezTo>
                  <a:lnTo>
                    <a:pt x="57746" y="16209"/>
                  </a:lnTo>
                  <a:cubicBezTo>
                    <a:pt x="57806" y="16280"/>
                    <a:pt x="57889" y="16328"/>
                    <a:pt x="57961" y="16376"/>
                  </a:cubicBezTo>
                  <a:lnTo>
                    <a:pt x="59461" y="17233"/>
                  </a:lnTo>
                  <a:cubicBezTo>
                    <a:pt x="59520" y="17269"/>
                    <a:pt x="59568" y="17316"/>
                    <a:pt x="59592" y="17376"/>
                  </a:cubicBezTo>
                  <a:lnTo>
                    <a:pt x="59758" y="17685"/>
                  </a:lnTo>
                  <a:cubicBezTo>
                    <a:pt x="59818" y="17792"/>
                    <a:pt x="59818" y="17888"/>
                    <a:pt x="59758" y="17995"/>
                  </a:cubicBezTo>
                  <a:cubicBezTo>
                    <a:pt x="59711" y="18102"/>
                    <a:pt x="59616" y="18162"/>
                    <a:pt x="59508" y="18173"/>
                  </a:cubicBezTo>
                  <a:lnTo>
                    <a:pt x="58258" y="18304"/>
                  </a:lnTo>
                  <a:cubicBezTo>
                    <a:pt x="58237" y="18311"/>
                    <a:pt x="58217" y="18314"/>
                    <a:pt x="58198" y="18314"/>
                  </a:cubicBezTo>
                  <a:cubicBezTo>
                    <a:pt x="58152" y="18314"/>
                    <a:pt x="58110" y="18297"/>
                    <a:pt x="58068" y="18281"/>
                  </a:cubicBezTo>
                  <a:lnTo>
                    <a:pt x="55508" y="16971"/>
                  </a:lnTo>
                  <a:cubicBezTo>
                    <a:pt x="55367" y="16890"/>
                    <a:pt x="55218" y="16861"/>
                    <a:pt x="55067" y="16861"/>
                  </a:cubicBezTo>
                  <a:cubicBezTo>
                    <a:pt x="55039" y="16861"/>
                    <a:pt x="55012" y="16862"/>
                    <a:pt x="54984" y="16864"/>
                  </a:cubicBezTo>
                  <a:lnTo>
                    <a:pt x="49269" y="17388"/>
                  </a:lnTo>
                  <a:cubicBezTo>
                    <a:pt x="49102" y="17400"/>
                    <a:pt x="48924" y="17459"/>
                    <a:pt x="48793" y="17566"/>
                  </a:cubicBezTo>
                  <a:lnTo>
                    <a:pt x="45959" y="19674"/>
                  </a:lnTo>
                  <a:cubicBezTo>
                    <a:pt x="45935" y="19697"/>
                    <a:pt x="45923" y="19721"/>
                    <a:pt x="45888" y="19733"/>
                  </a:cubicBezTo>
                  <a:lnTo>
                    <a:pt x="42494" y="22829"/>
                  </a:lnTo>
                  <a:cubicBezTo>
                    <a:pt x="42173" y="23115"/>
                    <a:pt x="42090" y="23591"/>
                    <a:pt x="42304" y="23984"/>
                  </a:cubicBezTo>
                  <a:lnTo>
                    <a:pt x="43899" y="26853"/>
                  </a:lnTo>
                  <a:cubicBezTo>
                    <a:pt x="43935" y="26924"/>
                    <a:pt x="43935" y="27020"/>
                    <a:pt x="43923" y="27091"/>
                  </a:cubicBezTo>
                  <a:lnTo>
                    <a:pt x="43102" y="30318"/>
                  </a:lnTo>
                  <a:cubicBezTo>
                    <a:pt x="43030" y="30663"/>
                    <a:pt x="43137" y="31008"/>
                    <a:pt x="43387" y="31246"/>
                  </a:cubicBezTo>
                  <a:cubicBezTo>
                    <a:pt x="44258" y="32033"/>
                    <a:pt x="47057" y="34361"/>
                    <a:pt x="50072" y="34361"/>
                  </a:cubicBezTo>
                  <a:cubicBezTo>
                    <a:pt x="50480" y="34361"/>
                    <a:pt x="50893" y="34318"/>
                    <a:pt x="51305" y="34223"/>
                  </a:cubicBezTo>
                  <a:cubicBezTo>
                    <a:pt x="53044" y="33822"/>
                    <a:pt x="54030" y="33724"/>
                    <a:pt x="54581" y="33724"/>
                  </a:cubicBezTo>
                  <a:cubicBezTo>
                    <a:pt x="54898" y="33724"/>
                    <a:pt x="55071" y="33756"/>
                    <a:pt x="55163" y="33782"/>
                  </a:cubicBezTo>
                  <a:cubicBezTo>
                    <a:pt x="55251" y="33813"/>
                    <a:pt x="55341" y="33828"/>
                    <a:pt x="55430" y="33828"/>
                  </a:cubicBezTo>
                  <a:cubicBezTo>
                    <a:pt x="55583" y="33828"/>
                    <a:pt x="55735" y="33786"/>
                    <a:pt x="55877" y="33711"/>
                  </a:cubicBezTo>
                  <a:lnTo>
                    <a:pt x="56067" y="33604"/>
                  </a:lnTo>
                  <a:cubicBezTo>
                    <a:pt x="56118" y="33572"/>
                    <a:pt x="56175" y="33558"/>
                    <a:pt x="56229" y="33558"/>
                  </a:cubicBezTo>
                  <a:cubicBezTo>
                    <a:pt x="56278" y="33558"/>
                    <a:pt x="56326" y="33569"/>
                    <a:pt x="56365" y="33592"/>
                  </a:cubicBezTo>
                  <a:cubicBezTo>
                    <a:pt x="56460" y="33640"/>
                    <a:pt x="56532" y="33723"/>
                    <a:pt x="56544" y="33830"/>
                  </a:cubicBezTo>
                  <a:lnTo>
                    <a:pt x="56651" y="34318"/>
                  </a:lnTo>
                  <a:lnTo>
                    <a:pt x="56651" y="34378"/>
                  </a:lnTo>
                  <a:lnTo>
                    <a:pt x="56687" y="37795"/>
                  </a:lnTo>
                  <a:cubicBezTo>
                    <a:pt x="56687" y="37926"/>
                    <a:pt x="56710" y="38069"/>
                    <a:pt x="56770" y="38188"/>
                  </a:cubicBezTo>
                  <a:lnTo>
                    <a:pt x="57877" y="40450"/>
                  </a:lnTo>
                  <a:cubicBezTo>
                    <a:pt x="57913" y="40533"/>
                    <a:pt x="57913" y="40617"/>
                    <a:pt x="57889" y="40712"/>
                  </a:cubicBezTo>
                  <a:lnTo>
                    <a:pt x="57139" y="42760"/>
                  </a:lnTo>
                  <a:cubicBezTo>
                    <a:pt x="57068" y="42986"/>
                    <a:pt x="57068" y="43224"/>
                    <a:pt x="57163" y="43427"/>
                  </a:cubicBezTo>
                  <a:lnTo>
                    <a:pt x="58723" y="47451"/>
                  </a:lnTo>
                  <a:cubicBezTo>
                    <a:pt x="58746" y="47522"/>
                    <a:pt x="58746" y="47618"/>
                    <a:pt x="58723" y="47689"/>
                  </a:cubicBezTo>
                  <a:lnTo>
                    <a:pt x="57758" y="50332"/>
                  </a:lnTo>
                  <a:cubicBezTo>
                    <a:pt x="57639" y="50654"/>
                    <a:pt x="57711" y="51011"/>
                    <a:pt x="57913" y="51261"/>
                  </a:cubicBezTo>
                  <a:lnTo>
                    <a:pt x="58889" y="52416"/>
                  </a:lnTo>
                  <a:cubicBezTo>
                    <a:pt x="59080" y="52642"/>
                    <a:pt x="59330" y="52761"/>
                    <a:pt x="59616" y="52761"/>
                  </a:cubicBezTo>
                  <a:cubicBezTo>
                    <a:pt x="59627" y="52761"/>
                    <a:pt x="59639" y="52761"/>
                    <a:pt x="59699" y="52737"/>
                  </a:cubicBezTo>
                  <a:cubicBezTo>
                    <a:pt x="59985" y="52737"/>
                    <a:pt x="60258" y="52594"/>
                    <a:pt x="60437" y="52356"/>
                  </a:cubicBezTo>
                  <a:lnTo>
                    <a:pt x="64259" y="47225"/>
                  </a:lnTo>
                  <a:cubicBezTo>
                    <a:pt x="64283" y="47177"/>
                    <a:pt x="64307" y="47153"/>
                    <a:pt x="64330" y="47106"/>
                  </a:cubicBezTo>
                  <a:lnTo>
                    <a:pt x="69069" y="38271"/>
                  </a:lnTo>
                  <a:cubicBezTo>
                    <a:pt x="69081" y="38247"/>
                    <a:pt x="69093" y="38223"/>
                    <a:pt x="69105" y="38212"/>
                  </a:cubicBezTo>
                  <a:lnTo>
                    <a:pt x="72355" y="34378"/>
                  </a:lnTo>
                  <a:cubicBezTo>
                    <a:pt x="72593" y="34104"/>
                    <a:pt x="72629" y="33699"/>
                    <a:pt x="72474" y="33354"/>
                  </a:cubicBezTo>
                  <a:lnTo>
                    <a:pt x="64878" y="18114"/>
                  </a:lnTo>
                  <a:cubicBezTo>
                    <a:pt x="64866" y="18066"/>
                    <a:pt x="64854" y="18042"/>
                    <a:pt x="64854" y="17995"/>
                  </a:cubicBezTo>
                  <a:lnTo>
                    <a:pt x="63402" y="3803"/>
                  </a:lnTo>
                  <a:cubicBezTo>
                    <a:pt x="63390" y="3541"/>
                    <a:pt x="63259" y="3303"/>
                    <a:pt x="63045" y="3148"/>
                  </a:cubicBezTo>
                  <a:cubicBezTo>
                    <a:pt x="62884" y="3025"/>
                    <a:pt x="62678" y="2955"/>
                    <a:pt x="62475" y="2955"/>
                  </a:cubicBezTo>
                  <a:close/>
                  <a:moveTo>
                    <a:pt x="27341" y="619"/>
                  </a:moveTo>
                  <a:cubicBezTo>
                    <a:pt x="27356" y="619"/>
                    <a:pt x="27370" y="621"/>
                    <a:pt x="27385" y="624"/>
                  </a:cubicBezTo>
                  <a:lnTo>
                    <a:pt x="36125" y="2029"/>
                  </a:lnTo>
                  <a:cubicBezTo>
                    <a:pt x="36220" y="2040"/>
                    <a:pt x="36303" y="2088"/>
                    <a:pt x="36351" y="2160"/>
                  </a:cubicBezTo>
                  <a:cubicBezTo>
                    <a:pt x="36398" y="2231"/>
                    <a:pt x="36410" y="2326"/>
                    <a:pt x="36398" y="2410"/>
                  </a:cubicBezTo>
                  <a:lnTo>
                    <a:pt x="35779" y="5136"/>
                  </a:lnTo>
                  <a:cubicBezTo>
                    <a:pt x="35767" y="5243"/>
                    <a:pt x="35696" y="5327"/>
                    <a:pt x="35589" y="5374"/>
                  </a:cubicBezTo>
                  <a:lnTo>
                    <a:pt x="33446" y="6231"/>
                  </a:lnTo>
                  <a:cubicBezTo>
                    <a:pt x="33374" y="6267"/>
                    <a:pt x="33303" y="6315"/>
                    <a:pt x="33243" y="6351"/>
                  </a:cubicBezTo>
                  <a:lnTo>
                    <a:pt x="31541" y="7625"/>
                  </a:lnTo>
                  <a:cubicBezTo>
                    <a:pt x="31493" y="7648"/>
                    <a:pt x="31457" y="7684"/>
                    <a:pt x="31422" y="7720"/>
                  </a:cubicBezTo>
                  <a:lnTo>
                    <a:pt x="29743" y="9470"/>
                  </a:lnTo>
                  <a:cubicBezTo>
                    <a:pt x="29695" y="9506"/>
                    <a:pt x="29636" y="9541"/>
                    <a:pt x="29576" y="9553"/>
                  </a:cubicBezTo>
                  <a:lnTo>
                    <a:pt x="20623" y="11446"/>
                  </a:lnTo>
                  <a:cubicBezTo>
                    <a:pt x="20361" y="11506"/>
                    <a:pt x="20158" y="11637"/>
                    <a:pt x="20027" y="11851"/>
                  </a:cubicBezTo>
                  <a:lnTo>
                    <a:pt x="17956" y="14911"/>
                  </a:lnTo>
                  <a:lnTo>
                    <a:pt x="16765" y="16638"/>
                  </a:lnTo>
                  <a:cubicBezTo>
                    <a:pt x="16598" y="16876"/>
                    <a:pt x="16551" y="17161"/>
                    <a:pt x="16634" y="17423"/>
                  </a:cubicBezTo>
                  <a:lnTo>
                    <a:pt x="17527" y="20721"/>
                  </a:lnTo>
                  <a:cubicBezTo>
                    <a:pt x="17551" y="20817"/>
                    <a:pt x="17527" y="20924"/>
                    <a:pt x="17467" y="21019"/>
                  </a:cubicBezTo>
                  <a:lnTo>
                    <a:pt x="16955" y="21638"/>
                  </a:lnTo>
                  <a:cubicBezTo>
                    <a:pt x="16899" y="21719"/>
                    <a:pt x="16803" y="21762"/>
                    <a:pt x="16707" y="21762"/>
                  </a:cubicBezTo>
                  <a:cubicBezTo>
                    <a:pt x="16662" y="21762"/>
                    <a:pt x="16616" y="21752"/>
                    <a:pt x="16574" y="21733"/>
                  </a:cubicBezTo>
                  <a:lnTo>
                    <a:pt x="15705" y="21340"/>
                  </a:lnTo>
                  <a:cubicBezTo>
                    <a:pt x="15681" y="21329"/>
                    <a:pt x="15646" y="21329"/>
                    <a:pt x="15622" y="21317"/>
                  </a:cubicBezTo>
                  <a:lnTo>
                    <a:pt x="12062" y="20102"/>
                  </a:lnTo>
                  <a:cubicBezTo>
                    <a:pt x="11968" y="20069"/>
                    <a:pt x="11866" y="20051"/>
                    <a:pt x="11763" y="20051"/>
                  </a:cubicBezTo>
                  <a:cubicBezTo>
                    <a:pt x="11644" y="20051"/>
                    <a:pt x="11522" y="20075"/>
                    <a:pt x="11407" y="20126"/>
                  </a:cubicBezTo>
                  <a:lnTo>
                    <a:pt x="9859" y="20745"/>
                  </a:lnTo>
                  <a:cubicBezTo>
                    <a:pt x="9574" y="20852"/>
                    <a:pt x="9359" y="21102"/>
                    <a:pt x="9300" y="21412"/>
                  </a:cubicBezTo>
                  <a:lnTo>
                    <a:pt x="9085" y="22400"/>
                  </a:lnTo>
                  <a:cubicBezTo>
                    <a:pt x="9014" y="22710"/>
                    <a:pt x="9121" y="23043"/>
                    <a:pt x="9335" y="23257"/>
                  </a:cubicBezTo>
                  <a:cubicBezTo>
                    <a:pt x="9517" y="23439"/>
                    <a:pt x="9769" y="23537"/>
                    <a:pt x="10022" y="23537"/>
                  </a:cubicBezTo>
                  <a:cubicBezTo>
                    <a:pt x="10083" y="23537"/>
                    <a:pt x="10144" y="23531"/>
                    <a:pt x="10205" y="23519"/>
                  </a:cubicBezTo>
                  <a:lnTo>
                    <a:pt x="11502" y="23245"/>
                  </a:lnTo>
                  <a:cubicBezTo>
                    <a:pt x="11530" y="23237"/>
                    <a:pt x="11557" y="23233"/>
                    <a:pt x="11584" y="23233"/>
                  </a:cubicBezTo>
                  <a:cubicBezTo>
                    <a:pt x="11709" y="23233"/>
                    <a:pt x="11822" y="23318"/>
                    <a:pt x="11871" y="23436"/>
                  </a:cubicBezTo>
                  <a:lnTo>
                    <a:pt x="12241" y="24377"/>
                  </a:lnTo>
                  <a:cubicBezTo>
                    <a:pt x="12276" y="24472"/>
                    <a:pt x="12276" y="24555"/>
                    <a:pt x="12229" y="24650"/>
                  </a:cubicBezTo>
                  <a:lnTo>
                    <a:pt x="11502" y="26091"/>
                  </a:lnTo>
                  <a:cubicBezTo>
                    <a:pt x="11395" y="26282"/>
                    <a:pt x="11360" y="26508"/>
                    <a:pt x="11407" y="26710"/>
                  </a:cubicBezTo>
                  <a:cubicBezTo>
                    <a:pt x="11407" y="26734"/>
                    <a:pt x="11419" y="26746"/>
                    <a:pt x="11419" y="26758"/>
                  </a:cubicBezTo>
                  <a:lnTo>
                    <a:pt x="12348" y="29270"/>
                  </a:lnTo>
                  <a:cubicBezTo>
                    <a:pt x="12419" y="29591"/>
                    <a:pt x="12645" y="29842"/>
                    <a:pt x="12943" y="29949"/>
                  </a:cubicBezTo>
                  <a:lnTo>
                    <a:pt x="13979" y="30627"/>
                  </a:lnTo>
                  <a:cubicBezTo>
                    <a:pt x="14003" y="30639"/>
                    <a:pt x="14027" y="30639"/>
                    <a:pt x="14062" y="30663"/>
                  </a:cubicBezTo>
                  <a:cubicBezTo>
                    <a:pt x="14148" y="30689"/>
                    <a:pt x="14221" y="30708"/>
                    <a:pt x="14300" y="30708"/>
                  </a:cubicBezTo>
                  <a:cubicBezTo>
                    <a:pt x="14331" y="30708"/>
                    <a:pt x="14362" y="30705"/>
                    <a:pt x="14396" y="30699"/>
                  </a:cubicBezTo>
                  <a:lnTo>
                    <a:pt x="15812" y="30604"/>
                  </a:lnTo>
                  <a:cubicBezTo>
                    <a:pt x="16027" y="30580"/>
                    <a:pt x="16229" y="30496"/>
                    <a:pt x="16384" y="30365"/>
                  </a:cubicBezTo>
                  <a:lnTo>
                    <a:pt x="17848" y="29044"/>
                  </a:lnTo>
                  <a:cubicBezTo>
                    <a:pt x="17896" y="29008"/>
                    <a:pt x="17944" y="28984"/>
                    <a:pt x="18003" y="28960"/>
                  </a:cubicBezTo>
                  <a:lnTo>
                    <a:pt x="18146" y="28937"/>
                  </a:lnTo>
                  <a:lnTo>
                    <a:pt x="18146" y="28937"/>
                  </a:lnTo>
                  <a:cubicBezTo>
                    <a:pt x="18134" y="28996"/>
                    <a:pt x="18134" y="29068"/>
                    <a:pt x="18134" y="29127"/>
                  </a:cubicBezTo>
                  <a:cubicBezTo>
                    <a:pt x="18134" y="29425"/>
                    <a:pt x="18289" y="29699"/>
                    <a:pt x="18527" y="29877"/>
                  </a:cubicBezTo>
                  <a:lnTo>
                    <a:pt x="18646" y="29961"/>
                  </a:lnTo>
                  <a:cubicBezTo>
                    <a:pt x="18789" y="30068"/>
                    <a:pt x="18968" y="30127"/>
                    <a:pt x="19146" y="30139"/>
                  </a:cubicBezTo>
                  <a:lnTo>
                    <a:pt x="21230" y="30223"/>
                  </a:lnTo>
                  <a:cubicBezTo>
                    <a:pt x="21301" y="30223"/>
                    <a:pt x="21385" y="30270"/>
                    <a:pt x="21444" y="30318"/>
                  </a:cubicBezTo>
                  <a:lnTo>
                    <a:pt x="22456" y="31223"/>
                  </a:lnTo>
                  <a:cubicBezTo>
                    <a:pt x="22551" y="31330"/>
                    <a:pt x="22706" y="31401"/>
                    <a:pt x="22849" y="31449"/>
                  </a:cubicBezTo>
                  <a:lnTo>
                    <a:pt x="27171" y="32509"/>
                  </a:lnTo>
                  <a:cubicBezTo>
                    <a:pt x="27278" y="32532"/>
                    <a:pt x="27350" y="32592"/>
                    <a:pt x="27397" y="32687"/>
                  </a:cubicBezTo>
                  <a:lnTo>
                    <a:pt x="28088" y="34116"/>
                  </a:lnTo>
                  <a:cubicBezTo>
                    <a:pt x="28124" y="34175"/>
                    <a:pt x="28147" y="34235"/>
                    <a:pt x="28195" y="34271"/>
                  </a:cubicBezTo>
                  <a:lnTo>
                    <a:pt x="29600" y="36080"/>
                  </a:lnTo>
                  <a:cubicBezTo>
                    <a:pt x="29695" y="36223"/>
                    <a:pt x="29850" y="36330"/>
                    <a:pt x="30029" y="36390"/>
                  </a:cubicBezTo>
                  <a:lnTo>
                    <a:pt x="34255" y="37842"/>
                  </a:lnTo>
                  <a:cubicBezTo>
                    <a:pt x="34386" y="37890"/>
                    <a:pt x="34458" y="38009"/>
                    <a:pt x="34481" y="38128"/>
                  </a:cubicBezTo>
                  <a:cubicBezTo>
                    <a:pt x="34565" y="39438"/>
                    <a:pt x="33708" y="40498"/>
                    <a:pt x="33327" y="40902"/>
                  </a:cubicBezTo>
                  <a:cubicBezTo>
                    <a:pt x="33184" y="41069"/>
                    <a:pt x="33088" y="41271"/>
                    <a:pt x="33077" y="41510"/>
                  </a:cubicBezTo>
                  <a:cubicBezTo>
                    <a:pt x="33005" y="43665"/>
                    <a:pt x="32338" y="45081"/>
                    <a:pt x="32136" y="45474"/>
                  </a:cubicBezTo>
                  <a:cubicBezTo>
                    <a:pt x="32112" y="45510"/>
                    <a:pt x="32064" y="45558"/>
                    <a:pt x="32017" y="45582"/>
                  </a:cubicBezTo>
                  <a:lnTo>
                    <a:pt x="29433" y="47189"/>
                  </a:lnTo>
                  <a:cubicBezTo>
                    <a:pt x="29255" y="47308"/>
                    <a:pt x="29124" y="47475"/>
                    <a:pt x="29040" y="47689"/>
                  </a:cubicBezTo>
                  <a:lnTo>
                    <a:pt x="27254" y="52785"/>
                  </a:lnTo>
                  <a:cubicBezTo>
                    <a:pt x="27231" y="52844"/>
                    <a:pt x="27195" y="52892"/>
                    <a:pt x="27159" y="52940"/>
                  </a:cubicBezTo>
                  <a:lnTo>
                    <a:pt x="24956" y="54797"/>
                  </a:lnTo>
                  <a:cubicBezTo>
                    <a:pt x="24778" y="54952"/>
                    <a:pt x="24659" y="55166"/>
                    <a:pt x="24623" y="55404"/>
                  </a:cubicBezTo>
                  <a:lnTo>
                    <a:pt x="24492" y="56619"/>
                  </a:lnTo>
                  <a:lnTo>
                    <a:pt x="24492" y="56702"/>
                  </a:lnTo>
                  <a:lnTo>
                    <a:pt x="24444" y="58119"/>
                  </a:lnTo>
                  <a:cubicBezTo>
                    <a:pt x="24444" y="58369"/>
                    <a:pt x="24540" y="58607"/>
                    <a:pt x="24695" y="58786"/>
                  </a:cubicBezTo>
                  <a:lnTo>
                    <a:pt x="25802" y="59976"/>
                  </a:lnTo>
                  <a:cubicBezTo>
                    <a:pt x="25885" y="60083"/>
                    <a:pt x="25909" y="60214"/>
                    <a:pt x="25861" y="60333"/>
                  </a:cubicBezTo>
                  <a:cubicBezTo>
                    <a:pt x="25813" y="60459"/>
                    <a:pt x="25695" y="60537"/>
                    <a:pt x="25563" y="60537"/>
                  </a:cubicBezTo>
                  <a:cubicBezTo>
                    <a:pt x="25532" y="60537"/>
                    <a:pt x="25500" y="60533"/>
                    <a:pt x="25468" y="60524"/>
                  </a:cubicBezTo>
                  <a:lnTo>
                    <a:pt x="24183" y="60190"/>
                  </a:lnTo>
                  <a:cubicBezTo>
                    <a:pt x="24099" y="60167"/>
                    <a:pt x="24040" y="60131"/>
                    <a:pt x="24004" y="60071"/>
                  </a:cubicBezTo>
                  <a:lnTo>
                    <a:pt x="20968" y="55916"/>
                  </a:lnTo>
                  <a:cubicBezTo>
                    <a:pt x="20253" y="55023"/>
                    <a:pt x="20158" y="53547"/>
                    <a:pt x="20146" y="52951"/>
                  </a:cubicBezTo>
                  <a:cubicBezTo>
                    <a:pt x="20146" y="52701"/>
                    <a:pt x="20039" y="52475"/>
                    <a:pt x="19861" y="52297"/>
                  </a:cubicBezTo>
                  <a:cubicBezTo>
                    <a:pt x="19337" y="51820"/>
                    <a:pt x="19265" y="50892"/>
                    <a:pt x="19265" y="50749"/>
                  </a:cubicBezTo>
                  <a:lnTo>
                    <a:pt x="19432" y="46856"/>
                  </a:lnTo>
                  <a:cubicBezTo>
                    <a:pt x="19444" y="46451"/>
                    <a:pt x="19194" y="46082"/>
                    <a:pt x="18801" y="45927"/>
                  </a:cubicBezTo>
                  <a:cubicBezTo>
                    <a:pt x="18360" y="45748"/>
                    <a:pt x="18194" y="45284"/>
                    <a:pt x="18194" y="45284"/>
                  </a:cubicBezTo>
                  <a:lnTo>
                    <a:pt x="17884" y="43772"/>
                  </a:lnTo>
                  <a:cubicBezTo>
                    <a:pt x="17825" y="43462"/>
                    <a:pt x="17610" y="43200"/>
                    <a:pt x="17313" y="43081"/>
                  </a:cubicBezTo>
                  <a:cubicBezTo>
                    <a:pt x="13907" y="41652"/>
                    <a:pt x="13157" y="38593"/>
                    <a:pt x="13038" y="37985"/>
                  </a:cubicBezTo>
                  <a:cubicBezTo>
                    <a:pt x="13026" y="37938"/>
                    <a:pt x="13026" y="37890"/>
                    <a:pt x="13038" y="37842"/>
                  </a:cubicBezTo>
                  <a:lnTo>
                    <a:pt x="13503" y="35699"/>
                  </a:lnTo>
                  <a:lnTo>
                    <a:pt x="14443" y="32866"/>
                  </a:lnTo>
                  <a:cubicBezTo>
                    <a:pt x="14562" y="32509"/>
                    <a:pt x="14455" y="32116"/>
                    <a:pt x="14193" y="31866"/>
                  </a:cubicBezTo>
                  <a:lnTo>
                    <a:pt x="12360" y="30199"/>
                  </a:lnTo>
                  <a:cubicBezTo>
                    <a:pt x="12324" y="30187"/>
                    <a:pt x="12312" y="30163"/>
                    <a:pt x="12300" y="30139"/>
                  </a:cubicBezTo>
                  <a:lnTo>
                    <a:pt x="11300" y="28579"/>
                  </a:lnTo>
                  <a:cubicBezTo>
                    <a:pt x="11288" y="28556"/>
                    <a:pt x="11288" y="28544"/>
                    <a:pt x="11276" y="28532"/>
                  </a:cubicBezTo>
                  <a:cubicBezTo>
                    <a:pt x="11169" y="28282"/>
                    <a:pt x="10776" y="27603"/>
                    <a:pt x="9276" y="26865"/>
                  </a:cubicBezTo>
                  <a:cubicBezTo>
                    <a:pt x="8157" y="26293"/>
                    <a:pt x="7550" y="25210"/>
                    <a:pt x="7299" y="24615"/>
                  </a:cubicBezTo>
                  <a:cubicBezTo>
                    <a:pt x="7144" y="24271"/>
                    <a:pt x="6814" y="24051"/>
                    <a:pt x="6442" y="24051"/>
                  </a:cubicBezTo>
                  <a:cubicBezTo>
                    <a:pt x="6415" y="24051"/>
                    <a:pt x="6387" y="24053"/>
                    <a:pt x="6359" y="24055"/>
                  </a:cubicBezTo>
                  <a:lnTo>
                    <a:pt x="3013" y="24317"/>
                  </a:lnTo>
                  <a:cubicBezTo>
                    <a:pt x="3004" y="24318"/>
                    <a:pt x="2994" y="24318"/>
                    <a:pt x="2985" y="24318"/>
                  </a:cubicBezTo>
                  <a:cubicBezTo>
                    <a:pt x="2862" y="24318"/>
                    <a:pt x="2735" y="24248"/>
                    <a:pt x="2680" y="24127"/>
                  </a:cubicBezTo>
                  <a:lnTo>
                    <a:pt x="715" y="19709"/>
                  </a:lnTo>
                  <a:cubicBezTo>
                    <a:pt x="680" y="19602"/>
                    <a:pt x="692" y="19471"/>
                    <a:pt x="751" y="19376"/>
                  </a:cubicBezTo>
                  <a:lnTo>
                    <a:pt x="7716" y="9196"/>
                  </a:lnTo>
                  <a:cubicBezTo>
                    <a:pt x="7740" y="9137"/>
                    <a:pt x="7788" y="9113"/>
                    <a:pt x="7847" y="9077"/>
                  </a:cubicBezTo>
                  <a:lnTo>
                    <a:pt x="27207" y="659"/>
                  </a:lnTo>
                  <a:cubicBezTo>
                    <a:pt x="27251" y="633"/>
                    <a:pt x="27296" y="619"/>
                    <a:pt x="27341" y="619"/>
                  </a:cubicBezTo>
                  <a:close/>
                  <a:moveTo>
                    <a:pt x="27315" y="0"/>
                  </a:moveTo>
                  <a:cubicBezTo>
                    <a:pt x="27193" y="0"/>
                    <a:pt x="27072" y="27"/>
                    <a:pt x="26957" y="76"/>
                  </a:cubicBezTo>
                  <a:lnTo>
                    <a:pt x="7597" y="8494"/>
                  </a:lnTo>
                  <a:cubicBezTo>
                    <a:pt x="7430" y="8553"/>
                    <a:pt x="7299" y="8672"/>
                    <a:pt x="7192" y="8827"/>
                  </a:cubicBezTo>
                  <a:lnTo>
                    <a:pt x="227" y="19007"/>
                  </a:lnTo>
                  <a:cubicBezTo>
                    <a:pt x="37" y="19269"/>
                    <a:pt x="1" y="19614"/>
                    <a:pt x="144" y="19912"/>
                  </a:cubicBezTo>
                  <a:lnTo>
                    <a:pt x="2108" y="24329"/>
                  </a:lnTo>
                  <a:cubicBezTo>
                    <a:pt x="2256" y="24669"/>
                    <a:pt x="2608" y="24890"/>
                    <a:pt x="2980" y="24890"/>
                  </a:cubicBezTo>
                  <a:cubicBezTo>
                    <a:pt x="2999" y="24890"/>
                    <a:pt x="3018" y="24890"/>
                    <a:pt x="3037" y="24889"/>
                  </a:cubicBezTo>
                  <a:lnTo>
                    <a:pt x="6395" y="24615"/>
                  </a:lnTo>
                  <a:cubicBezTo>
                    <a:pt x="6526" y="24615"/>
                    <a:pt x="6657" y="24686"/>
                    <a:pt x="6716" y="24829"/>
                  </a:cubicBezTo>
                  <a:cubicBezTo>
                    <a:pt x="7014" y="25496"/>
                    <a:pt x="7704" y="26734"/>
                    <a:pt x="8990" y="27365"/>
                  </a:cubicBezTo>
                  <a:cubicBezTo>
                    <a:pt x="10419" y="28079"/>
                    <a:pt x="10657" y="28651"/>
                    <a:pt x="10693" y="28710"/>
                  </a:cubicBezTo>
                  <a:cubicBezTo>
                    <a:pt x="10705" y="28770"/>
                    <a:pt x="10740" y="28818"/>
                    <a:pt x="10764" y="28877"/>
                  </a:cubicBezTo>
                  <a:lnTo>
                    <a:pt x="11764" y="30449"/>
                  </a:lnTo>
                  <a:cubicBezTo>
                    <a:pt x="11812" y="30520"/>
                    <a:pt x="11871" y="30580"/>
                    <a:pt x="11931" y="30639"/>
                  </a:cubicBezTo>
                  <a:lnTo>
                    <a:pt x="13741" y="32306"/>
                  </a:lnTo>
                  <a:cubicBezTo>
                    <a:pt x="13836" y="32401"/>
                    <a:pt x="13872" y="32532"/>
                    <a:pt x="13836" y="32651"/>
                  </a:cubicBezTo>
                  <a:lnTo>
                    <a:pt x="12884" y="35497"/>
                  </a:lnTo>
                  <a:cubicBezTo>
                    <a:pt x="12872" y="35533"/>
                    <a:pt x="12848" y="35557"/>
                    <a:pt x="12848" y="35592"/>
                  </a:cubicBezTo>
                  <a:lnTo>
                    <a:pt x="12383" y="37700"/>
                  </a:lnTo>
                  <a:cubicBezTo>
                    <a:pt x="12372" y="37819"/>
                    <a:pt x="12360" y="37950"/>
                    <a:pt x="12383" y="38069"/>
                  </a:cubicBezTo>
                  <a:cubicBezTo>
                    <a:pt x="12514" y="38724"/>
                    <a:pt x="13324" y="42093"/>
                    <a:pt x="17039" y="43641"/>
                  </a:cubicBezTo>
                  <a:cubicBezTo>
                    <a:pt x="17134" y="43688"/>
                    <a:pt x="17229" y="43772"/>
                    <a:pt x="17241" y="43879"/>
                  </a:cubicBezTo>
                  <a:lnTo>
                    <a:pt x="17575" y="45427"/>
                  </a:lnTo>
                  <a:cubicBezTo>
                    <a:pt x="17586" y="45451"/>
                    <a:pt x="17813" y="46201"/>
                    <a:pt x="18551" y="46475"/>
                  </a:cubicBezTo>
                  <a:cubicBezTo>
                    <a:pt x="18706" y="46546"/>
                    <a:pt x="18789" y="46665"/>
                    <a:pt x="18789" y="46808"/>
                  </a:cubicBezTo>
                  <a:lnTo>
                    <a:pt x="18622" y="50713"/>
                  </a:lnTo>
                  <a:lnTo>
                    <a:pt x="18622" y="50808"/>
                  </a:lnTo>
                  <a:cubicBezTo>
                    <a:pt x="18634" y="51023"/>
                    <a:pt x="18741" y="52106"/>
                    <a:pt x="19420" y="52737"/>
                  </a:cubicBezTo>
                  <a:cubicBezTo>
                    <a:pt x="19491" y="52797"/>
                    <a:pt x="19515" y="52868"/>
                    <a:pt x="19515" y="52951"/>
                  </a:cubicBezTo>
                  <a:cubicBezTo>
                    <a:pt x="19515" y="53606"/>
                    <a:pt x="19634" y="55261"/>
                    <a:pt x="20456" y="56285"/>
                  </a:cubicBezTo>
                  <a:lnTo>
                    <a:pt x="23492" y="60441"/>
                  </a:lnTo>
                  <a:cubicBezTo>
                    <a:pt x="23623" y="60619"/>
                    <a:pt x="23802" y="60738"/>
                    <a:pt x="24016" y="60798"/>
                  </a:cubicBezTo>
                  <a:lnTo>
                    <a:pt x="25314" y="61143"/>
                  </a:lnTo>
                  <a:cubicBezTo>
                    <a:pt x="25385" y="61155"/>
                    <a:pt x="25468" y="61167"/>
                    <a:pt x="25552" y="61167"/>
                  </a:cubicBezTo>
                  <a:cubicBezTo>
                    <a:pt x="25921" y="61167"/>
                    <a:pt x="26278" y="60952"/>
                    <a:pt x="26421" y="60595"/>
                  </a:cubicBezTo>
                  <a:cubicBezTo>
                    <a:pt x="26576" y="60250"/>
                    <a:pt x="26504" y="59845"/>
                    <a:pt x="26242" y="59583"/>
                  </a:cubicBezTo>
                  <a:lnTo>
                    <a:pt x="25147" y="58393"/>
                  </a:lnTo>
                  <a:cubicBezTo>
                    <a:pt x="25087" y="58309"/>
                    <a:pt x="25052" y="58238"/>
                    <a:pt x="25052" y="58155"/>
                  </a:cubicBezTo>
                  <a:lnTo>
                    <a:pt x="25099" y="56702"/>
                  </a:lnTo>
                  <a:lnTo>
                    <a:pt x="25230" y="55499"/>
                  </a:lnTo>
                  <a:cubicBezTo>
                    <a:pt x="25254" y="55428"/>
                    <a:pt x="25290" y="55357"/>
                    <a:pt x="25349" y="55297"/>
                  </a:cubicBezTo>
                  <a:lnTo>
                    <a:pt x="27588" y="53356"/>
                  </a:lnTo>
                  <a:cubicBezTo>
                    <a:pt x="27719" y="53249"/>
                    <a:pt x="27814" y="53118"/>
                    <a:pt x="27873" y="52951"/>
                  </a:cubicBezTo>
                  <a:lnTo>
                    <a:pt x="29636" y="47856"/>
                  </a:lnTo>
                  <a:cubicBezTo>
                    <a:pt x="29659" y="47772"/>
                    <a:pt x="29719" y="47713"/>
                    <a:pt x="29778" y="47677"/>
                  </a:cubicBezTo>
                  <a:lnTo>
                    <a:pt x="32362" y="46046"/>
                  </a:lnTo>
                  <a:cubicBezTo>
                    <a:pt x="32517" y="45963"/>
                    <a:pt x="32636" y="45843"/>
                    <a:pt x="32707" y="45689"/>
                  </a:cubicBezTo>
                  <a:cubicBezTo>
                    <a:pt x="32993" y="45177"/>
                    <a:pt x="33624" y="43700"/>
                    <a:pt x="33719" y="41486"/>
                  </a:cubicBezTo>
                  <a:cubicBezTo>
                    <a:pt x="33719" y="41391"/>
                    <a:pt x="33743" y="41319"/>
                    <a:pt x="33803" y="41260"/>
                  </a:cubicBezTo>
                  <a:cubicBezTo>
                    <a:pt x="34243" y="40795"/>
                    <a:pt x="35232" y="39581"/>
                    <a:pt x="35136" y="38033"/>
                  </a:cubicBezTo>
                  <a:cubicBezTo>
                    <a:pt x="35112" y="37652"/>
                    <a:pt x="34862" y="37331"/>
                    <a:pt x="34505" y="37211"/>
                  </a:cubicBezTo>
                  <a:lnTo>
                    <a:pt x="30279" y="35747"/>
                  </a:lnTo>
                  <a:cubicBezTo>
                    <a:pt x="30219" y="35735"/>
                    <a:pt x="30171" y="35687"/>
                    <a:pt x="30136" y="35652"/>
                  </a:cubicBezTo>
                  <a:lnTo>
                    <a:pt x="28731" y="33842"/>
                  </a:lnTo>
                  <a:cubicBezTo>
                    <a:pt x="28719" y="33830"/>
                    <a:pt x="28719" y="33806"/>
                    <a:pt x="28707" y="33782"/>
                  </a:cubicBezTo>
                  <a:lnTo>
                    <a:pt x="28004" y="32354"/>
                  </a:lnTo>
                  <a:cubicBezTo>
                    <a:pt x="27885" y="32104"/>
                    <a:pt x="27647" y="31925"/>
                    <a:pt x="27373" y="31854"/>
                  </a:cubicBezTo>
                  <a:lnTo>
                    <a:pt x="23063" y="30794"/>
                  </a:lnTo>
                  <a:cubicBezTo>
                    <a:pt x="23004" y="30782"/>
                    <a:pt x="22956" y="30746"/>
                    <a:pt x="22909" y="30723"/>
                  </a:cubicBezTo>
                  <a:lnTo>
                    <a:pt x="21897" y="29818"/>
                  </a:lnTo>
                  <a:cubicBezTo>
                    <a:pt x="21742" y="29675"/>
                    <a:pt x="21527" y="29591"/>
                    <a:pt x="21301" y="29580"/>
                  </a:cubicBezTo>
                  <a:lnTo>
                    <a:pt x="19206" y="29484"/>
                  </a:lnTo>
                  <a:cubicBezTo>
                    <a:pt x="19146" y="29484"/>
                    <a:pt x="19087" y="29472"/>
                    <a:pt x="19027" y="29425"/>
                  </a:cubicBezTo>
                  <a:lnTo>
                    <a:pt x="18908" y="29341"/>
                  </a:lnTo>
                  <a:cubicBezTo>
                    <a:pt x="18825" y="29282"/>
                    <a:pt x="18777" y="29187"/>
                    <a:pt x="18777" y="29080"/>
                  </a:cubicBezTo>
                  <a:cubicBezTo>
                    <a:pt x="18765" y="28984"/>
                    <a:pt x="18801" y="28877"/>
                    <a:pt x="18896" y="28818"/>
                  </a:cubicBezTo>
                  <a:lnTo>
                    <a:pt x="19063" y="28687"/>
                  </a:lnTo>
                  <a:cubicBezTo>
                    <a:pt x="19182" y="28591"/>
                    <a:pt x="19206" y="28448"/>
                    <a:pt x="19146" y="28306"/>
                  </a:cubicBezTo>
                  <a:cubicBezTo>
                    <a:pt x="19097" y="28207"/>
                    <a:pt x="18991" y="28142"/>
                    <a:pt x="18876" y="28142"/>
                  </a:cubicBezTo>
                  <a:cubicBezTo>
                    <a:pt x="18851" y="28142"/>
                    <a:pt x="18826" y="28145"/>
                    <a:pt x="18801" y="28151"/>
                  </a:cubicBezTo>
                  <a:lnTo>
                    <a:pt x="17896" y="28341"/>
                  </a:lnTo>
                  <a:cubicBezTo>
                    <a:pt x="17729" y="28389"/>
                    <a:pt x="17586" y="28460"/>
                    <a:pt x="17467" y="28568"/>
                  </a:cubicBezTo>
                  <a:lnTo>
                    <a:pt x="15991" y="29889"/>
                  </a:lnTo>
                  <a:cubicBezTo>
                    <a:pt x="15943" y="29949"/>
                    <a:pt x="15872" y="29972"/>
                    <a:pt x="15801" y="29972"/>
                  </a:cubicBezTo>
                  <a:lnTo>
                    <a:pt x="14384" y="30080"/>
                  </a:lnTo>
                  <a:lnTo>
                    <a:pt x="14300" y="30080"/>
                  </a:lnTo>
                  <a:lnTo>
                    <a:pt x="13265" y="29413"/>
                  </a:lnTo>
                  <a:cubicBezTo>
                    <a:pt x="13253" y="29401"/>
                    <a:pt x="13229" y="29401"/>
                    <a:pt x="13193" y="29377"/>
                  </a:cubicBezTo>
                  <a:cubicBezTo>
                    <a:pt x="13086" y="29341"/>
                    <a:pt x="13003" y="29246"/>
                    <a:pt x="12967" y="29127"/>
                  </a:cubicBezTo>
                  <a:cubicBezTo>
                    <a:pt x="12967" y="29115"/>
                    <a:pt x="12955" y="29103"/>
                    <a:pt x="12955" y="29080"/>
                  </a:cubicBezTo>
                  <a:lnTo>
                    <a:pt x="12038" y="26579"/>
                  </a:lnTo>
                  <a:cubicBezTo>
                    <a:pt x="12014" y="26520"/>
                    <a:pt x="12038" y="26448"/>
                    <a:pt x="12062" y="26389"/>
                  </a:cubicBezTo>
                  <a:lnTo>
                    <a:pt x="12788" y="24948"/>
                  </a:lnTo>
                  <a:cubicBezTo>
                    <a:pt x="12907" y="24710"/>
                    <a:pt x="12931" y="24424"/>
                    <a:pt x="12824" y="24174"/>
                  </a:cubicBezTo>
                  <a:lnTo>
                    <a:pt x="12455" y="23234"/>
                  </a:lnTo>
                  <a:cubicBezTo>
                    <a:pt x="12300" y="22862"/>
                    <a:pt x="11940" y="22634"/>
                    <a:pt x="11559" y="22634"/>
                  </a:cubicBezTo>
                  <a:cubicBezTo>
                    <a:pt x="11501" y="22634"/>
                    <a:pt x="11442" y="22639"/>
                    <a:pt x="11383" y="22650"/>
                  </a:cubicBezTo>
                  <a:lnTo>
                    <a:pt x="10086" y="22924"/>
                  </a:lnTo>
                  <a:cubicBezTo>
                    <a:pt x="10064" y="22929"/>
                    <a:pt x="10041" y="22931"/>
                    <a:pt x="10019" y="22931"/>
                  </a:cubicBezTo>
                  <a:cubicBezTo>
                    <a:pt x="9932" y="22931"/>
                    <a:pt x="9845" y="22895"/>
                    <a:pt x="9788" y="22829"/>
                  </a:cubicBezTo>
                  <a:cubicBezTo>
                    <a:pt x="9716" y="22757"/>
                    <a:pt x="9669" y="22638"/>
                    <a:pt x="9693" y="22531"/>
                  </a:cubicBezTo>
                  <a:lnTo>
                    <a:pt x="9907" y="21555"/>
                  </a:lnTo>
                  <a:cubicBezTo>
                    <a:pt x="9919" y="21448"/>
                    <a:pt x="9990" y="21364"/>
                    <a:pt x="10097" y="21317"/>
                  </a:cubicBezTo>
                  <a:lnTo>
                    <a:pt x="11645" y="20686"/>
                  </a:lnTo>
                  <a:cubicBezTo>
                    <a:pt x="11675" y="20674"/>
                    <a:pt x="11714" y="20668"/>
                    <a:pt x="11754" y="20668"/>
                  </a:cubicBezTo>
                  <a:cubicBezTo>
                    <a:pt x="11794" y="20668"/>
                    <a:pt x="11836" y="20674"/>
                    <a:pt x="11871" y="20686"/>
                  </a:cubicBezTo>
                  <a:lnTo>
                    <a:pt x="15455" y="21912"/>
                  </a:lnTo>
                  <a:lnTo>
                    <a:pt x="16324" y="22293"/>
                  </a:lnTo>
                  <a:cubicBezTo>
                    <a:pt x="16445" y="22349"/>
                    <a:pt x="16574" y="22376"/>
                    <a:pt x="16702" y="22376"/>
                  </a:cubicBezTo>
                  <a:cubicBezTo>
                    <a:pt x="16979" y="22376"/>
                    <a:pt x="17253" y="22251"/>
                    <a:pt x="17432" y="22031"/>
                  </a:cubicBezTo>
                  <a:lnTo>
                    <a:pt x="17944" y="21400"/>
                  </a:lnTo>
                  <a:cubicBezTo>
                    <a:pt x="18134" y="21162"/>
                    <a:pt x="18194" y="20852"/>
                    <a:pt x="18122" y="20555"/>
                  </a:cubicBezTo>
                  <a:lnTo>
                    <a:pt x="17229" y="17269"/>
                  </a:lnTo>
                  <a:cubicBezTo>
                    <a:pt x="17194" y="17173"/>
                    <a:pt x="17217" y="17078"/>
                    <a:pt x="17277" y="16995"/>
                  </a:cubicBezTo>
                  <a:lnTo>
                    <a:pt x="18468" y="15256"/>
                  </a:lnTo>
                  <a:lnTo>
                    <a:pt x="20527" y="12196"/>
                  </a:lnTo>
                  <a:cubicBezTo>
                    <a:pt x="20575" y="12113"/>
                    <a:pt x="20646" y="12077"/>
                    <a:pt x="20742" y="12054"/>
                  </a:cubicBezTo>
                  <a:lnTo>
                    <a:pt x="29695" y="10172"/>
                  </a:lnTo>
                  <a:cubicBezTo>
                    <a:pt x="29898" y="10125"/>
                    <a:pt x="30052" y="10030"/>
                    <a:pt x="30195" y="9899"/>
                  </a:cubicBezTo>
                  <a:lnTo>
                    <a:pt x="31838" y="8136"/>
                  </a:lnTo>
                  <a:cubicBezTo>
                    <a:pt x="31862" y="8136"/>
                    <a:pt x="31874" y="8125"/>
                    <a:pt x="31886" y="8113"/>
                  </a:cubicBezTo>
                  <a:lnTo>
                    <a:pt x="33588" y="6851"/>
                  </a:lnTo>
                  <a:cubicBezTo>
                    <a:pt x="33612" y="6827"/>
                    <a:pt x="33624" y="6815"/>
                    <a:pt x="33660" y="6803"/>
                  </a:cubicBezTo>
                  <a:lnTo>
                    <a:pt x="35803" y="5934"/>
                  </a:lnTo>
                  <a:cubicBezTo>
                    <a:pt x="36089" y="5815"/>
                    <a:pt x="36291" y="5565"/>
                    <a:pt x="36363" y="5267"/>
                  </a:cubicBezTo>
                  <a:lnTo>
                    <a:pt x="36982" y="2541"/>
                  </a:lnTo>
                  <a:cubicBezTo>
                    <a:pt x="37041" y="2291"/>
                    <a:pt x="36994" y="2029"/>
                    <a:pt x="36839" y="1814"/>
                  </a:cubicBezTo>
                  <a:cubicBezTo>
                    <a:pt x="36708" y="1612"/>
                    <a:pt x="36470" y="1457"/>
                    <a:pt x="36220" y="1409"/>
                  </a:cubicBezTo>
                  <a:lnTo>
                    <a:pt x="27481" y="16"/>
                  </a:lnTo>
                  <a:cubicBezTo>
                    <a:pt x="27425" y="5"/>
                    <a:pt x="27370" y="0"/>
                    <a:pt x="2731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03" name="Google Shape;17403;p59"/>
          <p:cNvGrpSpPr/>
          <p:nvPr/>
        </p:nvGrpSpPr>
        <p:grpSpPr>
          <a:xfrm rot="-6805185">
            <a:off x="-1232745" y="2248343"/>
            <a:ext cx="3236666" cy="2992724"/>
            <a:chOff x="2483025" y="1774950"/>
            <a:chExt cx="1815750" cy="1678900"/>
          </a:xfrm>
        </p:grpSpPr>
        <p:sp>
          <p:nvSpPr>
            <p:cNvPr id="17404" name="Google Shape;17404;p59"/>
            <p:cNvSpPr/>
            <p:nvPr/>
          </p:nvSpPr>
          <p:spPr>
            <a:xfrm>
              <a:off x="2546425" y="1800350"/>
              <a:ext cx="1653525" cy="1653500"/>
            </a:xfrm>
            <a:custGeom>
              <a:avLst/>
              <a:gdLst/>
              <a:ahLst/>
              <a:cxnLst/>
              <a:rect l="l" t="t" r="r" b="b"/>
              <a:pathLst>
                <a:path w="66141" h="66140" extrusionOk="0">
                  <a:moveTo>
                    <a:pt x="33077" y="1144"/>
                  </a:moveTo>
                  <a:cubicBezTo>
                    <a:pt x="50674" y="1144"/>
                    <a:pt x="64997" y="15467"/>
                    <a:pt x="64997" y="33064"/>
                  </a:cubicBezTo>
                  <a:cubicBezTo>
                    <a:pt x="64997" y="50673"/>
                    <a:pt x="50674" y="64997"/>
                    <a:pt x="33077" y="64997"/>
                  </a:cubicBezTo>
                  <a:cubicBezTo>
                    <a:pt x="15467" y="64997"/>
                    <a:pt x="1144" y="50673"/>
                    <a:pt x="1144" y="33064"/>
                  </a:cubicBezTo>
                  <a:cubicBezTo>
                    <a:pt x="1144" y="15467"/>
                    <a:pt x="15467" y="1144"/>
                    <a:pt x="33077" y="1144"/>
                  </a:cubicBezTo>
                  <a:close/>
                  <a:moveTo>
                    <a:pt x="33077" y="1"/>
                  </a:moveTo>
                  <a:cubicBezTo>
                    <a:pt x="14836" y="1"/>
                    <a:pt x="1" y="14836"/>
                    <a:pt x="1" y="33064"/>
                  </a:cubicBezTo>
                  <a:cubicBezTo>
                    <a:pt x="1" y="51304"/>
                    <a:pt x="14836" y="66140"/>
                    <a:pt x="33077" y="66140"/>
                  </a:cubicBezTo>
                  <a:cubicBezTo>
                    <a:pt x="51317" y="66140"/>
                    <a:pt x="66140" y="51304"/>
                    <a:pt x="66140" y="33064"/>
                  </a:cubicBezTo>
                  <a:cubicBezTo>
                    <a:pt x="66140" y="14836"/>
                    <a:pt x="51305" y="1"/>
                    <a:pt x="3307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5" name="Google Shape;17405;p59"/>
            <p:cNvSpPr/>
            <p:nvPr/>
          </p:nvSpPr>
          <p:spPr>
            <a:xfrm>
              <a:off x="3422725" y="3171350"/>
              <a:ext cx="425675" cy="206900"/>
            </a:xfrm>
            <a:custGeom>
              <a:avLst/>
              <a:gdLst/>
              <a:ahLst/>
              <a:cxnLst/>
              <a:rect l="l" t="t" r="r" b="b"/>
              <a:pathLst>
                <a:path w="17027" h="8276" extrusionOk="0">
                  <a:moveTo>
                    <a:pt x="17027" y="1"/>
                  </a:moveTo>
                  <a:cubicBezTo>
                    <a:pt x="17027" y="1"/>
                    <a:pt x="16848" y="215"/>
                    <a:pt x="16503" y="584"/>
                  </a:cubicBezTo>
                  <a:cubicBezTo>
                    <a:pt x="16193" y="953"/>
                    <a:pt x="15705" y="1477"/>
                    <a:pt x="15050" y="2060"/>
                  </a:cubicBezTo>
                  <a:cubicBezTo>
                    <a:pt x="13753" y="3251"/>
                    <a:pt x="11741" y="4620"/>
                    <a:pt x="9312" y="5668"/>
                  </a:cubicBezTo>
                  <a:cubicBezTo>
                    <a:pt x="6895" y="6740"/>
                    <a:pt x="4525" y="7359"/>
                    <a:pt x="2811" y="7728"/>
                  </a:cubicBezTo>
                  <a:cubicBezTo>
                    <a:pt x="1954" y="7918"/>
                    <a:pt x="1251" y="8049"/>
                    <a:pt x="763" y="8144"/>
                  </a:cubicBezTo>
                  <a:cubicBezTo>
                    <a:pt x="263" y="8228"/>
                    <a:pt x="1" y="8275"/>
                    <a:pt x="1" y="8275"/>
                  </a:cubicBezTo>
                  <a:cubicBezTo>
                    <a:pt x="1" y="8275"/>
                    <a:pt x="287" y="8264"/>
                    <a:pt x="775" y="8252"/>
                  </a:cubicBezTo>
                  <a:cubicBezTo>
                    <a:pt x="1275" y="8216"/>
                    <a:pt x="1989" y="8168"/>
                    <a:pt x="2870" y="8061"/>
                  </a:cubicBezTo>
                  <a:cubicBezTo>
                    <a:pt x="4633" y="7859"/>
                    <a:pt x="7085" y="7406"/>
                    <a:pt x="9597" y="6311"/>
                  </a:cubicBezTo>
                  <a:cubicBezTo>
                    <a:pt x="12133" y="5216"/>
                    <a:pt x="14110" y="3632"/>
                    <a:pt x="15301" y="2310"/>
                  </a:cubicBezTo>
                  <a:cubicBezTo>
                    <a:pt x="15908" y="1656"/>
                    <a:pt x="16336" y="1072"/>
                    <a:pt x="16610" y="655"/>
                  </a:cubicBezTo>
                  <a:cubicBezTo>
                    <a:pt x="16896" y="239"/>
                    <a:pt x="17027" y="1"/>
                    <a:pt x="1702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6" name="Google Shape;17406;p59"/>
            <p:cNvSpPr/>
            <p:nvPr/>
          </p:nvSpPr>
          <p:spPr>
            <a:xfrm>
              <a:off x="3488525" y="3212725"/>
              <a:ext cx="233375" cy="116700"/>
            </a:xfrm>
            <a:custGeom>
              <a:avLst/>
              <a:gdLst/>
              <a:ahLst/>
              <a:cxnLst/>
              <a:rect l="l" t="t" r="r" b="b"/>
              <a:pathLst>
                <a:path w="9335" h="4668" extrusionOk="0">
                  <a:moveTo>
                    <a:pt x="9335" y="1"/>
                  </a:moveTo>
                  <a:cubicBezTo>
                    <a:pt x="9335" y="1"/>
                    <a:pt x="9216" y="84"/>
                    <a:pt x="9001" y="251"/>
                  </a:cubicBezTo>
                  <a:cubicBezTo>
                    <a:pt x="8799" y="417"/>
                    <a:pt x="8466" y="655"/>
                    <a:pt x="8085" y="917"/>
                  </a:cubicBezTo>
                  <a:cubicBezTo>
                    <a:pt x="7287" y="1477"/>
                    <a:pt x="6180" y="2168"/>
                    <a:pt x="4894" y="2810"/>
                  </a:cubicBezTo>
                  <a:cubicBezTo>
                    <a:pt x="3620" y="3453"/>
                    <a:pt x="2393" y="3930"/>
                    <a:pt x="1489" y="4227"/>
                  </a:cubicBezTo>
                  <a:cubicBezTo>
                    <a:pt x="1036" y="4370"/>
                    <a:pt x="667" y="4477"/>
                    <a:pt x="405" y="4549"/>
                  </a:cubicBezTo>
                  <a:cubicBezTo>
                    <a:pt x="143" y="4632"/>
                    <a:pt x="0" y="4668"/>
                    <a:pt x="0" y="4668"/>
                  </a:cubicBezTo>
                  <a:lnTo>
                    <a:pt x="417" y="4668"/>
                  </a:lnTo>
                  <a:cubicBezTo>
                    <a:pt x="691" y="4656"/>
                    <a:pt x="1072" y="4632"/>
                    <a:pt x="1560" y="4573"/>
                  </a:cubicBezTo>
                  <a:cubicBezTo>
                    <a:pt x="2524" y="4430"/>
                    <a:pt x="3858" y="4108"/>
                    <a:pt x="5203" y="3441"/>
                  </a:cubicBezTo>
                  <a:cubicBezTo>
                    <a:pt x="6561" y="2751"/>
                    <a:pt x="7620" y="1894"/>
                    <a:pt x="8299" y="1191"/>
                  </a:cubicBezTo>
                  <a:cubicBezTo>
                    <a:pt x="8644" y="834"/>
                    <a:pt x="8918" y="536"/>
                    <a:pt x="9073" y="322"/>
                  </a:cubicBezTo>
                  <a:cubicBezTo>
                    <a:pt x="9239" y="120"/>
                    <a:pt x="9335" y="1"/>
                    <a:pt x="933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7" name="Google Shape;17407;p59"/>
            <p:cNvSpPr/>
            <p:nvPr/>
          </p:nvSpPr>
          <p:spPr>
            <a:xfrm>
              <a:off x="3550725" y="3216000"/>
              <a:ext cx="75050" cy="50925"/>
            </a:xfrm>
            <a:custGeom>
              <a:avLst/>
              <a:gdLst/>
              <a:ahLst/>
              <a:cxnLst/>
              <a:rect l="l" t="t" r="r" b="b"/>
              <a:pathLst>
                <a:path w="3002" h="2037" extrusionOk="0">
                  <a:moveTo>
                    <a:pt x="3001" y="1"/>
                  </a:moveTo>
                  <a:cubicBezTo>
                    <a:pt x="3001" y="1"/>
                    <a:pt x="2132" y="167"/>
                    <a:pt x="1310" y="727"/>
                  </a:cubicBezTo>
                  <a:cubicBezTo>
                    <a:pt x="477" y="1298"/>
                    <a:pt x="1" y="2037"/>
                    <a:pt x="1" y="2037"/>
                  </a:cubicBezTo>
                  <a:cubicBezTo>
                    <a:pt x="1" y="2037"/>
                    <a:pt x="858" y="1870"/>
                    <a:pt x="1691" y="1310"/>
                  </a:cubicBezTo>
                  <a:cubicBezTo>
                    <a:pt x="2525" y="739"/>
                    <a:pt x="3001" y="1"/>
                    <a:pt x="300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8" name="Google Shape;17408;p59"/>
            <p:cNvSpPr/>
            <p:nvPr/>
          </p:nvSpPr>
          <p:spPr>
            <a:xfrm>
              <a:off x="3539125" y="3190600"/>
              <a:ext cx="61925" cy="30250"/>
            </a:xfrm>
            <a:custGeom>
              <a:avLst/>
              <a:gdLst/>
              <a:ahLst/>
              <a:cxnLst/>
              <a:rect l="l" t="t" r="r" b="b"/>
              <a:pathLst>
                <a:path w="2477" h="1210" extrusionOk="0">
                  <a:moveTo>
                    <a:pt x="2350" y="1"/>
                  </a:moveTo>
                  <a:cubicBezTo>
                    <a:pt x="2117" y="1"/>
                    <a:pt x="1597" y="34"/>
                    <a:pt x="1084" y="290"/>
                  </a:cubicBezTo>
                  <a:cubicBezTo>
                    <a:pt x="405" y="636"/>
                    <a:pt x="0" y="1207"/>
                    <a:pt x="0" y="1207"/>
                  </a:cubicBezTo>
                  <a:cubicBezTo>
                    <a:pt x="0" y="1207"/>
                    <a:pt x="37" y="1210"/>
                    <a:pt x="102" y="1210"/>
                  </a:cubicBezTo>
                  <a:cubicBezTo>
                    <a:pt x="320" y="1210"/>
                    <a:pt x="858" y="1181"/>
                    <a:pt x="1381" y="933"/>
                  </a:cubicBezTo>
                  <a:cubicBezTo>
                    <a:pt x="2072" y="588"/>
                    <a:pt x="2477" y="5"/>
                    <a:pt x="2477" y="5"/>
                  </a:cubicBezTo>
                  <a:cubicBezTo>
                    <a:pt x="2477" y="5"/>
                    <a:pt x="2431" y="1"/>
                    <a:pt x="235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9" name="Google Shape;17409;p59"/>
            <p:cNvSpPr/>
            <p:nvPr/>
          </p:nvSpPr>
          <p:spPr>
            <a:xfrm>
              <a:off x="2764025" y="1887850"/>
              <a:ext cx="393825" cy="307225"/>
            </a:xfrm>
            <a:custGeom>
              <a:avLst/>
              <a:gdLst/>
              <a:ahLst/>
              <a:cxnLst/>
              <a:rect l="l" t="t" r="r" b="b"/>
              <a:pathLst>
                <a:path w="15753" h="12289" extrusionOk="0">
                  <a:moveTo>
                    <a:pt x="15752" y="1"/>
                  </a:moveTo>
                  <a:lnTo>
                    <a:pt x="15752" y="1"/>
                  </a:lnTo>
                  <a:cubicBezTo>
                    <a:pt x="15752" y="1"/>
                    <a:pt x="15467" y="72"/>
                    <a:pt x="14967" y="191"/>
                  </a:cubicBezTo>
                  <a:cubicBezTo>
                    <a:pt x="14705" y="251"/>
                    <a:pt x="14395" y="334"/>
                    <a:pt x="14050" y="453"/>
                  </a:cubicBezTo>
                  <a:cubicBezTo>
                    <a:pt x="13693" y="572"/>
                    <a:pt x="13300" y="692"/>
                    <a:pt x="12859" y="870"/>
                  </a:cubicBezTo>
                  <a:cubicBezTo>
                    <a:pt x="12431" y="1037"/>
                    <a:pt x="11954" y="1215"/>
                    <a:pt x="11466" y="1454"/>
                  </a:cubicBezTo>
                  <a:cubicBezTo>
                    <a:pt x="10978" y="1668"/>
                    <a:pt x="10454" y="1942"/>
                    <a:pt x="9906" y="2227"/>
                  </a:cubicBezTo>
                  <a:cubicBezTo>
                    <a:pt x="8811" y="2823"/>
                    <a:pt x="7668" y="3549"/>
                    <a:pt x="6537" y="4430"/>
                  </a:cubicBezTo>
                  <a:cubicBezTo>
                    <a:pt x="5418" y="5311"/>
                    <a:pt x="4430" y="6252"/>
                    <a:pt x="3596" y="7157"/>
                  </a:cubicBezTo>
                  <a:cubicBezTo>
                    <a:pt x="3191" y="7621"/>
                    <a:pt x="2787" y="8061"/>
                    <a:pt x="2465" y="8490"/>
                  </a:cubicBezTo>
                  <a:cubicBezTo>
                    <a:pt x="2120" y="8907"/>
                    <a:pt x="1822" y="9324"/>
                    <a:pt x="1548" y="9716"/>
                  </a:cubicBezTo>
                  <a:cubicBezTo>
                    <a:pt x="1286" y="10097"/>
                    <a:pt x="1060" y="10455"/>
                    <a:pt x="870" y="10776"/>
                  </a:cubicBezTo>
                  <a:cubicBezTo>
                    <a:pt x="679" y="11086"/>
                    <a:pt x="512" y="11371"/>
                    <a:pt x="393" y="11586"/>
                  </a:cubicBezTo>
                  <a:cubicBezTo>
                    <a:pt x="143" y="12038"/>
                    <a:pt x="0" y="12288"/>
                    <a:pt x="0" y="12288"/>
                  </a:cubicBezTo>
                  <a:cubicBezTo>
                    <a:pt x="0" y="12288"/>
                    <a:pt x="167" y="12062"/>
                    <a:pt x="477" y="11645"/>
                  </a:cubicBezTo>
                  <a:cubicBezTo>
                    <a:pt x="631" y="11443"/>
                    <a:pt x="810" y="11193"/>
                    <a:pt x="1048" y="10907"/>
                  </a:cubicBezTo>
                  <a:cubicBezTo>
                    <a:pt x="1286" y="10621"/>
                    <a:pt x="1524" y="10276"/>
                    <a:pt x="1834" y="9943"/>
                  </a:cubicBezTo>
                  <a:cubicBezTo>
                    <a:pt x="2132" y="9585"/>
                    <a:pt x="2465" y="9193"/>
                    <a:pt x="2834" y="8812"/>
                  </a:cubicBezTo>
                  <a:cubicBezTo>
                    <a:pt x="3191" y="8407"/>
                    <a:pt x="3608" y="8002"/>
                    <a:pt x="4025" y="7573"/>
                  </a:cubicBezTo>
                  <a:cubicBezTo>
                    <a:pt x="4882" y="6728"/>
                    <a:pt x="5882" y="5847"/>
                    <a:pt x="6966" y="4978"/>
                  </a:cubicBezTo>
                  <a:cubicBezTo>
                    <a:pt x="8073" y="4132"/>
                    <a:pt x="9168" y="3394"/>
                    <a:pt x="10204" y="2751"/>
                  </a:cubicBezTo>
                  <a:cubicBezTo>
                    <a:pt x="10716" y="2442"/>
                    <a:pt x="11216" y="2144"/>
                    <a:pt x="11692" y="1882"/>
                  </a:cubicBezTo>
                  <a:cubicBezTo>
                    <a:pt x="12145" y="1632"/>
                    <a:pt x="12597" y="1406"/>
                    <a:pt x="13014" y="1204"/>
                  </a:cubicBezTo>
                  <a:cubicBezTo>
                    <a:pt x="13431" y="989"/>
                    <a:pt x="13812" y="834"/>
                    <a:pt x="14145" y="680"/>
                  </a:cubicBezTo>
                  <a:cubicBezTo>
                    <a:pt x="14467" y="513"/>
                    <a:pt x="14764" y="394"/>
                    <a:pt x="15002" y="311"/>
                  </a:cubicBezTo>
                  <a:cubicBezTo>
                    <a:pt x="15478" y="96"/>
                    <a:pt x="15752" y="1"/>
                    <a:pt x="1575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0" name="Google Shape;17410;p59"/>
            <p:cNvSpPr/>
            <p:nvPr/>
          </p:nvSpPr>
          <p:spPr>
            <a:xfrm>
              <a:off x="2832175" y="1989650"/>
              <a:ext cx="202450" cy="180125"/>
            </a:xfrm>
            <a:custGeom>
              <a:avLst/>
              <a:gdLst/>
              <a:ahLst/>
              <a:cxnLst/>
              <a:rect l="l" t="t" r="r" b="b"/>
              <a:pathLst>
                <a:path w="8098" h="7205" extrusionOk="0">
                  <a:moveTo>
                    <a:pt x="8097" y="1"/>
                  </a:moveTo>
                  <a:cubicBezTo>
                    <a:pt x="8097" y="1"/>
                    <a:pt x="7966" y="60"/>
                    <a:pt x="7716" y="179"/>
                  </a:cubicBezTo>
                  <a:cubicBezTo>
                    <a:pt x="7454" y="299"/>
                    <a:pt x="7085" y="477"/>
                    <a:pt x="6657" y="715"/>
                  </a:cubicBezTo>
                  <a:cubicBezTo>
                    <a:pt x="5776" y="1192"/>
                    <a:pt x="4621" y="1942"/>
                    <a:pt x="3466" y="2954"/>
                  </a:cubicBezTo>
                  <a:cubicBezTo>
                    <a:pt x="2335" y="3966"/>
                    <a:pt x="1465" y="5037"/>
                    <a:pt x="882" y="5847"/>
                  </a:cubicBezTo>
                  <a:cubicBezTo>
                    <a:pt x="584" y="6252"/>
                    <a:pt x="370" y="6597"/>
                    <a:pt x="227" y="6835"/>
                  </a:cubicBezTo>
                  <a:cubicBezTo>
                    <a:pt x="72" y="7073"/>
                    <a:pt x="1" y="7204"/>
                    <a:pt x="1" y="7204"/>
                  </a:cubicBezTo>
                  <a:lnTo>
                    <a:pt x="1132" y="6073"/>
                  </a:lnTo>
                  <a:cubicBezTo>
                    <a:pt x="1835" y="5394"/>
                    <a:pt x="2811" y="4454"/>
                    <a:pt x="3930" y="3466"/>
                  </a:cubicBezTo>
                  <a:cubicBezTo>
                    <a:pt x="5049" y="2489"/>
                    <a:pt x="6073" y="1608"/>
                    <a:pt x="6847" y="1001"/>
                  </a:cubicBezTo>
                  <a:cubicBezTo>
                    <a:pt x="7621" y="394"/>
                    <a:pt x="8097" y="1"/>
                    <a:pt x="809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1" name="Google Shape;17411;p59"/>
            <p:cNvSpPr/>
            <p:nvPr/>
          </p:nvSpPr>
          <p:spPr>
            <a:xfrm>
              <a:off x="2904825" y="2081625"/>
              <a:ext cx="61325" cy="47950"/>
            </a:xfrm>
            <a:custGeom>
              <a:avLst/>
              <a:gdLst/>
              <a:ahLst/>
              <a:cxnLst/>
              <a:rect l="l" t="t" r="r" b="b"/>
              <a:pathLst>
                <a:path w="2453" h="1918" extrusionOk="0">
                  <a:moveTo>
                    <a:pt x="2453" y="1"/>
                  </a:moveTo>
                  <a:cubicBezTo>
                    <a:pt x="2453" y="1"/>
                    <a:pt x="1691" y="144"/>
                    <a:pt x="1012" y="680"/>
                  </a:cubicBezTo>
                  <a:cubicBezTo>
                    <a:pt x="322" y="1215"/>
                    <a:pt x="0" y="1918"/>
                    <a:pt x="0" y="1918"/>
                  </a:cubicBezTo>
                  <a:cubicBezTo>
                    <a:pt x="0" y="1918"/>
                    <a:pt x="762" y="1775"/>
                    <a:pt x="1441" y="1239"/>
                  </a:cubicBezTo>
                  <a:cubicBezTo>
                    <a:pt x="2131" y="703"/>
                    <a:pt x="2453" y="1"/>
                    <a:pt x="245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2" name="Google Shape;17412;p59"/>
            <p:cNvSpPr/>
            <p:nvPr/>
          </p:nvSpPr>
          <p:spPr>
            <a:xfrm>
              <a:off x="4110925" y="2429900"/>
              <a:ext cx="29200" cy="310775"/>
            </a:xfrm>
            <a:custGeom>
              <a:avLst/>
              <a:gdLst/>
              <a:ahLst/>
              <a:cxnLst/>
              <a:rect l="l" t="t" r="r" b="b"/>
              <a:pathLst>
                <a:path w="1168" h="12431" extrusionOk="0">
                  <a:moveTo>
                    <a:pt x="0" y="0"/>
                  </a:moveTo>
                  <a:cubicBezTo>
                    <a:pt x="0" y="0"/>
                    <a:pt x="24" y="179"/>
                    <a:pt x="48" y="488"/>
                  </a:cubicBezTo>
                  <a:cubicBezTo>
                    <a:pt x="95" y="798"/>
                    <a:pt x="143" y="1262"/>
                    <a:pt x="179" y="1834"/>
                  </a:cubicBezTo>
                  <a:cubicBezTo>
                    <a:pt x="286" y="2941"/>
                    <a:pt x="393" y="4489"/>
                    <a:pt x="417" y="6203"/>
                  </a:cubicBezTo>
                  <a:cubicBezTo>
                    <a:pt x="453" y="7918"/>
                    <a:pt x="405" y="9466"/>
                    <a:pt x="346" y="10597"/>
                  </a:cubicBezTo>
                  <a:cubicBezTo>
                    <a:pt x="322" y="11156"/>
                    <a:pt x="286" y="11621"/>
                    <a:pt x="262" y="11930"/>
                  </a:cubicBezTo>
                  <a:cubicBezTo>
                    <a:pt x="238" y="12252"/>
                    <a:pt x="226" y="12430"/>
                    <a:pt x="226" y="12430"/>
                  </a:cubicBezTo>
                  <a:cubicBezTo>
                    <a:pt x="226" y="12430"/>
                    <a:pt x="274" y="12252"/>
                    <a:pt x="393" y="11942"/>
                  </a:cubicBezTo>
                  <a:cubicBezTo>
                    <a:pt x="476" y="11644"/>
                    <a:pt x="596" y="11204"/>
                    <a:pt x="715" y="10632"/>
                  </a:cubicBezTo>
                  <a:cubicBezTo>
                    <a:pt x="953" y="9525"/>
                    <a:pt x="1167" y="7942"/>
                    <a:pt x="1131" y="6191"/>
                  </a:cubicBezTo>
                  <a:cubicBezTo>
                    <a:pt x="1096" y="4453"/>
                    <a:pt x="822" y="2870"/>
                    <a:pt x="536" y="1774"/>
                  </a:cubicBezTo>
                  <a:cubicBezTo>
                    <a:pt x="405" y="1215"/>
                    <a:pt x="274" y="774"/>
                    <a:pt x="167" y="476"/>
                  </a:cubicBezTo>
                  <a:cubicBezTo>
                    <a:pt x="60" y="16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3" name="Google Shape;17413;p59"/>
            <p:cNvSpPr/>
            <p:nvPr/>
          </p:nvSpPr>
          <p:spPr>
            <a:xfrm>
              <a:off x="4076400" y="2491200"/>
              <a:ext cx="20250" cy="146775"/>
            </a:xfrm>
            <a:custGeom>
              <a:avLst/>
              <a:gdLst/>
              <a:ahLst/>
              <a:cxnLst/>
              <a:rect l="l" t="t" r="r" b="b"/>
              <a:pathLst>
                <a:path w="810" h="5871" extrusionOk="0">
                  <a:moveTo>
                    <a:pt x="107" y="1"/>
                  </a:moveTo>
                  <a:cubicBezTo>
                    <a:pt x="107" y="1"/>
                    <a:pt x="72" y="346"/>
                    <a:pt x="48" y="882"/>
                  </a:cubicBezTo>
                  <a:cubicBezTo>
                    <a:pt x="36" y="1418"/>
                    <a:pt x="0" y="2144"/>
                    <a:pt x="48" y="2942"/>
                  </a:cubicBezTo>
                  <a:cubicBezTo>
                    <a:pt x="72" y="3739"/>
                    <a:pt x="167" y="4466"/>
                    <a:pt x="238" y="5002"/>
                  </a:cubicBezTo>
                  <a:cubicBezTo>
                    <a:pt x="298" y="5537"/>
                    <a:pt x="369" y="5871"/>
                    <a:pt x="369" y="5871"/>
                  </a:cubicBezTo>
                  <a:cubicBezTo>
                    <a:pt x="369" y="5871"/>
                    <a:pt x="488" y="5549"/>
                    <a:pt x="607" y="5013"/>
                  </a:cubicBezTo>
                  <a:cubicBezTo>
                    <a:pt x="714" y="4478"/>
                    <a:pt x="810" y="3739"/>
                    <a:pt x="762" y="2918"/>
                  </a:cubicBezTo>
                  <a:cubicBezTo>
                    <a:pt x="714" y="2084"/>
                    <a:pt x="548" y="1358"/>
                    <a:pt x="405" y="834"/>
                  </a:cubicBezTo>
                  <a:cubicBezTo>
                    <a:pt x="238" y="310"/>
                    <a:pt x="10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4" name="Google Shape;17414;p59"/>
            <p:cNvSpPr/>
            <p:nvPr/>
          </p:nvSpPr>
          <p:spPr>
            <a:xfrm>
              <a:off x="4038875" y="2531700"/>
              <a:ext cx="19975" cy="78900"/>
            </a:xfrm>
            <a:custGeom>
              <a:avLst/>
              <a:gdLst/>
              <a:ahLst/>
              <a:cxnLst/>
              <a:rect l="l" t="t" r="r" b="b"/>
              <a:pathLst>
                <a:path w="799" h="3156" extrusionOk="0">
                  <a:moveTo>
                    <a:pt x="144" y="0"/>
                  </a:moveTo>
                  <a:cubicBezTo>
                    <a:pt x="144" y="0"/>
                    <a:pt x="84" y="203"/>
                    <a:pt x="60" y="500"/>
                  </a:cubicBezTo>
                  <a:cubicBezTo>
                    <a:pt x="13" y="798"/>
                    <a:pt x="1" y="1179"/>
                    <a:pt x="49" y="1607"/>
                  </a:cubicBezTo>
                  <a:cubicBezTo>
                    <a:pt x="108" y="2048"/>
                    <a:pt x="203" y="2417"/>
                    <a:pt x="310" y="2703"/>
                  </a:cubicBezTo>
                  <a:cubicBezTo>
                    <a:pt x="418" y="2977"/>
                    <a:pt x="501" y="3155"/>
                    <a:pt x="501" y="3155"/>
                  </a:cubicBezTo>
                  <a:cubicBezTo>
                    <a:pt x="501" y="3155"/>
                    <a:pt x="596" y="2977"/>
                    <a:pt x="668" y="2679"/>
                  </a:cubicBezTo>
                  <a:cubicBezTo>
                    <a:pt x="739" y="2393"/>
                    <a:pt x="799" y="1977"/>
                    <a:pt x="763" y="1536"/>
                  </a:cubicBezTo>
                  <a:cubicBezTo>
                    <a:pt x="715" y="1084"/>
                    <a:pt x="549" y="703"/>
                    <a:pt x="418" y="429"/>
                  </a:cubicBezTo>
                  <a:cubicBezTo>
                    <a:pt x="263" y="155"/>
                    <a:pt x="144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5" name="Google Shape;17415;p59"/>
            <p:cNvSpPr/>
            <p:nvPr/>
          </p:nvSpPr>
          <p:spPr>
            <a:xfrm>
              <a:off x="2709850" y="2941850"/>
              <a:ext cx="126525" cy="184275"/>
            </a:xfrm>
            <a:custGeom>
              <a:avLst/>
              <a:gdLst/>
              <a:ahLst/>
              <a:cxnLst/>
              <a:rect l="l" t="t" r="r" b="b"/>
              <a:pathLst>
                <a:path w="5061" h="7371" extrusionOk="0">
                  <a:moveTo>
                    <a:pt x="1" y="1"/>
                  </a:moveTo>
                  <a:cubicBezTo>
                    <a:pt x="1" y="1"/>
                    <a:pt x="12" y="132"/>
                    <a:pt x="60" y="358"/>
                  </a:cubicBezTo>
                  <a:cubicBezTo>
                    <a:pt x="108" y="584"/>
                    <a:pt x="179" y="906"/>
                    <a:pt x="298" y="1311"/>
                  </a:cubicBezTo>
                  <a:cubicBezTo>
                    <a:pt x="536" y="2108"/>
                    <a:pt x="965" y="3204"/>
                    <a:pt x="1691" y="4251"/>
                  </a:cubicBezTo>
                  <a:cubicBezTo>
                    <a:pt x="2417" y="5311"/>
                    <a:pt x="3287" y="6121"/>
                    <a:pt x="3941" y="6621"/>
                  </a:cubicBezTo>
                  <a:cubicBezTo>
                    <a:pt x="4263" y="6871"/>
                    <a:pt x="4549" y="7073"/>
                    <a:pt x="4751" y="7192"/>
                  </a:cubicBezTo>
                  <a:lnTo>
                    <a:pt x="5061" y="7371"/>
                  </a:lnTo>
                  <a:cubicBezTo>
                    <a:pt x="5061" y="7371"/>
                    <a:pt x="4989" y="7276"/>
                    <a:pt x="4823" y="7097"/>
                  </a:cubicBezTo>
                  <a:cubicBezTo>
                    <a:pt x="4656" y="6930"/>
                    <a:pt x="4453" y="6680"/>
                    <a:pt x="4180" y="6371"/>
                  </a:cubicBezTo>
                  <a:cubicBezTo>
                    <a:pt x="3644" y="5740"/>
                    <a:pt x="2977" y="4871"/>
                    <a:pt x="2275" y="3859"/>
                  </a:cubicBezTo>
                  <a:cubicBezTo>
                    <a:pt x="1596" y="2847"/>
                    <a:pt x="1013" y="1894"/>
                    <a:pt x="620" y="1180"/>
                  </a:cubicBezTo>
                  <a:cubicBezTo>
                    <a:pt x="417" y="822"/>
                    <a:pt x="262" y="525"/>
                    <a:pt x="167" y="310"/>
                  </a:cubicBezTo>
                  <a:cubicBezTo>
                    <a:pt x="60" y="12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6" name="Google Shape;17416;p59"/>
            <p:cNvSpPr/>
            <p:nvPr/>
          </p:nvSpPr>
          <p:spPr>
            <a:xfrm>
              <a:off x="2758975" y="2976675"/>
              <a:ext cx="50900" cy="73850"/>
            </a:xfrm>
            <a:custGeom>
              <a:avLst/>
              <a:gdLst/>
              <a:ahLst/>
              <a:cxnLst/>
              <a:rect l="l" t="t" r="r" b="b"/>
              <a:pathLst>
                <a:path w="2036" h="2954" extrusionOk="0">
                  <a:moveTo>
                    <a:pt x="12" y="1"/>
                  </a:moveTo>
                  <a:cubicBezTo>
                    <a:pt x="12" y="1"/>
                    <a:pt x="0" y="227"/>
                    <a:pt x="60" y="572"/>
                  </a:cubicBezTo>
                  <a:cubicBezTo>
                    <a:pt x="119" y="906"/>
                    <a:pt x="262" y="1370"/>
                    <a:pt x="560" y="1799"/>
                  </a:cubicBezTo>
                  <a:cubicBezTo>
                    <a:pt x="857" y="2239"/>
                    <a:pt x="1238" y="2537"/>
                    <a:pt x="1536" y="2716"/>
                  </a:cubicBezTo>
                  <a:cubicBezTo>
                    <a:pt x="1834" y="2894"/>
                    <a:pt x="2036" y="2954"/>
                    <a:pt x="2036" y="2954"/>
                  </a:cubicBezTo>
                  <a:cubicBezTo>
                    <a:pt x="2036" y="2954"/>
                    <a:pt x="1929" y="2739"/>
                    <a:pt x="1786" y="2466"/>
                  </a:cubicBezTo>
                  <a:cubicBezTo>
                    <a:pt x="1619" y="2180"/>
                    <a:pt x="1417" y="1787"/>
                    <a:pt x="1143" y="1406"/>
                  </a:cubicBezTo>
                  <a:cubicBezTo>
                    <a:pt x="881" y="1013"/>
                    <a:pt x="595" y="680"/>
                    <a:pt x="381" y="418"/>
                  </a:cubicBezTo>
                  <a:cubicBezTo>
                    <a:pt x="167" y="168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7" name="Google Shape;17417;p59"/>
            <p:cNvSpPr/>
            <p:nvPr/>
          </p:nvSpPr>
          <p:spPr>
            <a:xfrm>
              <a:off x="3598350" y="2251900"/>
              <a:ext cx="106000" cy="102425"/>
            </a:xfrm>
            <a:custGeom>
              <a:avLst/>
              <a:gdLst/>
              <a:ahLst/>
              <a:cxnLst/>
              <a:rect l="l" t="t" r="r" b="b"/>
              <a:pathLst>
                <a:path w="4240" h="4097" extrusionOk="0">
                  <a:moveTo>
                    <a:pt x="4239" y="0"/>
                  </a:moveTo>
                  <a:lnTo>
                    <a:pt x="4239" y="0"/>
                  </a:lnTo>
                  <a:cubicBezTo>
                    <a:pt x="4239" y="0"/>
                    <a:pt x="3953" y="203"/>
                    <a:pt x="3513" y="512"/>
                  </a:cubicBezTo>
                  <a:cubicBezTo>
                    <a:pt x="3287" y="679"/>
                    <a:pt x="3025" y="869"/>
                    <a:pt x="2727" y="1072"/>
                  </a:cubicBezTo>
                  <a:cubicBezTo>
                    <a:pt x="2572" y="1179"/>
                    <a:pt x="2430" y="1298"/>
                    <a:pt x="2263" y="1429"/>
                  </a:cubicBezTo>
                  <a:cubicBezTo>
                    <a:pt x="2096" y="1572"/>
                    <a:pt x="1965" y="1751"/>
                    <a:pt x="1858" y="1941"/>
                  </a:cubicBezTo>
                  <a:cubicBezTo>
                    <a:pt x="1751" y="2132"/>
                    <a:pt x="1679" y="2310"/>
                    <a:pt x="1560" y="2441"/>
                  </a:cubicBezTo>
                  <a:cubicBezTo>
                    <a:pt x="1453" y="2584"/>
                    <a:pt x="1310" y="2667"/>
                    <a:pt x="1144" y="2727"/>
                  </a:cubicBezTo>
                  <a:cubicBezTo>
                    <a:pt x="977" y="2798"/>
                    <a:pt x="798" y="2846"/>
                    <a:pt x="667" y="2977"/>
                  </a:cubicBezTo>
                  <a:cubicBezTo>
                    <a:pt x="513" y="3120"/>
                    <a:pt x="489" y="3298"/>
                    <a:pt x="477" y="3429"/>
                  </a:cubicBezTo>
                  <a:cubicBezTo>
                    <a:pt x="441" y="3679"/>
                    <a:pt x="310" y="3858"/>
                    <a:pt x="191" y="3965"/>
                  </a:cubicBezTo>
                  <a:cubicBezTo>
                    <a:pt x="84" y="4072"/>
                    <a:pt x="1" y="4096"/>
                    <a:pt x="1" y="4096"/>
                  </a:cubicBezTo>
                  <a:cubicBezTo>
                    <a:pt x="1" y="4096"/>
                    <a:pt x="84" y="4084"/>
                    <a:pt x="215" y="4013"/>
                  </a:cubicBezTo>
                  <a:cubicBezTo>
                    <a:pt x="358" y="3917"/>
                    <a:pt x="536" y="3739"/>
                    <a:pt x="596" y="3453"/>
                  </a:cubicBezTo>
                  <a:cubicBezTo>
                    <a:pt x="620" y="3310"/>
                    <a:pt x="667" y="3191"/>
                    <a:pt x="775" y="3096"/>
                  </a:cubicBezTo>
                  <a:cubicBezTo>
                    <a:pt x="882" y="3013"/>
                    <a:pt x="1037" y="2965"/>
                    <a:pt x="1215" y="2905"/>
                  </a:cubicBezTo>
                  <a:cubicBezTo>
                    <a:pt x="1382" y="2846"/>
                    <a:pt x="1608" y="2739"/>
                    <a:pt x="1739" y="2584"/>
                  </a:cubicBezTo>
                  <a:cubicBezTo>
                    <a:pt x="1894" y="2417"/>
                    <a:pt x="1977" y="2227"/>
                    <a:pt x="2084" y="2048"/>
                  </a:cubicBezTo>
                  <a:cubicBezTo>
                    <a:pt x="2263" y="1691"/>
                    <a:pt x="2572" y="1465"/>
                    <a:pt x="2858" y="1227"/>
                  </a:cubicBezTo>
                  <a:cubicBezTo>
                    <a:pt x="3120" y="989"/>
                    <a:pt x="3382" y="774"/>
                    <a:pt x="3584" y="596"/>
                  </a:cubicBezTo>
                  <a:cubicBezTo>
                    <a:pt x="3989" y="239"/>
                    <a:pt x="4239" y="0"/>
                    <a:pt x="423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8" name="Google Shape;17418;p59"/>
            <p:cNvSpPr/>
            <p:nvPr/>
          </p:nvSpPr>
          <p:spPr>
            <a:xfrm>
              <a:off x="3577525" y="2353400"/>
              <a:ext cx="13125" cy="11025"/>
            </a:xfrm>
            <a:custGeom>
              <a:avLst/>
              <a:gdLst/>
              <a:ahLst/>
              <a:cxnLst/>
              <a:rect l="l" t="t" r="r" b="b"/>
              <a:pathLst>
                <a:path w="525" h="441" extrusionOk="0">
                  <a:moveTo>
                    <a:pt x="405" y="0"/>
                  </a:moveTo>
                  <a:cubicBezTo>
                    <a:pt x="322" y="0"/>
                    <a:pt x="226" y="36"/>
                    <a:pt x="143" y="96"/>
                  </a:cubicBezTo>
                  <a:cubicBezTo>
                    <a:pt x="72" y="167"/>
                    <a:pt x="24" y="250"/>
                    <a:pt x="12" y="322"/>
                  </a:cubicBezTo>
                  <a:cubicBezTo>
                    <a:pt x="0" y="393"/>
                    <a:pt x="0" y="441"/>
                    <a:pt x="0" y="441"/>
                  </a:cubicBezTo>
                  <a:cubicBezTo>
                    <a:pt x="0" y="441"/>
                    <a:pt x="48" y="429"/>
                    <a:pt x="119" y="393"/>
                  </a:cubicBezTo>
                  <a:cubicBezTo>
                    <a:pt x="179" y="369"/>
                    <a:pt x="250" y="322"/>
                    <a:pt x="310" y="274"/>
                  </a:cubicBezTo>
                  <a:cubicBezTo>
                    <a:pt x="369" y="227"/>
                    <a:pt x="417" y="167"/>
                    <a:pt x="465" y="107"/>
                  </a:cubicBezTo>
                  <a:lnTo>
                    <a:pt x="524" y="24"/>
                  </a:lnTo>
                  <a:cubicBezTo>
                    <a:pt x="524" y="24"/>
                    <a:pt x="476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9" name="Google Shape;17419;p59"/>
            <p:cNvSpPr/>
            <p:nvPr/>
          </p:nvSpPr>
          <p:spPr>
            <a:xfrm>
              <a:off x="3592700" y="2398650"/>
              <a:ext cx="19375" cy="25900"/>
            </a:xfrm>
            <a:custGeom>
              <a:avLst/>
              <a:gdLst/>
              <a:ahLst/>
              <a:cxnLst/>
              <a:rect l="l" t="t" r="r" b="b"/>
              <a:pathLst>
                <a:path w="775" h="1036" extrusionOk="0">
                  <a:moveTo>
                    <a:pt x="0" y="0"/>
                  </a:moveTo>
                  <a:cubicBezTo>
                    <a:pt x="0" y="0"/>
                    <a:pt x="12" y="83"/>
                    <a:pt x="96" y="191"/>
                  </a:cubicBezTo>
                  <a:cubicBezTo>
                    <a:pt x="167" y="310"/>
                    <a:pt x="298" y="429"/>
                    <a:pt x="417" y="536"/>
                  </a:cubicBezTo>
                  <a:cubicBezTo>
                    <a:pt x="524" y="643"/>
                    <a:pt x="608" y="762"/>
                    <a:pt x="631" y="857"/>
                  </a:cubicBezTo>
                  <a:cubicBezTo>
                    <a:pt x="654" y="958"/>
                    <a:pt x="613" y="1027"/>
                    <a:pt x="608" y="1035"/>
                  </a:cubicBezTo>
                  <a:lnTo>
                    <a:pt x="608" y="1035"/>
                  </a:lnTo>
                  <a:cubicBezTo>
                    <a:pt x="620" y="1031"/>
                    <a:pt x="706" y="1004"/>
                    <a:pt x="727" y="857"/>
                  </a:cubicBezTo>
                  <a:cubicBezTo>
                    <a:pt x="774" y="726"/>
                    <a:pt x="727" y="500"/>
                    <a:pt x="572" y="357"/>
                  </a:cubicBezTo>
                  <a:cubicBezTo>
                    <a:pt x="417" y="226"/>
                    <a:pt x="274" y="167"/>
                    <a:pt x="167" y="107"/>
                  </a:cubicBezTo>
                  <a:cubicBezTo>
                    <a:pt x="60" y="48"/>
                    <a:pt x="0" y="0"/>
                    <a:pt x="0" y="0"/>
                  </a:cubicBezTo>
                  <a:close/>
                  <a:moveTo>
                    <a:pt x="608" y="1035"/>
                  </a:moveTo>
                  <a:lnTo>
                    <a:pt x="608" y="1035"/>
                  </a:lnTo>
                  <a:cubicBezTo>
                    <a:pt x="607" y="1036"/>
                    <a:pt x="606" y="1036"/>
                    <a:pt x="608" y="1036"/>
                  </a:cubicBezTo>
                  <a:cubicBezTo>
                    <a:pt x="608" y="1036"/>
                    <a:pt x="608" y="1036"/>
                    <a:pt x="608" y="1035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0" name="Google Shape;17420;p59"/>
            <p:cNvSpPr/>
            <p:nvPr/>
          </p:nvSpPr>
          <p:spPr>
            <a:xfrm>
              <a:off x="3617100" y="2548050"/>
              <a:ext cx="181000" cy="62325"/>
            </a:xfrm>
            <a:custGeom>
              <a:avLst/>
              <a:gdLst/>
              <a:ahLst/>
              <a:cxnLst/>
              <a:rect l="l" t="t" r="r" b="b"/>
              <a:pathLst>
                <a:path w="7240" h="2493" extrusionOk="0">
                  <a:moveTo>
                    <a:pt x="1" y="1"/>
                  </a:moveTo>
                  <a:cubicBezTo>
                    <a:pt x="1" y="1"/>
                    <a:pt x="334" y="335"/>
                    <a:pt x="834" y="846"/>
                  </a:cubicBezTo>
                  <a:cubicBezTo>
                    <a:pt x="1108" y="1108"/>
                    <a:pt x="1418" y="1406"/>
                    <a:pt x="1763" y="1739"/>
                  </a:cubicBezTo>
                  <a:cubicBezTo>
                    <a:pt x="1846" y="1823"/>
                    <a:pt x="1953" y="1918"/>
                    <a:pt x="2096" y="1977"/>
                  </a:cubicBezTo>
                  <a:cubicBezTo>
                    <a:pt x="2239" y="2037"/>
                    <a:pt x="2370" y="2037"/>
                    <a:pt x="2477" y="2073"/>
                  </a:cubicBezTo>
                  <a:cubicBezTo>
                    <a:pt x="2703" y="2132"/>
                    <a:pt x="2906" y="2299"/>
                    <a:pt x="3192" y="2418"/>
                  </a:cubicBezTo>
                  <a:cubicBezTo>
                    <a:pt x="3301" y="2468"/>
                    <a:pt x="3435" y="2492"/>
                    <a:pt x="3573" y="2492"/>
                  </a:cubicBezTo>
                  <a:cubicBezTo>
                    <a:pt x="3600" y="2492"/>
                    <a:pt x="3628" y="2491"/>
                    <a:pt x="3656" y="2489"/>
                  </a:cubicBezTo>
                  <a:cubicBezTo>
                    <a:pt x="3823" y="2477"/>
                    <a:pt x="3942" y="2406"/>
                    <a:pt x="4061" y="2358"/>
                  </a:cubicBezTo>
                  <a:cubicBezTo>
                    <a:pt x="4287" y="2263"/>
                    <a:pt x="4525" y="2239"/>
                    <a:pt x="4775" y="2227"/>
                  </a:cubicBezTo>
                  <a:cubicBezTo>
                    <a:pt x="4868" y="2223"/>
                    <a:pt x="4959" y="2221"/>
                    <a:pt x="5049" y="2221"/>
                  </a:cubicBezTo>
                  <a:cubicBezTo>
                    <a:pt x="5417" y="2221"/>
                    <a:pt x="5752" y="2254"/>
                    <a:pt x="6049" y="2263"/>
                  </a:cubicBezTo>
                  <a:cubicBezTo>
                    <a:pt x="6799" y="2299"/>
                    <a:pt x="7240" y="2311"/>
                    <a:pt x="7240" y="2311"/>
                  </a:cubicBezTo>
                  <a:cubicBezTo>
                    <a:pt x="7240" y="2311"/>
                    <a:pt x="6799" y="2251"/>
                    <a:pt x="6037" y="2156"/>
                  </a:cubicBezTo>
                  <a:cubicBezTo>
                    <a:pt x="5656" y="2120"/>
                    <a:pt x="5228" y="2037"/>
                    <a:pt x="4739" y="2037"/>
                  </a:cubicBezTo>
                  <a:cubicBezTo>
                    <a:pt x="4501" y="2037"/>
                    <a:pt x="4227" y="2073"/>
                    <a:pt x="3966" y="2156"/>
                  </a:cubicBezTo>
                  <a:cubicBezTo>
                    <a:pt x="3835" y="2204"/>
                    <a:pt x="3716" y="2263"/>
                    <a:pt x="3608" y="2275"/>
                  </a:cubicBezTo>
                  <a:cubicBezTo>
                    <a:pt x="3585" y="2280"/>
                    <a:pt x="3561" y="2283"/>
                    <a:pt x="3536" y="2283"/>
                  </a:cubicBezTo>
                  <a:cubicBezTo>
                    <a:pt x="3449" y="2283"/>
                    <a:pt x="3356" y="2253"/>
                    <a:pt x="3263" y="2216"/>
                  </a:cubicBezTo>
                  <a:cubicBezTo>
                    <a:pt x="3025" y="2132"/>
                    <a:pt x="2799" y="1954"/>
                    <a:pt x="2525" y="1882"/>
                  </a:cubicBezTo>
                  <a:cubicBezTo>
                    <a:pt x="2370" y="1835"/>
                    <a:pt x="2239" y="1846"/>
                    <a:pt x="2144" y="1799"/>
                  </a:cubicBezTo>
                  <a:cubicBezTo>
                    <a:pt x="2061" y="1763"/>
                    <a:pt x="1965" y="1680"/>
                    <a:pt x="1882" y="1608"/>
                  </a:cubicBezTo>
                  <a:cubicBezTo>
                    <a:pt x="1525" y="1287"/>
                    <a:pt x="1191" y="1001"/>
                    <a:pt x="918" y="763"/>
                  </a:cubicBezTo>
                  <a:cubicBezTo>
                    <a:pt x="346" y="29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1" name="Google Shape;17421;p59"/>
            <p:cNvSpPr/>
            <p:nvPr/>
          </p:nvSpPr>
          <p:spPr>
            <a:xfrm>
              <a:off x="3842425" y="2585875"/>
              <a:ext cx="60150" cy="15200"/>
            </a:xfrm>
            <a:custGeom>
              <a:avLst/>
              <a:gdLst/>
              <a:ahLst/>
              <a:cxnLst/>
              <a:rect l="l" t="t" r="r" b="b"/>
              <a:pathLst>
                <a:path w="2406" h="608" extrusionOk="0">
                  <a:moveTo>
                    <a:pt x="1251" y="0"/>
                  </a:moveTo>
                  <a:cubicBezTo>
                    <a:pt x="858" y="0"/>
                    <a:pt x="560" y="179"/>
                    <a:pt x="358" y="238"/>
                  </a:cubicBezTo>
                  <a:cubicBezTo>
                    <a:pt x="144" y="310"/>
                    <a:pt x="1" y="310"/>
                    <a:pt x="1" y="310"/>
                  </a:cubicBezTo>
                  <a:cubicBezTo>
                    <a:pt x="1" y="310"/>
                    <a:pt x="92" y="340"/>
                    <a:pt x="251" y="340"/>
                  </a:cubicBezTo>
                  <a:cubicBezTo>
                    <a:pt x="290" y="340"/>
                    <a:pt x="334" y="338"/>
                    <a:pt x="382" y="333"/>
                  </a:cubicBezTo>
                  <a:cubicBezTo>
                    <a:pt x="620" y="322"/>
                    <a:pt x="901" y="214"/>
                    <a:pt x="1216" y="214"/>
                  </a:cubicBezTo>
                  <a:cubicBezTo>
                    <a:pt x="1231" y="214"/>
                    <a:pt x="1247" y="214"/>
                    <a:pt x="1263" y="214"/>
                  </a:cubicBezTo>
                  <a:cubicBezTo>
                    <a:pt x="1596" y="238"/>
                    <a:pt x="1870" y="322"/>
                    <a:pt x="2084" y="417"/>
                  </a:cubicBezTo>
                  <a:cubicBezTo>
                    <a:pt x="2287" y="512"/>
                    <a:pt x="2406" y="607"/>
                    <a:pt x="2406" y="607"/>
                  </a:cubicBezTo>
                  <a:cubicBezTo>
                    <a:pt x="2406" y="607"/>
                    <a:pt x="2334" y="488"/>
                    <a:pt x="2144" y="322"/>
                  </a:cubicBezTo>
                  <a:cubicBezTo>
                    <a:pt x="1953" y="155"/>
                    <a:pt x="1632" y="0"/>
                    <a:pt x="12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2" name="Google Shape;17422;p59"/>
            <p:cNvSpPr/>
            <p:nvPr/>
          </p:nvSpPr>
          <p:spPr>
            <a:xfrm>
              <a:off x="3942750" y="2738550"/>
              <a:ext cx="32175" cy="103625"/>
            </a:xfrm>
            <a:custGeom>
              <a:avLst/>
              <a:gdLst/>
              <a:ahLst/>
              <a:cxnLst/>
              <a:rect l="l" t="t" r="r" b="b"/>
              <a:pathLst>
                <a:path w="1287" h="4145" extrusionOk="0">
                  <a:moveTo>
                    <a:pt x="107" y="1"/>
                  </a:moveTo>
                  <a:lnTo>
                    <a:pt x="107" y="1"/>
                  </a:lnTo>
                  <a:cubicBezTo>
                    <a:pt x="107" y="1"/>
                    <a:pt x="60" y="49"/>
                    <a:pt x="36" y="168"/>
                  </a:cubicBezTo>
                  <a:cubicBezTo>
                    <a:pt x="0" y="287"/>
                    <a:pt x="36" y="477"/>
                    <a:pt x="167" y="656"/>
                  </a:cubicBezTo>
                  <a:cubicBezTo>
                    <a:pt x="286" y="846"/>
                    <a:pt x="512" y="989"/>
                    <a:pt x="703" y="1168"/>
                  </a:cubicBezTo>
                  <a:cubicBezTo>
                    <a:pt x="881" y="1346"/>
                    <a:pt x="1000" y="1596"/>
                    <a:pt x="1012" y="1894"/>
                  </a:cubicBezTo>
                  <a:cubicBezTo>
                    <a:pt x="1048" y="2489"/>
                    <a:pt x="881" y="3061"/>
                    <a:pt x="834" y="3466"/>
                  </a:cubicBezTo>
                  <a:cubicBezTo>
                    <a:pt x="774" y="3882"/>
                    <a:pt x="750" y="4144"/>
                    <a:pt x="750" y="4144"/>
                  </a:cubicBezTo>
                  <a:cubicBezTo>
                    <a:pt x="750" y="4144"/>
                    <a:pt x="834" y="3906"/>
                    <a:pt x="953" y="3501"/>
                  </a:cubicBezTo>
                  <a:cubicBezTo>
                    <a:pt x="1012" y="3311"/>
                    <a:pt x="1072" y="3073"/>
                    <a:pt x="1155" y="2799"/>
                  </a:cubicBezTo>
                  <a:cubicBezTo>
                    <a:pt x="1227" y="2513"/>
                    <a:pt x="1286" y="2216"/>
                    <a:pt x="1250" y="1882"/>
                  </a:cubicBezTo>
                  <a:cubicBezTo>
                    <a:pt x="1238" y="1549"/>
                    <a:pt x="1072" y="1203"/>
                    <a:pt x="834" y="1025"/>
                  </a:cubicBezTo>
                  <a:cubicBezTo>
                    <a:pt x="619" y="834"/>
                    <a:pt x="393" y="751"/>
                    <a:pt x="262" y="596"/>
                  </a:cubicBezTo>
                  <a:cubicBezTo>
                    <a:pt x="119" y="453"/>
                    <a:pt x="60" y="287"/>
                    <a:pt x="60" y="180"/>
                  </a:cubicBezTo>
                  <a:cubicBezTo>
                    <a:pt x="60" y="61"/>
                    <a:pt x="10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3" name="Google Shape;17423;p59"/>
            <p:cNvSpPr/>
            <p:nvPr/>
          </p:nvSpPr>
          <p:spPr>
            <a:xfrm>
              <a:off x="3953150" y="2856125"/>
              <a:ext cx="24450" cy="94400"/>
            </a:xfrm>
            <a:custGeom>
              <a:avLst/>
              <a:gdLst/>
              <a:ahLst/>
              <a:cxnLst/>
              <a:rect l="l" t="t" r="r" b="b"/>
              <a:pathLst>
                <a:path w="978" h="3776" extrusionOk="0">
                  <a:moveTo>
                    <a:pt x="299" y="1"/>
                  </a:moveTo>
                  <a:cubicBezTo>
                    <a:pt x="299" y="1"/>
                    <a:pt x="298" y="1"/>
                    <a:pt x="296" y="2"/>
                  </a:cubicBezTo>
                  <a:lnTo>
                    <a:pt x="296" y="2"/>
                  </a:lnTo>
                  <a:cubicBezTo>
                    <a:pt x="301" y="1"/>
                    <a:pt x="302" y="1"/>
                    <a:pt x="299" y="1"/>
                  </a:cubicBezTo>
                  <a:close/>
                  <a:moveTo>
                    <a:pt x="296" y="2"/>
                  </a:moveTo>
                  <a:cubicBezTo>
                    <a:pt x="283" y="6"/>
                    <a:pt x="239" y="22"/>
                    <a:pt x="168" y="84"/>
                  </a:cubicBezTo>
                  <a:cubicBezTo>
                    <a:pt x="72" y="156"/>
                    <a:pt x="1" y="299"/>
                    <a:pt x="1" y="501"/>
                  </a:cubicBezTo>
                  <a:cubicBezTo>
                    <a:pt x="1" y="894"/>
                    <a:pt x="180" y="1370"/>
                    <a:pt x="394" y="1882"/>
                  </a:cubicBezTo>
                  <a:cubicBezTo>
                    <a:pt x="596" y="2382"/>
                    <a:pt x="799" y="2847"/>
                    <a:pt x="870" y="3192"/>
                  </a:cubicBezTo>
                  <a:cubicBezTo>
                    <a:pt x="894" y="3370"/>
                    <a:pt x="906" y="3501"/>
                    <a:pt x="930" y="3609"/>
                  </a:cubicBezTo>
                  <a:cubicBezTo>
                    <a:pt x="942" y="3716"/>
                    <a:pt x="942" y="3775"/>
                    <a:pt x="942" y="3775"/>
                  </a:cubicBezTo>
                  <a:lnTo>
                    <a:pt x="942" y="3597"/>
                  </a:lnTo>
                  <a:cubicBezTo>
                    <a:pt x="953" y="3489"/>
                    <a:pt x="977" y="3335"/>
                    <a:pt x="953" y="3156"/>
                  </a:cubicBezTo>
                  <a:cubicBezTo>
                    <a:pt x="942" y="2799"/>
                    <a:pt x="811" y="2299"/>
                    <a:pt x="584" y="1787"/>
                  </a:cubicBezTo>
                  <a:cubicBezTo>
                    <a:pt x="394" y="1287"/>
                    <a:pt x="156" y="822"/>
                    <a:pt x="108" y="501"/>
                  </a:cubicBezTo>
                  <a:cubicBezTo>
                    <a:pt x="96" y="334"/>
                    <a:pt x="120" y="180"/>
                    <a:pt x="180" y="108"/>
                  </a:cubicBezTo>
                  <a:cubicBezTo>
                    <a:pt x="232" y="45"/>
                    <a:pt x="285" y="9"/>
                    <a:pt x="296" y="2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4" name="Google Shape;17424;p59"/>
            <p:cNvSpPr/>
            <p:nvPr/>
          </p:nvSpPr>
          <p:spPr>
            <a:xfrm>
              <a:off x="3961800" y="2979375"/>
              <a:ext cx="15800" cy="52400"/>
            </a:xfrm>
            <a:custGeom>
              <a:avLst/>
              <a:gdLst/>
              <a:ahLst/>
              <a:cxnLst/>
              <a:rect l="l" t="t" r="r" b="b"/>
              <a:pathLst>
                <a:path w="632" h="2096" extrusionOk="0">
                  <a:moveTo>
                    <a:pt x="631" y="0"/>
                  </a:moveTo>
                  <a:cubicBezTo>
                    <a:pt x="631" y="0"/>
                    <a:pt x="357" y="429"/>
                    <a:pt x="179" y="1024"/>
                  </a:cubicBezTo>
                  <a:cubicBezTo>
                    <a:pt x="95" y="1310"/>
                    <a:pt x="0" y="1607"/>
                    <a:pt x="60" y="1834"/>
                  </a:cubicBezTo>
                  <a:cubicBezTo>
                    <a:pt x="72" y="1941"/>
                    <a:pt x="155" y="2024"/>
                    <a:pt x="191" y="2060"/>
                  </a:cubicBezTo>
                  <a:cubicBezTo>
                    <a:pt x="250" y="2096"/>
                    <a:pt x="286" y="2096"/>
                    <a:pt x="286" y="2096"/>
                  </a:cubicBezTo>
                  <a:lnTo>
                    <a:pt x="226" y="2036"/>
                  </a:lnTo>
                  <a:cubicBezTo>
                    <a:pt x="191" y="2000"/>
                    <a:pt x="179" y="1917"/>
                    <a:pt x="179" y="1834"/>
                  </a:cubicBezTo>
                  <a:cubicBezTo>
                    <a:pt x="179" y="1643"/>
                    <a:pt x="310" y="1405"/>
                    <a:pt x="405" y="1107"/>
                  </a:cubicBezTo>
                  <a:cubicBezTo>
                    <a:pt x="584" y="524"/>
                    <a:pt x="631" y="0"/>
                    <a:pt x="6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5" name="Google Shape;17425;p59"/>
            <p:cNvSpPr/>
            <p:nvPr/>
          </p:nvSpPr>
          <p:spPr>
            <a:xfrm>
              <a:off x="3812375" y="2229200"/>
              <a:ext cx="46750" cy="9325"/>
            </a:xfrm>
            <a:custGeom>
              <a:avLst/>
              <a:gdLst/>
              <a:ahLst/>
              <a:cxnLst/>
              <a:rect l="l" t="t" r="r" b="b"/>
              <a:pathLst>
                <a:path w="1870" h="373" extrusionOk="0">
                  <a:moveTo>
                    <a:pt x="826" y="0"/>
                  </a:moveTo>
                  <a:cubicBezTo>
                    <a:pt x="601" y="0"/>
                    <a:pt x="411" y="25"/>
                    <a:pt x="262" y="75"/>
                  </a:cubicBezTo>
                  <a:cubicBezTo>
                    <a:pt x="96" y="122"/>
                    <a:pt x="0" y="182"/>
                    <a:pt x="0" y="182"/>
                  </a:cubicBezTo>
                  <a:cubicBezTo>
                    <a:pt x="0" y="182"/>
                    <a:pt x="429" y="182"/>
                    <a:pt x="929" y="242"/>
                  </a:cubicBezTo>
                  <a:cubicBezTo>
                    <a:pt x="1441" y="301"/>
                    <a:pt x="1870" y="373"/>
                    <a:pt x="1870" y="373"/>
                  </a:cubicBezTo>
                  <a:cubicBezTo>
                    <a:pt x="1870" y="373"/>
                    <a:pt x="1786" y="301"/>
                    <a:pt x="1631" y="218"/>
                  </a:cubicBezTo>
                  <a:cubicBezTo>
                    <a:pt x="1465" y="122"/>
                    <a:pt x="1250" y="39"/>
                    <a:pt x="965" y="3"/>
                  </a:cubicBezTo>
                  <a:cubicBezTo>
                    <a:pt x="917" y="1"/>
                    <a:pt x="871" y="0"/>
                    <a:pt x="82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6" name="Google Shape;17426;p59"/>
            <p:cNvSpPr/>
            <p:nvPr/>
          </p:nvSpPr>
          <p:spPr>
            <a:xfrm>
              <a:off x="3881125" y="2265300"/>
              <a:ext cx="18175" cy="7450"/>
            </a:xfrm>
            <a:custGeom>
              <a:avLst/>
              <a:gdLst/>
              <a:ahLst/>
              <a:cxnLst/>
              <a:rect l="l" t="t" r="r" b="b"/>
              <a:pathLst>
                <a:path w="727" h="298" extrusionOk="0">
                  <a:moveTo>
                    <a:pt x="188" y="1"/>
                  </a:moveTo>
                  <a:cubicBezTo>
                    <a:pt x="80" y="1"/>
                    <a:pt x="1" y="24"/>
                    <a:pt x="1" y="24"/>
                  </a:cubicBezTo>
                  <a:cubicBezTo>
                    <a:pt x="1" y="24"/>
                    <a:pt x="120" y="179"/>
                    <a:pt x="322" y="262"/>
                  </a:cubicBezTo>
                  <a:cubicBezTo>
                    <a:pt x="398" y="289"/>
                    <a:pt x="474" y="297"/>
                    <a:pt x="539" y="297"/>
                  </a:cubicBezTo>
                  <a:cubicBezTo>
                    <a:pt x="648" y="297"/>
                    <a:pt x="727" y="274"/>
                    <a:pt x="727" y="274"/>
                  </a:cubicBezTo>
                  <a:cubicBezTo>
                    <a:pt x="727" y="274"/>
                    <a:pt x="608" y="107"/>
                    <a:pt x="405" y="36"/>
                  </a:cubicBezTo>
                  <a:cubicBezTo>
                    <a:pt x="330" y="9"/>
                    <a:pt x="254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7" name="Google Shape;17427;p59"/>
            <p:cNvSpPr/>
            <p:nvPr/>
          </p:nvSpPr>
          <p:spPr>
            <a:xfrm>
              <a:off x="2925650" y="2532000"/>
              <a:ext cx="24425" cy="7450"/>
            </a:xfrm>
            <a:custGeom>
              <a:avLst/>
              <a:gdLst/>
              <a:ahLst/>
              <a:cxnLst/>
              <a:rect l="l" t="t" r="r" b="b"/>
              <a:pathLst>
                <a:path w="977" h="298" extrusionOk="0">
                  <a:moveTo>
                    <a:pt x="238" y="1"/>
                  </a:moveTo>
                  <a:cubicBezTo>
                    <a:pt x="98" y="1"/>
                    <a:pt x="1" y="24"/>
                    <a:pt x="1" y="24"/>
                  </a:cubicBezTo>
                  <a:cubicBezTo>
                    <a:pt x="1" y="24"/>
                    <a:pt x="191" y="191"/>
                    <a:pt x="465" y="262"/>
                  </a:cubicBezTo>
                  <a:cubicBezTo>
                    <a:pt x="563" y="289"/>
                    <a:pt x="660" y="297"/>
                    <a:pt x="742" y="297"/>
                  </a:cubicBezTo>
                  <a:cubicBezTo>
                    <a:pt x="879" y="297"/>
                    <a:pt x="977" y="274"/>
                    <a:pt x="977" y="274"/>
                  </a:cubicBezTo>
                  <a:cubicBezTo>
                    <a:pt x="977" y="274"/>
                    <a:pt x="786" y="107"/>
                    <a:pt x="524" y="36"/>
                  </a:cubicBezTo>
                  <a:cubicBezTo>
                    <a:pt x="422" y="9"/>
                    <a:pt x="322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8" name="Google Shape;17428;p59"/>
            <p:cNvSpPr/>
            <p:nvPr/>
          </p:nvSpPr>
          <p:spPr>
            <a:xfrm>
              <a:off x="2970600" y="2549150"/>
              <a:ext cx="138125" cy="62050"/>
            </a:xfrm>
            <a:custGeom>
              <a:avLst/>
              <a:gdLst/>
              <a:ahLst/>
              <a:cxnLst/>
              <a:rect l="l" t="t" r="r" b="b"/>
              <a:pathLst>
                <a:path w="5525" h="2482" extrusionOk="0">
                  <a:moveTo>
                    <a:pt x="1078" y="1"/>
                  </a:moveTo>
                  <a:cubicBezTo>
                    <a:pt x="1018" y="1"/>
                    <a:pt x="961" y="2"/>
                    <a:pt x="905" y="5"/>
                  </a:cubicBezTo>
                  <a:cubicBezTo>
                    <a:pt x="631" y="17"/>
                    <a:pt x="405" y="52"/>
                    <a:pt x="239" y="64"/>
                  </a:cubicBezTo>
                  <a:cubicBezTo>
                    <a:pt x="96" y="76"/>
                    <a:pt x="0" y="88"/>
                    <a:pt x="0" y="88"/>
                  </a:cubicBezTo>
                  <a:lnTo>
                    <a:pt x="239" y="88"/>
                  </a:lnTo>
                  <a:cubicBezTo>
                    <a:pt x="405" y="88"/>
                    <a:pt x="631" y="88"/>
                    <a:pt x="905" y="112"/>
                  </a:cubicBezTo>
                  <a:cubicBezTo>
                    <a:pt x="1191" y="136"/>
                    <a:pt x="1524" y="171"/>
                    <a:pt x="1858" y="290"/>
                  </a:cubicBezTo>
                  <a:cubicBezTo>
                    <a:pt x="2215" y="386"/>
                    <a:pt x="2560" y="588"/>
                    <a:pt x="2917" y="802"/>
                  </a:cubicBezTo>
                  <a:cubicBezTo>
                    <a:pt x="3608" y="1279"/>
                    <a:pt x="4215" y="1791"/>
                    <a:pt x="4703" y="2076"/>
                  </a:cubicBezTo>
                  <a:cubicBezTo>
                    <a:pt x="4941" y="2219"/>
                    <a:pt x="5156" y="2326"/>
                    <a:pt x="5299" y="2386"/>
                  </a:cubicBezTo>
                  <a:lnTo>
                    <a:pt x="5525" y="2481"/>
                  </a:lnTo>
                  <a:cubicBezTo>
                    <a:pt x="5525" y="2481"/>
                    <a:pt x="5453" y="2433"/>
                    <a:pt x="5299" y="2374"/>
                  </a:cubicBezTo>
                  <a:cubicBezTo>
                    <a:pt x="5168" y="2291"/>
                    <a:pt x="4977" y="2160"/>
                    <a:pt x="4751" y="1993"/>
                  </a:cubicBezTo>
                  <a:cubicBezTo>
                    <a:pt x="4299" y="1660"/>
                    <a:pt x="3751" y="1124"/>
                    <a:pt x="3025" y="624"/>
                  </a:cubicBezTo>
                  <a:cubicBezTo>
                    <a:pt x="2667" y="386"/>
                    <a:pt x="2274" y="195"/>
                    <a:pt x="1905" y="112"/>
                  </a:cubicBezTo>
                  <a:cubicBezTo>
                    <a:pt x="1608" y="25"/>
                    <a:pt x="1326" y="1"/>
                    <a:pt x="10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9" name="Google Shape;17429;p59"/>
            <p:cNvSpPr/>
            <p:nvPr/>
          </p:nvSpPr>
          <p:spPr>
            <a:xfrm>
              <a:off x="3293250" y="2759100"/>
              <a:ext cx="10150" cy="50625"/>
            </a:xfrm>
            <a:custGeom>
              <a:avLst/>
              <a:gdLst/>
              <a:ahLst/>
              <a:cxnLst/>
              <a:rect l="l" t="t" r="r" b="b"/>
              <a:pathLst>
                <a:path w="406" h="2025" extrusionOk="0">
                  <a:moveTo>
                    <a:pt x="406" y="0"/>
                  </a:moveTo>
                  <a:lnTo>
                    <a:pt x="406" y="0"/>
                  </a:lnTo>
                  <a:cubicBezTo>
                    <a:pt x="406" y="1"/>
                    <a:pt x="322" y="96"/>
                    <a:pt x="251" y="274"/>
                  </a:cubicBezTo>
                  <a:cubicBezTo>
                    <a:pt x="179" y="453"/>
                    <a:pt x="84" y="703"/>
                    <a:pt x="48" y="989"/>
                  </a:cubicBezTo>
                  <a:cubicBezTo>
                    <a:pt x="1" y="1286"/>
                    <a:pt x="25" y="1536"/>
                    <a:pt x="60" y="1727"/>
                  </a:cubicBezTo>
                  <a:cubicBezTo>
                    <a:pt x="84" y="1905"/>
                    <a:pt x="132" y="2025"/>
                    <a:pt x="132" y="2025"/>
                  </a:cubicBezTo>
                  <a:cubicBezTo>
                    <a:pt x="132" y="2025"/>
                    <a:pt x="191" y="1584"/>
                    <a:pt x="263" y="1013"/>
                  </a:cubicBezTo>
                  <a:cubicBezTo>
                    <a:pt x="346" y="465"/>
                    <a:pt x="406" y="1"/>
                    <a:pt x="40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0" name="Google Shape;17430;p59"/>
            <p:cNvSpPr/>
            <p:nvPr/>
          </p:nvSpPr>
          <p:spPr>
            <a:xfrm>
              <a:off x="3281950" y="2821900"/>
              <a:ext cx="14900" cy="58975"/>
            </a:xfrm>
            <a:custGeom>
              <a:avLst/>
              <a:gdLst/>
              <a:ahLst/>
              <a:cxnLst/>
              <a:rect l="l" t="t" r="r" b="b"/>
              <a:pathLst>
                <a:path w="596" h="2359" extrusionOk="0">
                  <a:moveTo>
                    <a:pt x="405" y="1"/>
                  </a:moveTo>
                  <a:cubicBezTo>
                    <a:pt x="405" y="1"/>
                    <a:pt x="322" y="120"/>
                    <a:pt x="274" y="358"/>
                  </a:cubicBezTo>
                  <a:cubicBezTo>
                    <a:pt x="238" y="477"/>
                    <a:pt x="238" y="620"/>
                    <a:pt x="262" y="775"/>
                  </a:cubicBezTo>
                  <a:cubicBezTo>
                    <a:pt x="274" y="929"/>
                    <a:pt x="358" y="1108"/>
                    <a:pt x="358" y="1227"/>
                  </a:cubicBezTo>
                  <a:cubicBezTo>
                    <a:pt x="381" y="1346"/>
                    <a:pt x="286" y="1477"/>
                    <a:pt x="238" y="1632"/>
                  </a:cubicBezTo>
                  <a:cubicBezTo>
                    <a:pt x="179" y="1763"/>
                    <a:pt x="143" y="1894"/>
                    <a:pt x="107" y="2001"/>
                  </a:cubicBezTo>
                  <a:cubicBezTo>
                    <a:pt x="36" y="2227"/>
                    <a:pt x="0" y="2358"/>
                    <a:pt x="0" y="2358"/>
                  </a:cubicBezTo>
                  <a:cubicBezTo>
                    <a:pt x="0" y="2358"/>
                    <a:pt x="96" y="2239"/>
                    <a:pt x="215" y="2060"/>
                  </a:cubicBezTo>
                  <a:cubicBezTo>
                    <a:pt x="274" y="1953"/>
                    <a:pt x="346" y="1846"/>
                    <a:pt x="417" y="1715"/>
                  </a:cubicBezTo>
                  <a:cubicBezTo>
                    <a:pt x="477" y="1584"/>
                    <a:pt x="596" y="1453"/>
                    <a:pt x="596" y="1215"/>
                  </a:cubicBezTo>
                  <a:cubicBezTo>
                    <a:pt x="572" y="989"/>
                    <a:pt x="477" y="870"/>
                    <a:pt x="453" y="739"/>
                  </a:cubicBezTo>
                  <a:cubicBezTo>
                    <a:pt x="417" y="596"/>
                    <a:pt x="393" y="465"/>
                    <a:pt x="393" y="358"/>
                  </a:cubicBezTo>
                  <a:cubicBezTo>
                    <a:pt x="369" y="156"/>
                    <a:pt x="405" y="1"/>
                    <a:pt x="40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1" name="Google Shape;17431;p59"/>
            <p:cNvSpPr/>
            <p:nvPr/>
          </p:nvSpPr>
          <p:spPr>
            <a:xfrm>
              <a:off x="3220925" y="2921025"/>
              <a:ext cx="33950" cy="29500"/>
            </a:xfrm>
            <a:custGeom>
              <a:avLst/>
              <a:gdLst/>
              <a:ahLst/>
              <a:cxnLst/>
              <a:rect l="l" t="t" r="r" b="b"/>
              <a:pathLst>
                <a:path w="1358" h="1180" extrusionOk="0">
                  <a:moveTo>
                    <a:pt x="1358" y="0"/>
                  </a:moveTo>
                  <a:lnTo>
                    <a:pt x="1358" y="0"/>
                  </a:lnTo>
                  <a:cubicBezTo>
                    <a:pt x="1358" y="1"/>
                    <a:pt x="953" y="131"/>
                    <a:pt x="572" y="465"/>
                  </a:cubicBezTo>
                  <a:cubicBezTo>
                    <a:pt x="179" y="786"/>
                    <a:pt x="1" y="1179"/>
                    <a:pt x="1" y="1179"/>
                  </a:cubicBezTo>
                  <a:cubicBezTo>
                    <a:pt x="1" y="1179"/>
                    <a:pt x="358" y="953"/>
                    <a:pt x="715" y="632"/>
                  </a:cubicBezTo>
                  <a:cubicBezTo>
                    <a:pt x="1096" y="310"/>
                    <a:pt x="1358" y="1"/>
                    <a:pt x="13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2" name="Google Shape;17432;p59"/>
            <p:cNvSpPr/>
            <p:nvPr/>
          </p:nvSpPr>
          <p:spPr>
            <a:xfrm>
              <a:off x="3182225" y="2972225"/>
              <a:ext cx="17600" cy="43175"/>
            </a:xfrm>
            <a:custGeom>
              <a:avLst/>
              <a:gdLst/>
              <a:ahLst/>
              <a:cxnLst/>
              <a:rect l="l" t="t" r="r" b="b"/>
              <a:pathLst>
                <a:path w="704" h="1727" extrusionOk="0">
                  <a:moveTo>
                    <a:pt x="703" y="0"/>
                  </a:moveTo>
                  <a:cubicBezTo>
                    <a:pt x="703" y="0"/>
                    <a:pt x="441" y="346"/>
                    <a:pt x="239" y="822"/>
                  </a:cubicBezTo>
                  <a:cubicBezTo>
                    <a:pt x="48" y="1298"/>
                    <a:pt x="1" y="1727"/>
                    <a:pt x="1" y="1727"/>
                  </a:cubicBezTo>
                  <a:cubicBezTo>
                    <a:pt x="1" y="1727"/>
                    <a:pt x="275" y="1393"/>
                    <a:pt x="465" y="917"/>
                  </a:cubicBezTo>
                  <a:cubicBezTo>
                    <a:pt x="656" y="429"/>
                    <a:pt x="703" y="0"/>
                    <a:pt x="70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3" name="Google Shape;17433;p59"/>
            <p:cNvSpPr/>
            <p:nvPr/>
          </p:nvSpPr>
          <p:spPr>
            <a:xfrm>
              <a:off x="3149500" y="3058250"/>
              <a:ext cx="11925" cy="38725"/>
            </a:xfrm>
            <a:custGeom>
              <a:avLst/>
              <a:gdLst/>
              <a:ahLst/>
              <a:cxnLst/>
              <a:rect l="l" t="t" r="r" b="b"/>
              <a:pathLst>
                <a:path w="477" h="1549" extrusionOk="0">
                  <a:moveTo>
                    <a:pt x="405" y="0"/>
                  </a:moveTo>
                  <a:cubicBezTo>
                    <a:pt x="405" y="0"/>
                    <a:pt x="262" y="346"/>
                    <a:pt x="143" y="762"/>
                  </a:cubicBezTo>
                  <a:cubicBezTo>
                    <a:pt x="36" y="1179"/>
                    <a:pt x="0" y="1548"/>
                    <a:pt x="0" y="1548"/>
                  </a:cubicBezTo>
                  <a:cubicBezTo>
                    <a:pt x="0" y="1548"/>
                    <a:pt x="262" y="1262"/>
                    <a:pt x="357" y="822"/>
                  </a:cubicBezTo>
                  <a:cubicBezTo>
                    <a:pt x="476" y="369"/>
                    <a:pt x="405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4" name="Google Shape;17434;p59"/>
            <p:cNvSpPr/>
            <p:nvPr/>
          </p:nvSpPr>
          <p:spPr>
            <a:xfrm>
              <a:off x="2819975" y="2257550"/>
              <a:ext cx="77425" cy="50325"/>
            </a:xfrm>
            <a:custGeom>
              <a:avLst/>
              <a:gdLst/>
              <a:ahLst/>
              <a:cxnLst/>
              <a:rect l="l" t="t" r="r" b="b"/>
              <a:pathLst>
                <a:path w="3097" h="2013" extrusionOk="0">
                  <a:moveTo>
                    <a:pt x="1" y="1"/>
                  </a:moveTo>
                  <a:cubicBezTo>
                    <a:pt x="1" y="1"/>
                    <a:pt x="644" y="548"/>
                    <a:pt x="1489" y="1108"/>
                  </a:cubicBezTo>
                  <a:cubicBezTo>
                    <a:pt x="2334" y="1655"/>
                    <a:pt x="3096" y="2013"/>
                    <a:pt x="3096" y="2013"/>
                  </a:cubicBezTo>
                  <a:cubicBezTo>
                    <a:pt x="3096" y="2013"/>
                    <a:pt x="2465" y="1477"/>
                    <a:pt x="1608" y="905"/>
                  </a:cubicBezTo>
                  <a:cubicBezTo>
                    <a:pt x="763" y="35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5" name="Google Shape;17435;p59"/>
            <p:cNvSpPr/>
            <p:nvPr/>
          </p:nvSpPr>
          <p:spPr>
            <a:xfrm>
              <a:off x="2892025" y="2280175"/>
              <a:ext cx="9850" cy="16100"/>
            </a:xfrm>
            <a:custGeom>
              <a:avLst/>
              <a:gdLst/>
              <a:ahLst/>
              <a:cxnLst/>
              <a:rect l="l" t="t" r="r" b="b"/>
              <a:pathLst>
                <a:path w="394" h="644" extrusionOk="0">
                  <a:moveTo>
                    <a:pt x="36" y="0"/>
                  </a:moveTo>
                  <a:cubicBezTo>
                    <a:pt x="36" y="0"/>
                    <a:pt x="0" y="203"/>
                    <a:pt x="95" y="381"/>
                  </a:cubicBezTo>
                  <a:cubicBezTo>
                    <a:pt x="179" y="560"/>
                    <a:pt x="357" y="643"/>
                    <a:pt x="357" y="643"/>
                  </a:cubicBezTo>
                  <a:cubicBezTo>
                    <a:pt x="357" y="643"/>
                    <a:pt x="393" y="453"/>
                    <a:pt x="298" y="274"/>
                  </a:cubicBezTo>
                  <a:cubicBezTo>
                    <a:pt x="214" y="96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6" name="Google Shape;17436;p59"/>
            <p:cNvSpPr/>
            <p:nvPr/>
          </p:nvSpPr>
          <p:spPr>
            <a:xfrm>
              <a:off x="2883675" y="2218850"/>
              <a:ext cx="9250" cy="42900"/>
            </a:xfrm>
            <a:custGeom>
              <a:avLst/>
              <a:gdLst/>
              <a:ahLst/>
              <a:cxnLst/>
              <a:rect l="l" t="t" r="r" b="b"/>
              <a:pathLst>
                <a:path w="370" h="1716" extrusionOk="0">
                  <a:moveTo>
                    <a:pt x="370" y="1"/>
                  </a:moveTo>
                  <a:cubicBezTo>
                    <a:pt x="370" y="1"/>
                    <a:pt x="298" y="72"/>
                    <a:pt x="239" y="215"/>
                  </a:cubicBezTo>
                  <a:cubicBezTo>
                    <a:pt x="144" y="358"/>
                    <a:pt x="60" y="572"/>
                    <a:pt x="25" y="822"/>
                  </a:cubicBezTo>
                  <a:cubicBezTo>
                    <a:pt x="1" y="1072"/>
                    <a:pt x="25" y="1298"/>
                    <a:pt x="72" y="1465"/>
                  </a:cubicBezTo>
                  <a:cubicBezTo>
                    <a:pt x="120" y="1620"/>
                    <a:pt x="156" y="1715"/>
                    <a:pt x="156" y="1715"/>
                  </a:cubicBezTo>
                  <a:cubicBezTo>
                    <a:pt x="156" y="1715"/>
                    <a:pt x="191" y="1310"/>
                    <a:pt x="251" y="846"/>
                  </a:cubicBezTo>
                  <a:cubicBezTo>
                    <a:pt x="298" y="406"/>
                    <a:pt x="370" y="1"/>
                    <a:pt x="3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7" name="Google Shape;17437;p59"/>
            <p:cNvSpPr/>
            <p:nvPr/>
          </p:nvSpPr>
          <p:spPr>
            <a:xfrm>
              <a:off x="3017025" y="1898575"/>
              <a:ext cx="325075" cy="144975"/>
            </a:xfrm>
            <a:custGeom>
              <a:avLst/>
              <a:gdLst/>
              <a:ahLst/>
              <a:cxnLst/>
              <a:rect l="l" t="t" r="r" b="b"/>
              <a:pathLst>
                <a:path w="13003" h="5799" extrusionOk="0">
                  <a:moveTo>
                    <a:pt x="13002" y="1"/>
                  </a:moveTo>
                  <a:lnTo>
                    <a:pt x="13002" y="1"/>
                  </a:lnTo>
                  <a:cubicBezTo>
                    <a:pt x="13002" y="1"/>
                    <a:pt x="12984" y="25"/>
                    <a:pt x="12965" y="86"/>
                  </a:cubicBezTo>
                  <a:lnTo>
                    <a:pt x="12965" y="86"/>
                  </a:lnTo>
                  <a:cubicBezTo>
                    <a:pt x="12988" y="29"/>
                    <a:pt x="13002" y="1"/>
                    <a:pt x="13002" y="1"/>
                  </a:cubicBezTo>
                  <a:close/>
                  <a:moveTo>
                    <a:pt x="12965" y="86"/>
                  </a:moveTo>
                  <a:lnTo>
                    <a:pt x="12965" y="86"/>
                  </a:lnTo>
                  <a:cubicBezTo>
                    <a:pt x="12959" y="102"/>
                    <a:pt x="12951" y="122"/>
                    <a:pt x="12943" y="143"/>
                  </a:cubicBezTo>
                  <a:cubicBezTo>
                    <a:pt x="12918" y="193"/>
                    <a:pt x="12890" y="253"/>
                    <a:pt x="12850" y="320"/>
                  </a:cubicBezTo>
                  <a:lnTo>
                    <a:pt x="12850" y="320"/>
                  </a:lnTo>
                  <a:cubicBezTo>
                    <a:pt x="12891" y="263"/>
                    <a:pt x="12920" y="214"/>
                    <a:pt x="12943" y="179"/>
                  </a:cubicBezTo>
                  <a:cubicBezTo>
                    <a:pt x="12950" y="141"/>
                    <a:pt x="12958" y="110"/>
                    <a:pt x="12965" y="86"/>
                  </a:cubicBezTo>
                  <a:close/>
                  <a:moveTo>
                    <a:pt x="12850" y="320"/>
                  </a:moveTo>
                  <a:lnTo>
                    <a:pt x="12850" y="320"/>
                  </a:lnTo>
                  <a:cubicBezTo>
                    <a:pt x="12808" y="379"/>
                    <a:pt x="12754" y="446"/>
                    <a:pt x="12681" y="513"/>
                  </a:cubicBezTo>
                  <a:cubicBezTo>
                    <a:pt x="12431" y="798"/>
                    <a:pt x="11931" y="1048"/>
                    <a:pt x="11276" y="1203"/>
                  </a:cubicBezTo>
                  <a:cubicBezTo>
                    <a:pt x="10943" y="1286"/>
                    <a:pt x="10574" y="1334"/>
                    <a:pt x="10181" y="1453"/>
                  </a:cubicBezTo>
                  <a:cubicBezTo>
                    <a:pt x="9800" y="1572"/>
                    <a:pt x="9371" y="1727"/>
                    <a:pt x="9014" y="2037"/>
                  </a:cubicBezTo>
                  <a:cubicBezTo>
                    <a:pt x="8835" y="2179"/>
                    <a:pt x="8669" y="2394"/>
                    <a:pt x="8573" y="2632"/>
                  </a:cubicBezTo>
                  <a:cubicBezTo>
                    <a:pt x="8478" y="2858"/>
                    <a:pt x="8442" y="3108"/>
                    <a:pt x="8335" y="3287"/>
                  </a:cubicBezTo>
                  <a:cubicBezTo>
                    <a:pt x="8240" y="3477"/>
                    <a:pt x="8026" y="3489"/>
                    <a:pt x="7764" y="3525"/>
                  </a:cubicBezTo>
                  <a:cubicBezTo>
                    <a:pt x="7621" y="3537"/>
                    <a:pt x="7478" y="3596"/>
                    <a:pt x="7359" y="3692"/>
                  </a:cubicBezTo>
                  <a:cubicBezTo>
                    <a:pt x="7252" y="3775"/>
                    <a:pt x="7168" y="3882"/>
                    <a:pt x="7073" y="3989"/>
                  </a:cubicBezTo>
                  <a:cubicBezTo>
                    <a:pt x="6775" y="4394"/>
                    <a:pt x="6359" y="4656"/>
                    <a:pt x="5918" y="4823"/>
                  </a:cubicBezTo>
                  <a:cubicBezTo>
                    <a:pt x="5466" y="5001"/>
                    <a:pt x="5001" y="5073"/>
                    <a:pt x="4561" y="5144"/>
                  </a:cubicBezTo>
                  <a:cubicBezTo>
                    <a:pt x="3668" y="5263"/>
                    <a:pt x="2858" y="5382"/>
                    <a:pt x="2192" y="5477"/>
                  </a:cubicBezTo>
                  <a:cubicBezTo>
                    <a:pt x="834" y="5680"/>
                    <a:pt x="1" y="5799"/>
                    <a:pt x="1" y="5799"/>
                  </a:cubicBezTo>
                  <a:cubicBezTo>
                    <a:pt x="1" y="5799"/>
                    <a:pt x="858" y="5727"/>
                    <a:pt x="2203" y="5597"/>
                  </a:cubicBezTo>
                  <a:cubicBezTo>
                    <a:pt x="2894" y="5513"/>
                    <a:pt x="3692" y="5442"/>
                    <a:pt x="4585" y="5335"/>
                  </a:cubicBezTo>
                  <a:cubicBezTo>
                    <a:pt x="5037" y="5275"/>
                    <a:pt x="5513" y="5204"/>
                    <a:pt x="5990" y="5025"/>
                  </a:cubicBezTo>
                  <a:cubicBezTo>
                    <a:pt x="6454" y="4858"/>
                    <a:pt x="6930" y="4561"/>
                    <a:pt x="7252" y="4132"/>
                  </a:cubicBezTo>
                  <a:cubicBezTo>
                    <a:pt x="7418" y="3930"/>
                    <a:pt x="7585" y="3775"/>
                    <a:pt x="7799" y="3751"/>
                  </a:cubicBezTo>
                  <a:cubicBezTo>
                    <a:pt x="7918" y="3715"/>
                    <a:pt x="8061" y="3715"/>
                    <a:pt x="8192" y="3668"/>
                  </a:cubicBezTo>
                  <a:cubicBezTo>
                    <a:pt x="8335" y="3632"/>
                    <a:pt x="8454" y="3513"/>
                    <a:pt x="8538" y="3394"/>
                  </a:cubicBezTo>
                  <a:cubicBezTo>
                    <a:pt x="8680" y="3132"/>
                    <a:pt x="8680" y="2894"/>
                    <a:pt x="8776" y="2691"/>
                  </a:cubicBezTo>
                  <a:cubicBezTo>
                    <a:pt x="8847" y="2501"/>
                    <a:pt x="8978" y="2322"/>
                    <a:pt x="9133" y="2168"/>
                  </a:cubicBezTo>
                  <a:cubicBezTo>
                    <a:pt x="9442" y="1870"/>
                    <a:pt x="9847" y="1715"/>
                    <a:pt x="10216" y="1584"/>
                  </a:cubicBezTo>
                  <a:cubicBezTo>
                    <a:pt x="10585" y="1453"/>
                    <a:pt x="10955" y="1394"/>
                    <a:pt x="11288" y="1286"/>
                  </a:cubicBezTo>
                  <a:cubicBezTo>
                    <a:pt x="11943" y="1096"/>
                    <a:pt x="12443" y="822"/>
                    <a:pt x="12705" y="524"/>
                  </a:cubicBezTo>
                  <a:cubicBezTo>
                    <a:pt x="12767" y="450"/>
                    <a:pt x="12814" y="382"/>
                    <a:pt x="12850" y="32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8" name="Google Shape;17438;p59"/>
            <p:cNvSpPr/>
            <p:nvPr/>
          </p:nvSpPr>
          <p:spPr>
            <a:xfrm>
              <a:off x="3341475" y="1874775"/>
              <a:ext cx="20275" cy="12225"/>
            </a:xfrm>
            <a:custGeom>
              <a:avLst/>
              <a:gdLst/>
              <a:ahLst/>
              <a:cxnLst/>
              <a:rect l="l" t="t" r="r" b="b"/>
              <a:pathLst>
                <a:path w="811" h="489" extrusionOk="0">
                  <a:moveTo>
                    <a:pt x="810" y="0"/>
                  </a:moveTo>
                  <a:cubicBezTo>
                    <a:pt x="810" y="0"/>
                    <a:pt x="560" y="0"/>
                    <a:pt x="346" y="143"/>
                  </a:cubicBezTo>
                  <a:cubicBezTo>
                    <a:pt x="120" y="286"/>
                    <a:pt x="1" y="488"/>
                    <a:pt x="1" y="488"/>
                  </a:cubicBezTo>
                  <a:cubicBezTo>
                    <a:pt x="1" y="488"/>
                    <a:pt x="239" y="476"/>
                    <a:pt x="465" y="345"/>
                  </a:cubicBezTo>
                  <a:cubicBezTo>
                    <a:pt x="691" y="203"/>
                    <a:pt x="810" y="0"/>
                    <a:pt x="81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9" name="Google Shape;17439;p59"/>
            <p:cNvSpPr/>
            <p:nvPr/>
          </p:nvSpPr>
          <p:spPr>
            <a:xfrm>
              <a:off x="3360525" y="1852150"/>
              <a:ext cx="8975" cy="14300"/>
            </a:xfrm>
            <a:custGeom>
              <a:avLst/>
              <a:gdLst/>
              <a:ahLst/>
              <a:cxnLst/>
              <a:rect l="l" t="t" r="r" b="b"/>
              <a:pathLst>
                <a:path w="359" h="572" extrusionOk="0">
                  <a:moveTo>
                    <a:pt x="358" y="0"/>
                  </a:moveTo>
                  <a:cubicBezTo>
                    <a:pt x="358" y="0"/>
                    <a:pt x="358" y="0"/>
                    <a:pt x="358" y="0"/>
                  </a:cubicBezTo>
                  <a:lnTo>
                    <a:pt x="358" y="0"/>
                  </a:lnTo>
                  <a:cubicBezTo>
                    <a:pt x="358" y="0"/>
                    <a:pt x="358" y="0"/>
                    <a:pt x="358" y="0"/>
                  </a:cubicBezTo>
                  <a:close/>
                  <a:moveTo>
                    <a:pt x="358" y="0"/>
                  </a:moveTo>
                  <a:cubicBezTo>
                    <a:pt x="347" y="4"/>
                    <a:pt x="163" y="35"/>
                    <a:pt x="96" y="215"/>
                  </a:cubicBezTo>
                  <a:cubicBezTo>
                    <a:pt x="1" y="405"/>
                    <a:pt x="132" y="572"/>
                    <a:pt x="132" y="572"/>
                  </a:cubicBezTo>
                  <a:lnTo>
                    <a:pt x="191" y="488"/>
                  </a:lnTo>
                  <a:cubicBezTo>
                    <a:pt x="227" y="441"/>
                    <a:pt x="274" y="381"/>
                    <a:pt x="298" y="310"/>
                  </a:cubicBezTo>
                  <a:cubicBezTo>
                    <a:pt x="310" y="226"/>
                    <a:pt x="334" y="155"/>
                    <a:pt x="346" y="95"/>
                  </a:cubicBezTo>
                  <a:cubicBezTo>
                    <a:pt x="357" y="39"/>
                    <a:pt x="358" y="4"/>
                    <a:pt x="3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0" name="Google Shape;17440;p59"/>
            <p:cNvSpPr/>
            <p:nvPr/>
          </p:nvSpPr>
          <p:spPr>
            <a:xfrm>
              <a:off x="3643300" y="1914050"/>
              <a:ext cx="105100" cy="200950"/>
            </a:xfrm>
            <a:custGeom>
              <a:avLst/>
              <a:gdLst/>
              <a:ahLst/>
              <a:cxnLst/>
              <a:rect l="l" t="t" r="r" b="b"/>
              <a:pathLst>
                <a:path w="4204" h="8038" extrusionOk="0">
                  <a:moveTo>
                    <a:pt x="155" y="1"/>
                  </a:moveTo>
                  <a:lnTo>
                    <a:pt x="155" y="1"/>
                  </a:lnTo>
                  <a:cubicBezTo>
                    <a:pt x="155" y="1"/>
                    <a:pt x="142" y="21"/>
                    <a:pt x="125" y="61"/>
                  </a:cubicBezTo>
                  <a:lnTo>
                    <a:pt x="125" y="61"/>
                  </a:lnTo>
                  <a:lnTo>
                    <a:pt x="155" y="1"/>
                  </a:lnTo>
                  <a:close/>
                  <a:moveTo>
                    <a:pt x="125" y="61"/>
                  </a:moveTo>
                  <a:lnTo>
                    <a:pt x="108" y="96"/>
                  </a:lnTo>
                  <a:cubicBezTo>
                    <a:pt x="96" y="156"/>
                    <a:pt x="48" y="251"/>
                    <a:pt x="36" y="394"/>
                  </a:cubicBezTo>
                  <a:cubicBezTo>
                    <a:pt x="1" y="656"/>
                    <a:pt x="60" y="1120"/>
                    <a:pt x="477" y="1429"/>
                  </a:cubicBezTo>
                  <a:cubicBezTo>
                    <a:pt x="691" y="1584"/>
                    <a:pt x="965" y="1644"/>
                    <a:pt x="1251" y="1668"/>
                  </a:cubicBezTo>
                  <a:cubicBezTo>
                    <a:pt x="1536" y="1703"/>
                    <a:pt x="1822" y="1763"/>
                    <a:pt x="2096" y="1894"/>
                  </a:cubicBezTo>
                  <a:cubicBezTo>
                    <a:pt x="2382" y="2013"/>
                    <a:pt x="2668" y="2180"/>
                    <a:pt x="2977" y="2334"/>
                  </a:cubicBezTo>
                  <a:cubicBezTo>
                    <a:pt x="3132" y="2418"/>
                    <a:pt x="3275" y="2489"/>
                    <a:pt x="3441" y="2572"/>
                  </a:cubicBezTo>
                  <a:lnTo>
                    <a:pt x="3680" y="2692"/>
                  </a:lnTo>
                  <a:cubicBezTo>
                    <a:pt x="3751" y="2739"/>
                    <a:pt x="3858" y="2787"/>
                    <a:pt x="3870" y="2811"/>
                  </a:cubicBezTo>
                  <a:cubicBezTo>
                    <a:pt x="3918" y="2846"/>
                    <a:pt x="3846" y="3096"/>
                    <a:pt x="3846" y="3275"/>
                  </a:cubicBezTo>
                  <a:cubicBezTo>
                    <a:pt x="3822" y="3477"/>
                    <a:pt x="3846" y="3644"/>
                    <a:pt x="3870" y="3823"/>
                  </a:cubicBezTo>
                  <a:cubicBezTo>
                    <a:pt x="3918" y="4192"/>
                    <a:pt x="3989" y="4501"/>
                    <a:pt x="3989" y="4811"/>
                  </a:cubicBezTo>
                  <a:cubicBezTo>
                    <a:pt x="4001" y="5430"/>
                    <a:pt x="3882" y="6001"/>
                    <a:pt x="3822" y="6478"/>
                  </a:cubicBezTo>
                  <a:cubicBezTo>
                    <a:pt x="3751" y="6954"/>
                    <a:pt x="3727" y="7359"/>
                    <a:pt x="3739" y="7621"/>
                  </a:cubicBezTo>
                  <a:cubicBezTo>
                    <a:pt x="3751" y="7895"/>
                    <a:pt x="3787" y="8037"/>
                    <a:pt x="3787" y="8037"/>
                  </a:cubicBezTo>
                  <a:cubicBezTo>
                    <a:pt x="3787" y="8037"/>
                    <a:pt x="3763" y="7895"/>
                    <a:pt x="3787" y="7597"/>
                  </a:cubicBezTo>
                  <a:cubicBezTo>
                    <a:pt x="3799" y="7323"/>
                    <a:pt x="3846" y="6954"/>
                    <a:pt x="3941" y="6478"/>
                  </a:cubicBezTo>
                  <a:cubicBezTo>
                    <a:pt x="4037" y="6013"/>
                    <a:pt x="4180" y="5454"/>
                    <a:pt x="4180" y="4799"/>
                  </a:cubicBezTo>
                  <a:cubicBezTo>
                    <a:pt x="4203" y="4466"/>
                    <a:pt x="4144" y="4144"/>
                    <a:pt x="4096" y="3799"/>
                  </a:cubicBezTo>
                  <a:cubicBezTo>
                    <a:pt x="4084" y="3632"/>
                    <a:pt x="4061" y="3454"/>
                    <a:pt x="4061" y="3287"/>
                  </a:cubicBezTo>
                  <a:cubicBezTo>
                    <a:pt x="4061" y="3203"/>
                    <a:pt x="4084" y="3132"/>
                    <a:pt x="4096" y="3037"/>
                  </a:cubicBezTo>
                  <a:cubicBezTo>
                    <a:pt x="4108" y="2965"/>
                    <a:pt x="4156" y="2811"/>
                    <a:pt x="4049" y="2680"/>
                  </a:cubicBezTo>
                  <a:cubicBezTo>
                    <a:pt x="3941" y="2561"/>
                    <a:pt x="3858" y="2549"/>
                    <a:pt x="3787" y="2501"/>
                  </a:cubicBezTo>
                  <a:lnTo>
                    <a:pt x="3549" y="2382"/>
                  </a:lnTo>
                  <a:cubicBezTo>
                    <a:pt x="3382" y="2299"/>
                    <a:pt x="3215" y="2215"/>
                    <a:pt x="3072" y="2144"/>
                  </a:cubicBezTo>
                  <a:cubicBezTo>
                    <a:pt x="2751" y="2001"/>
                    <a:pt x="2453" y="1846"/>
                    <a:pt x="2156" y="1715"/>
                  </a:cubicBezTo>
                  <a:cubicBezTo>
                    <a:pt x="1548" y="1429"/>
                    <a:pt x="905" y="1608"/>
                    <a:pt x="536" y="1346"/>
                  </a:cubicBezTo>
                  <a:cubicBezTo>
                    <a:pt x="155" y="1084"/>
                    <a:pt x="48" y="656"/>
                    <a:pt x="60" y="406"/>
                  </a:cubicBezTo>
                  <a:cubicBezTo>
                    <a:pt x="60" y="275"/>
                    <a:pt x="96" y="179"/>
                    <a:pt x="108" y="108"/>
                  </a:cubicBezTo>
                  <a:cubicBezTo>
                    <a:pt x="114" y="90"/>
                    <a:pt x="120" y="74"/>
                    <a:pt x="125" y="6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1" name="Google Shape;17441;p59"/>
            <p:cNvSpPr/>
            <p:nvPr/>
          </p:nvSpPr>
          <p:spPr>
            <a:xfrm>
              <a:off x="3786175" y="2089575"/>
              <a:ext cx="178625" cy="76025"/>
            </a:xfrm>
            <a:custGeom>
              <a:avLst/>
              <a:gdLst/>
              <a:ahLst/>
              <a:cxnLst/>
              <a:rect l="l" t="t" r="r" b="b"/>
              <a:pathLst>
                <a:path w="7145" h="3041" extrusionOk="0">
                  <a:moveTo>
                    <a:pt x="1419" y="0"/>
                  </a:moveTo>
                  <a:cubicBezTo>
                    <a:pt x="1333" y="0"/>
                    <a:pt x="1241" y="16"/>
                    <a:pt x="1144" y="52"/>
                  </a:cubicBezTo>
                  <a:cubicBezTo>
                    <a:pt x="774" y="207"/>
                    <a:pt x="524" y="385"/>
                    <a:pt x="310" y="409"/>
                  </a:cubicBezTo>
                  <a:cubicBezTo>
                    <a:pt x="278" y="415"/>
                    <a:pt x="248" y="417"/>
                    <a:pt x="221" y="417"/>
                  </a:cubicBezTo>
                  <a:cubicBezTo>
                    <a:pt x="86" y="417"/>
                    <a:pt x="12" y="361"/>
                    <a:pt x="2" y="361"/>
                  </a:cubicBezTo>
                  <a:cubicBezTo>
                    <a:pt x="1" y="361"/>
                    <a:pt x="1" y="361"/>
                    <a:pt x="1" y="362"/>
                  </a:cubicBezTo>
                  <a:lnTo>
                    <a:pt x="1" y="362"/>
                  </a:lnTo>
                  <a:cubicBezTo>
                    <a:pt x="1" y="361"/>
                    <a:pt x="1" y="361"/>
                    <a:pt x="1" y="361"/>
                  </a:cubicBezTo>
                  <a:cubicBezTo>
                    <a:pt x="12" y="361"/>
                    <a:pt x="107" y="446"/>
                    <a:pt x="289" y="446"/>
                  </a:cubicBezTo>
                  <a:cubicBezTo>
                    <a:pt x="300" y="446"/>
                    <a:pt x="311" y="446"/>
                    <a:pt x="322" y="445"/>
                  </a:cubicBezTo>
                  <a:cubicBezTo>
                    <a:pt x="548" y="421"/>
                    <a:pt x="834" y="266"/>
                    <a:pt x="1191" y="159"/>
                  </a:cubicBezTo>
                  <a:cubicBezTo>
                    <a:pt x="1265" y="140"/>
                    <a:pt x="1340" y="126"/>
                    <a:pt x="1415" y="126"/>
                  </a:cubicBezTo>
                  <a:cubicBezTo>
                    <a:pt x="1523" y="126"/>
                    <a:pt x="1629" y="154"/>
                    <a:pt x="1727" y="231"/>
                  </a:cubicBezTo>
                  <a:cubicBezTo>
                    <a:pt x="1894" y="350"/>
                    <a:pt x="2048" y="540"/>
                    <a:pt x="2227" y="719"/>
                  </a:cubicBezTo>
                  <a:cubicBezTo>
                    <a:pt x="2406" y="897"/>
                    <a:pt x="2584" y="1100"/>
                    <a:pt x="2787" y="1290"/>
                  </a:cubicBezTo>
                  <a:cubicBezTo>
                    <a:pt x="2870" y="1374"/>
                    <a:pt x="2989" y="1516"/>
                    <a:pt x="3179" y="1540"/>
                  </a:cubicBezTo>
                  <a:cubicBezTo>
                    <a:pt x="3211" y="1542"/>
                    <a:pt x="3240" y="1543"/>
                    <a:pt x="3267" y="1543"/>
                  </a:cubicBezTo>
                  <a:cubicBezTo>
                    <a:pt x="3321" y="1543"/>
                    <a:pt x="3366" y="1540"/>
                    <a:pt x="3406" y="1540"/>
                  </a:cubicBezTo>
                  <a:cubicBezTo>
                    <a:pt x="3465" y="1540"/>
                    <a:pt x="3513" y="1546"/>
                    <a:pt x="3560" y="1576"/>
                  </a:cubicBezTo>
                  <a:cubicBezTo>
                    <a:pt x="3644" y="1636"/>
                    <a:pt x="3739" y="1755"/>
                    <a:pt x="3834" y="1850"/>
                  </a:cubicBezTo>
                  <a:cubicBezTo>
                    <a:pt x="3941" y="1969"/>
                    <a:pt x="4096" y="2052"/>
                    <a:pt x="4239" y="2088"/>
                  </a:cubicBezTo>
                  <a:cubicBezTo>
                    <a:pt x="4357" y="2121"/>
                    <a:pt x="4474" y="2134"/>
                    <a:pt x="4587" y="2134"/>
                  </a:cubicBezTo>
                  <a:cubicBezTo>
                    <a:pt x="4758" y="2134"/>
                    <a:pt x="4922" y="2105"/>
                    <a:pt x="5073" y="2076"/>
                  </a:cubicBezTo>
                  <a:cubicBezTo>
                    <a:pt x="5311" y="2028"/>
                    <a:pt x="5549" y="1957"/>
                    <a:pt x="5763" y="1945"/>
                  </a:cubicBezTo>
                  <a:cubicBezTo>
                    <a:pt x="5777" y="1942"/>
                    <a:pt x="5791" y="1941"/>
                    <a:pt x="5805" y="1941"/>
                  </a:cubicBezTo>
                  <a:cubicBezTo>
                    <a:pt x="5963" y="1941"/>
                    <a:pt x="6085" y="2121"/>
                    <a:pt x="6227" y="2231"/>
                  </a:cubicBezTo>
                  <a:cubicBezTo>
                    <a:pt x="6787" y="2731"/>
                    <a:pt x="7144" y="3040"/>
                    <a:pt x="7144" y="3040"/>
                  </a:cubicBezTo>
                  <a:cubicBezTo>
                    <a:pt x="7144" y="3040"/>
                    <a:pt x="6823" y="2707"/>
                    <a:pt x="6323" y="2195"/>
                  </a:cubicBezTo>
                  <a:cubicBezTo>
                    <a:pt x="6263" y="2124"/>
                    <a:pt x="6192" y="2052"/>
                    <a:pt x="6120" y="1969"/>
                  </a:cubicBezTo>
                  <a:cubicBezTo>
                    <a:pt x="6037" y="1886"/>
                    <a:pt x="5906" y="1826"/>
                    <a:pt x="5775" y="1826"/>
                  </a:cubicBezTo>
                  <a:cubicBezTo>
                    <a:pt x="5525" y="1826"/>
                    <a:pt x="5299" y="1886"/>
                    <a:pt x="5049" y="1909"/>
                  </a:cubicBezTo>
                  <a:cubicBezTo>
                    <a:pt x="4911" y="1928"/>
                    <a:pt x="4776" y="1944"/>
                    <a:pt x="4644" y="1944"/>
                  </a:cubicBezTo>
                  <a:cubicBezTo>
                    <a:pt x="4526" y="1944"/>
                    <a:pt x="4411" y="1931"/>
                    <a:pt x="4299" y="1897"/>
                  </a:cubicBezTo>
                  <a:cubicBezTo>
                    <a:pt x="4192" y="1874"/>
                    <a:pt x="4096" y="1814"/>
                    <a:pt x="4001" y="1719"/>
                  </a:cubicBezTo>
                  <a:cubicBezTo>
                    <a:pt x="3918" y="1636"/>
                    <a:pt x="3834" y="1493"/>
                    <a:pt x="3680" y="1397"/>
                  </a:cubicBezTo>
                  <a:cubicBezTo>
                    <a:pt x="3675" y="1397"/>
                    <a:pt x="3671" y="1397"/>
                    <a:pt x="3667" y="1397"/>
                  </a:cubicBezTo>
                  <a:cubicBezTo>
                    <a:pt x="2612" y="1397"/>
                    <a:pt x="2227" y="0"/>
                    <a:pt x="141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2" name="Google Shape;17442;p59"/>
            <p:cNvSpPr/>
            <p:nvPr/>
          </p:nvSpPr>
          <p:spPr>
            <a:xfrm>
              <a:off x="3989475" y="2177475"/>
              <a:ext cx="39200" cy="67600"/>
            </a:xfrm>
            <a:custGeom>
              <a:avLst/>
              <a:gdLst/>
              <a:ahLst/>
              <a:cxnLst/>
              <a:rect l="l" t="t" r="r" b="b"/>
              <a:pathLst>
                <a:path w="1568" h="2704" extrusionOk="0">
                  <a:moveTo>
                    <a:pt x="0" y="1"/>
                  </a:moveTo>
                  <a:cubicBezTo>
                    <a:pt x="1" y="1"/>
                    <a:pt x="346" y="632"/>
                    <a:pt x="893" y="1334"/>
                  </a:cubicBezTo>
                  <a:cubicBezTo>
                    <a:pt x="1155" y="1668"/>
                    <a:pt x="1382" y="1989"/>
                    <a:pt x="1441" y="2251"/>
                  </a:cubicBezTo>
                  <a:cubicBezTo>
                    <a:pt x="1465" y="2382"/>
                    <a:pt x="1465" y="2501"/>
                    <a:pt x="1453" y="2584"/>
                  </a:cubicBezTo>
                  <a:cubicBezTo>
                    <a:pt x="1445" y="2633"/>
                    <a:pt x="1437" y="2671"/>
                    <a:pt x="1432" y="2690"/>
                  </a:cubicBezTo>
                  <a:lnTo>
                    <a:pt x="1432" y="2690"/>
                  </a:lnTo>
                  <a:cubicBezTo>
                    <a:pt x="1459" y="2647"/>
                    <a:pt x="1568" y="2503"/>
                    <a:pt x="1548" y="2239"/>
                  </a:cubicBezTo>
                  <a:cubicBezTo>
                    <a:pt x="1548" y="1930"/>
                    <a:pt x="1346" y="1525"/>
                    <a:pt x="1072" y="1179"/>
                  </a:cubicBezTo>
                  <a:cubicBezTo>
                    <a:pt x="536" y="501"/>
                    <a:pt x="1" y="1"/>
                    <a:pt x="0" y="1"/>
                  </a:cubicBezTo>
                  <a:close/>
                  <a:moveTo>
                    <a:pt x="1432" y="2690"/>
                  </a:moveTo>
                  <a:cubicBezTo>
                    <a:pt x="1427" y="2699"/>
                    <a:pt x="1425" y="2703"/>
                    <a:pt x="1429" y="2703"/>
                  </a:cubicBezTo>
                  <a:cubicBezTo>
                    <a:pt x="1429" y="2703"/>
                    <a:pt x="1430" y="2699"/>
                    <a:pt x="1432" y="269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3" name="Google Shape;17443;p59"/>
            <p:cNvSpPr/>
            <p:nvPr/>
          </p:nvSpPr>
          <p:spPr>
            <a:xfrm>
              <a:off x="3973100" y="2259050"/>
              <a:ext cx="40500" cy="10550"/>
            </a:xfrm>
            <a:custGeom>
              <a:avLst/>
              <a:gdLst/>
              <a:ahLst/>
              <a:cxnLst/>
              <a:rect l="l" t="t" r="r" b="b"/>
              <a:pathLst>
                <a:path w="1620" h="422" extrusionOk="0">
                  <a:moveTo>
                    <a:pt x="1620" y="0"/>
                  </a:moveTo>
                  <a:cubicBezTo>
                    <a:pt x="1620" y="0"/>
                    <a:pt x="1227" y="71"/>
                    <a:pt x="798" y="167"/>
                  </a:cubicBezTo>
                  <a:cubicBezTo>
                    <a:pt x="370" y="274"/>
                    <a:pt x="1" y="357"/>
                    <a:pt x="1" y="357"/>
                  </a:cubicBezTo>
                  <a:cubicBezTo>
                    <a:pt x="1" y="357"/>
                    <a:pt x="84" y="393"/>
                    <a:pt x="239" y="405"/>
                  </a:cubicBezTo>
                  <a:cubicBezTo>
                    <a:pt x="303" y="416"/>
                    <a:pt x="384" y="421"/>
                    <a:pt x="475" y="421"/>
                  </a:cubicBezTo>
                  <a:cubicBezTo>
                    <a:pt x="587" y="421"/>
                    <a:pt x="715" y="413"/>
                    <a:pt x="846" y="393"/>
                  </a:cubicBezTo>
                  <a:cubicBezTo>
                    <a:pt x="1084" y="322"/>
                    <a:pt x="1275" y="238"/>
                    <a:pt x="1406" y="155"/>
                  </a:cubicBezTo>
                  <a:cubicBezTo>
                    <a:pt x="1548" y="71"/>
                    <a:pt x="1620" y="0"/>
                    <a:pt x="162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4" name="Google Shape;17444;p59"/>
            <p:cNvSpPr/>
            <p:nvPr/>
          </p:nvSpPr>
          <p:spPr>
            <a:xfrm>
              <a:off x="2862850" y="2550450"/>
              <a:ext cx="45275" cy="6275"/>
            </a:xfrm>
            <a:custGeom>
              <a:avLst/>
              <a:gdLst/>
              <a:ahLst/>
              <a:cxnLst/>
              <a:rect l="l" t="t" r="r" b="b"/>
              <a:pathLst>
                <a:path w="1811" h="251" extrusionOk="0">
                  <a:moveTo>
                    <a:pt x="1810" y="0"/>
                  </a:moveTo>
                  <a:cubicBezTo>
                    <a:pt x="1810" y="0"/>
                    <a:pt x="1381" y="12"/>
                    <a:pt x="905" y="12"/>
                  </a:cubicBezTo>
                  <a:cubicBezTo>
                    <a:pt x="417" y="12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84" y="60"/>
                    <a:pt x="250" y="131"/>
                  </a:cubicBezTo>
                  <a:cubicBezTo>
                    <a:pt x="417" y="191"/>
                    <a:pt x="631" y="250"/>
                    <a:pt x="905" y="250"/>
                  </a:cubicBezTo>
                  <a:cubicBezTo>
                    <a:pt x="1167" y="250"/>
                    <a:pt x="1393" y="179"/>
                    <a:pt x="1560" y="119"/>
                  </a:cubicBezTo>
                  <a:cubicBezTo>
                    <a:pt x="1727" y="60"/>
                    <a:pt x="1810" y="0"/>
                    <a:pt x="181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5" name="Google Shape;17445;p59"/>
            <p:cNvSpPr/>
            <p:nvPr/>
          </p:nvSpPr>
          <p:spPr>
            <a:xfrm>
              <a:off x="2828025" y="2538825"/>
              <a:ext cx="20250" cy="17800"/>
            </a:xfrm>
            <a:custGeom>
              <a:avLst/>
              <a:gdLst/>
              <a:ahLst/>
              <a:cxnLst/>
              <a:rect l="l" t="t" r="r" b="b"/>
              <a:pathLst>
                <a:path w="810" h="712" extrusionOk="0">
                  <a:moveTo>
                    <a:pt x="60" y="1"/>
                  </a:moveTo>
                  <a:cubicBezTo>
                    <a:pt x="60" y="1"/>
                    <a:pt x="24" y="60"/>
                    <a:pt x="0" y="168"/>
                  </a:cubicBezTo>
                  <a:cubicBezTo>
                    <a:pt x="0" y="287"/>
                    <a:pt x="48" y="465"/>
                    <a:pt x="203" y="584"/>
                  </a:cubicBezTo>
                  <a:cubicBezTo>
                    <a:pt x="313" y="677"/>
                    <a:pt x="446" y="712"/>
                    <a:pt x="555" y="712"/>
                  </a:cubicBezTo>
                  <a:cubicBezTo>
                    <a:pt x="587" y="712"/>
                    <a:pt x="616" y="709"/>
                    <a:pt x="643" y="703"/>
                  </a:cubicBezTo>
                  <a:cubicBezTo>
                    <a:pt x="762" y="668"/>
                    <a:pt x="810" y="608"/>
                    <a:pt x="810" y="608"/>
                  </a:cubicBezTo>
                  <a:cubicBezTo>
                    <a:pt x="810" y="608"/>
                    <a:pt x="738" y="608"/>
                    <a:pt x="643" y="584"/>
                  </a:cubicBezTo>
                  <a:cubicBezTo>
                    <a:pt x="536" y="549"/>
                    <a:pt x="453" y="489"/>
                    <a:pt x="346" y="406"/>
                  </a:cubicBezTo>
                  <a:cubicBezTo>
                    <a:pt x="238" y="334"/>
                    <a:pt x="167" y="239"/>
                    <a:pt x="119" y="156"/>
                  </a:cubicBezTo>
                  <a:cubicBezTo>
                    <a:pt x="84" y="72"/>
                    <a:pt x="60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6" name="Google Shape;17446;p59"/>
            <p:cNvSpPr/>
            <p:nvPr/>
          </p:nvSpPr>
          <p:spPr>
            <a:xfrm>
              <a:off x="2681575" y="2253975"/>
              <a:ext cx="80975" cy="205400"/>
            </a:xfrm>
            <a:custGeom>
              <a:avLst/>
              <a:gdLst/>
              <a:ahLst/>
              <a:cxnLst/>
              <a:rect l="l" t="t" r="r" b="b"/>
              <a:pathLst>
                <a:path w="3239" h="8216" extrusionOk="0">
                  <a:moveTo>
                    <a:pt x="3239" y="1"/>
                  </a:moveTo>
                  <a:lnTo>
                    <a:pt x="3156" y="84"/>
                  </a:lnTo>
                  <a:lnTo>
                    <a:pt x="3156" y="84"/>
                  </a:lnTo>
                  <a:lnTo>
                    <a:pt x="3239" y="1"/>
                  </a:lnTo>
                  <a:close/>
                  <a:moveTo>
                    <a:pt x="3155" y="84"/>
                  </a:moveTo>
                  <a:lnTo>
                    <a:pt x="3155" y="84"/>
                  </a:lnTo>
                  <a:cubicBezTo>
                    <a:pt x="3151" y="88"/>
                    <a:pt x="3147" y="92"/>
                    <a:pt x="3143" y="96"/>
                  </a:cubicBezTo>
                  <a:lnTo>
                    <a:pt x="3143" y="96"/>
                  </a:lnTo>
                  <a:cubicBezTo>
                    <a:pt x="3143" y="96"/>
                    <a:pt x="3143" y="96"/>
                    <a:pt x="3144" y="96"/>
                  </a:cubicBezTo>
                  <a:lnTo>
                    <a:pt x="3155" y="84"/>
                  </a:lnTo>
                  <a:close/>
                  <a:moveTo>
                    <a:pt x="3143" y="96"/>
                  </a:moveTo>
                  <a:cubicBezTo>
                    <a:pt x="3060" y="144"/>
                    <a:pt x="2977" y="203"/>
                    <a:pt x="2846" y="274"/>
                  </a:cubicBezTo>
                  <a:cubicBezTo>
                    <a:pt x="2572" y="429"/>
                    <a:pt x="2144" y="513"/>
                    <a:pt x="1632" y="727"/>
                  </a:cubicBezTo>
                  <a:cubicBezTo>
                    <a:pt x="1393" y="846"/>
                    <a:pt x="1120" y="1001"/>
                    <a:pt x="941" y="1298"/>
                  </a:cubicBezTo>
                  <a:cubicBezTo>
                    <a:pt x="739" y="1620"/>
                    <a:pt x="786" y="1989"/>
                    <a:pt x="762" y="2334"/>
                  </a:cubicBezTo>
                  <a:cubicBezTo>
                    <a:pt x="762" y="2513"/>
                    <a:pt x="727" y="2668"/>
                    <a:pt x="643" y="2811"/>
                  </a:cubicBezTo>
                  <a:cubicBezTo>
                    <a:pt x="560" y="2941"/>
                    <a:pt x="405" y="3013"/>
                    <a:pt x="239" y="3144"/>
                  </a:cubicBezTo>
                  <a:cubicBezTo>
                    <a:pt x="143" y="3227"/>
                    <a:pt x="72" y="3322"/>
                    <a:pt x="48" y="3442"/>
                  </a:cubicBezTo>
                  <a:cubicBezTo>
                    <a:pt x="0" y="3561"/>
                    <a:pt x="48" y="3739"/>
                    <a:pt x="143" y="3834"/>
                  </a:cubicBezTo>
                  <a:cubicBezTo>
                    <a:pt x="250" y="3918"/>
                    <a:pt x="346" y="3965"/>
                    <a:pt x="381" y="4013"/>
                  </a:cubicBezTo>
                  <a:cubicBezTo>
                    <a:pt x="429" y="4061"/>
                    <a:pt x="441" y="4120"/>
                    <a:pt x="441" y="4215"/>
                  </a:cubicBezTo>
                  <a:cubicBezTo>
                    <a:pt x="441" y="4311"/>
                    <a:pt x="441" y="4430"/>
                    <a:pt x="477" y="4549"/>
                  </a:cubicBezTo>
                  <a:cubicBezTo>
                    <a:pt x="489" y="4668"/>
                    <a:pt x="560" y="4775"/>
                    <a:pt x="643" y="4858"/>
                  </a:cubicBezTo>
                  <a:cubicBezTo>
                    <a:pt x="798" y="5025"/>
                    <a:pt x="1012" y="5120"/>
                    <a:pt x="1203" y="5168"/>
                  </a:cubicBezTo>
                  <a:cubicBezTo>
                    <a:pt x="1620" y="5275"/>
                    <a:pt x="1989" y="5204"/>
                    <a:pt x="2334" y="5263"/>
                  </a:cubicBezTo>
                  <a:cubicBezTo>
                    <a:pt x="2501" y="5275"/>
                    <a:pt x="2667" y="5335"/>
                    <a:pt x="2786" y="5418"/>
                  </a:cubicBezTo>
                  <a:cubicBezTo>
                    <a:pt x="2906" y="5489"/>
                    <a:pt x="2882" y="5585"/>
                    <a:pt x="2798" y="5716"/>
                  </a:cubicBezTo>
                  <a:cubicBezTo>
                    <a:pt x="2703" y="5835"/>
                    <a:pt x="2584" y="5930"/>
                    <a:pt x="2525" y="6097"/>
                  </a:cubicBezTo>
                  <a:cubicBezTo>
                    <a:pt x="2465" y="6251"/>
                    <a:pt x="2465" y="6406"/>
                    <a:pt x="2489" y="6549"/>
                  </a:cubicBezTo>
                  <a:cubicBezTo>
                    <a:pt x="2513" y="6823"/>
                    <a:pt x="2632" y="7049"/>
                    <a:pt x="2727" y="7240"/>
                  </a:cubicBezTo>
                  <a:cubicBezTo>
                    <a:pt x="2810" y="7430"/>
                    <a:pt x="2882" y="7597"/>
                    <a:pt x="2929" y="7752"/>
                  </a:cubicBezTo>
                  <a:cubicBezTo>
                    <a:pt x="2977" y="7894"/>
                    <a:pt x="2977" y="8014"/>
                    <a:pt x="2977" y="8097"/>
                  </a:cubicBezTo>
                  <a:cubicBezTo>
                    <a:pt x="2977" y="8014"/>
                    <a:pt x="2977" y="7894"/>
                    <a:pt x="2941" y="7752"/>
                  </a:cubicBezTo>
                  <a:cubicBezTo>
                    <a:pt x="2917" y="7597"/>
                    <a:pt x="2858" y="7418"/>
                    <a:pt x="2763" y="7228"/>
                  </a:cubicBezTo>
                  <a:cubicBezTo>
                    <a:pt x="2691" y="7037"/>
                    <a:pt x="2584" y="6799"/>
                    <a:pt x="2572" y="6537"/>
                  </a:cubicBezTo>
                  <a:cubicBezTo>
                    <a:pt x="2572" y="6406"/>
                    <a:pt x="2572" y="6275"/>
                    <a:pt x="2632" y="6156"/>
                  </a:cubicBezTo>
                  <a:cubicBezTo>
                    <a:pt x="2679" y="6037"/>
                    <a:pt x="2798" y="5942"/>
                    <a:pt x="2906" y="5811"/>
                  </a:cubicBezTo>
                  <a:cubicBezTo>
                    <a:pt x="2965" y="5751"/>
                    <a:pt x="3025" y="5668"/>
                    <a:pt x="3025" y="5549"/>
                  </a:cubicBezTo>
                  <a:cubicBezTo>
                    <a:pt x="3025" y="5430"/>
                    <a:pt x="2929" y="5323"/>
                    <a:pt x="2858" y="5263"/>
                  </a:cubicBezTo>
                  <a:cubicBezTo>
                    <a:pt x="2703" y="5144"/>
                    <a:pt x="2513" y="5085"/>
                    <a:pt x="2334" y="5049"/>
                  </a:cubicBezTo>
                  <a:cubicBezTo>
                    <a:pt x="1965" y="4977"/>
                    <a:pt x="1572" y="5037"/>
                    <a:pt x="1239" y="4930"/>
                  </a:cubicBezTo>
                  <a:cubicBezTo>
                    <a:pt x="1060" y="4894"/>
                    <a:pt x="893" y="4799"/>
                    <a:pt x="774" y="4680"/>
                  </a:cubicBezTo>
                  <a:cubicBezTo>
                    <a:pt x="655" y="4561"/>
                    <a:pt x="643" y="4418"/>
                    <a:pt x="643" y="4192"/>
                  </a:cubicBezTo>
                  <a:cubicBezTo>
                    <a:pt x="643" y="4084"/>
                    <a:pt x="620" y="3942"/>
                    <a:pt x="524" y="3834"/>
                  </a:cubicBezTo>
                  <a:cubicBezTo>
                    <a:pt x="417" y="3727"/>
                    <a:pt x="310" y="3680"/>
                    <a:pt x="262" y="3644"/>
                  </a:cubicBezTo>
                  <a:cubicBezTo>
                    <a:pt x="179" y="3561"/>
                    <a:pt x="239" y="3406"/>
                    <a:pt x="358" y="3299"/>
                  </a:cubicBezTo>
                  <a:cubicBezTo>
                    <a:pt x="489" y="3192"/>
                    <a:pt x="703" y="3084"/>
                    <a:pt x="798" y="2894"/>
                  </a:cubicBezTo>
                  <a:cubicBezTo>
                    <a:pt x="917" y="2703"/>
                    <a:pt x="941" y="2489"/>
                    <a:pt x="953" y="2310"/>
                  </a:cubicBezTo>
                  <a:cubicBezTo>
                    <a:pt x="965" y="1965"/>
                    <a:pt x="917" y="1620"/>
                    <a:pt x="1072" y="1370"/>
                  </a:cubicBezTo>
                  <a:cubicBezTo>
                    <a:pt x="1215" y="1096"/>
                    <a:pt x="1453" y="929"/>
                    <a:pt x="1691" y="810"/>
                  </a:cubicBezTo>
                  <a:cubicBezTo>
                    <a:pt x="2167" y="572"/>
                    <a:pt x="2620" y="453"/>
                    <a:pt x="2870" y="298"/>
                  </a:cubicBezTo>
                  <a:cubicBezTo>
                    <a:pt x="2992" y="221"/>
                    <a:pt x="3083" y="153"/>
                    <a:pt x="3143" y="96"/>
                  </a:cubicBezTo>
                  <a:close/>
                  <a:moveTo>
                    <a:pt x="2977" y="8097"/>
                  </a:moveTo>
                  <a:cubicBezTo>
                    <a:pt x="2965" y="8168"/>
                    <a:pt x="2965" y="8216"/>
                    <a:pt x="2965" y="8216"/>
                  </a:cubicBezTo>
                  <a:cubicBezTo>
                    <a:pt x="2965" y="8216"/>
                    <a:pt x="2977" y="8168"/>
                    <a:pt x="2977" y="8097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7" name="Google Shape;17447;p59"/>
            <p:cNvSpPr/>
            <p:nvPr/>
          </p:nvSpPr>
          <p:spPr>
            <a:xfrm>
              <a:off x="2775025" y="2251850"/>
              <a:ext cx="36350" cy="10200"/>
            </a:xfrm>
            <a:custGeom>
              <a:avLst/>
              <a:gdLst/>
              <a:ahLst/>
              <a:cxnLst/>
              <a:rect l="l" t="t" r="r" b="b"/>
              <a:pathLst>
                <a:path w="1454" h="408" extrusionOk="0">
                  <a:moveTo>
                    <a:pt x="448" y="1"/>
                  </a:moveTo>
                  <a:cubicBezTo>
                    <a:pt x="361" y="1"/>
                    <a:pt x="282" y="10"/>
                    <a:pt x="215" y="26"/>
                  </a:cubicBezTo>
                  <a:cubicBezTo>
                    <a:pt x="84" y="50"/>
                    <a:pt x="1" y="86"/>
                    <a:pt x="1" y="86"/>
                  </a:cubicBezTo>
                  <a:cubicBezTo>
                    <a:pt x="1" y="86"/>
                    <a:pt x="334" y="169"/>
                    <a:pt x="727" y="264"/>
                  </a:cubicBezTo>
                  <a:cubicBezTo>
                    <a:pt x="1108" y="348"/>
                    <a:pt x="1454" y="407"/>
                    <a:pt x="1454" y="407"/>
                  </a:cubicBezTo>
                  <a:cubicBezTo>
                    <a:pt x="1454" y="407"/>
                    <a:pt x="1394" y="336"/>
                    <a:pt x="1275" y="264"/>
                  </a:cubicBezTo>
                  <a:cubicBezTo>
                    <a:pt x="1156" y="181"/>
                    <a:pt x="977" y="86"/>
                    <a:pt x="775" y="38"/>
                  </a:cubicBezTo>
                  <a:cubicBezTo>
                    <a:pt x="660" y="12"/>
                    <a:pt x="549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8" name="Google Shape;17448;p59"/>
            <p:cNvSpPr/>
            <p:nvPr/>
          </p:nvSpPr>
          <p:spPr>
            <a:xfrm>
              <a:off x="2835450" y="2655825"/>
              <a:ext cx="167625" cy="327425"/>
            </a:xfrm>
            <a:custGeom>
              <a:avLst/>
              <a:gdLst/>
              <a:ahLst/>
              <a:cxnLst/>
              <a:rect l="l" t="t" r="r" b="b"/>
              <a:pathLst>
                <a:path w="6705" h="13097" extrusionOk="0">
                  <a:moveTo>
                    <a:pt x="692" y="0"/>
                  </a:moveTo>
                  <a:cubicBezTo>
                    <a:pt x="691" y="0"/>
                    <a:pt x="681" y="11"/>
                    <a:pt x="665" y="37"/>
                  </a:cubicBezTo>
                  <a:lnTo>
                    <a:pt x="665" y="37"/>
                  </a:lnTo>
                  <a:lnTo>
                    <a:pt x="692" y="0"/>
                  </a:lnTo>
                  <a:close/>
                  <a:moveTo>
                    <a:pt x="665" y="37"/>
                  </a:moveTo>
                  <a:lnTo>
                    <a:pt x="596" y="131"/>
                  </a:lnTo>
                  <a:cubicBezTo>
                    <a:pt x="537" y="214"/>
                    <a:pt x="465" y="357"/>
                    <a:pt x="382" y="536"/>
                  </a:cubicBezTo>
                  <a:cubicBezTo>
                    <a:pt x="215" y="905"/>
                    <a:pt x="37" y="1465"/>
                    <a:pt x="25" y="2179"/>
                  </a:cubicBezTo>
                  <a:cubicBezTo>
                    <a:pt x="1" y="2893"/>
                    <a:pt x="180" y="3774"/>
                    <a:pt x="739" y="4584"/>
                  </a:cubicBezTo>
                  <a:cubicBezTo>
                    <a:pt x="1287" y="5382"/>
                    <a:pt x="2204" y="5929"/>
                    <a:pt x="3073" y="6560"/>
                  </a:cubicBezTo>
                  <a:cubicBezTo>
                    <a:pt x="3501" y="6882"/>
                    <a:pt x="3906" y="7215"/>
                    <a:pt x="4192" y="7620"/>
                  </a:cubicBezTo>
                  <a:cubicBezTo>
                    <a:pt x="4335" y="7811"/>
                    <a:pt x="4430" y="8037"/>
                    <a:pt x="4454" y="8251"/>
                  </a:cubicBezTo>
                  <a:cubicBezTo>
                    <a:pt x="4502" y="8477"/>
                    <a:pt x="4490" y="8715"/>
                    <a:pt x="4502" y="8954"/>
                  </a:cubicBezTo>
                  <a:cubicBezTo>
                    <a:pt x="4502" y="9192"/>
                    <a:pt x="4525" y="9430"/>
                    <a:pt x="4621" y="9656"/>
                  </a:cubicBezTo>
                  <a:cubicBezTo>
                    <a:pt x="4704" y="9882"/>
                    <a:pt x="4835" y="10073"/>
                    <a:pt x="4990" y="10216"/>
                  </a:cubicBezTo>
                  <a:cubicBezTo>
                    <a:pt x="5287" y="10513"/>
                    <a:pt x="5597" y="10751"/>
                    <a:pt x="5823" y="11025"/>
                  </a:cubicBezTo>
                  <a:cubicBezTo>
                    <a:pt x="6276" y="11561"/>
                    <a:pt x="6478" y="12109"/>
                    <a:pt x="6585" y="12478"/>
                  </a:cubicBezTo>
                  <a:cubicBezTo>
                    <a:pt x="6692" y="12871"/>
                    <a:pt x="6692" y="13097"/>
                    <a:pt x="6692" y="13097"/>
                  </a:cubicBezTo>
                  <a:cubicBezTo>
                    <a:pt x="6692" y="13097"/>
                    <a:pt x="6704" y="12883"/>
                    <a:pt x="6645" y="12478"/>
                  </a:cubicBezTo>
                  <a:cubicBezTo>
                    <a:pt x="6573" y="12097"/>
                    <a:pt x="6395" y="11513"/>
                    <a:pt x="5942" y="10942"/>
                  </a:cubicBezTo>
                  <a:cubicBezTo>
                    <a:pt x="5716" y="10668"/>
                    <a:pt x="5406" y="10406"/>
                    <a:pt x="5144" y="10108"/>
                  </a:cubicBezTo>
                  <a:cubicBezTo>
                    <a:pt x="5002" y="9954"/>
                    <a:pt x="4883" y="9787"/>
                    <a:pt x="4811" y="9596"/>
                  </a:cubicBezTo>
                  <a:cubicBezTo>
                    <a:pt x="4740" y="9406"/>
                    <a:pt x="4728" y="9180"/>
                    <a:pt x="4728" y="8954"/>
                  </a:cubicBezTo>
                  <a:cubicBezTo>
                    <a:pt x="4728" y="8727"/>
                    <a:pt x="4728" y="8477"/>
                    <a:pt x="4692" y="8227"/>
                  </a:cubicBezTo>
                  <a:cubicBezTo>
                    <a:pt x="4644" y="7953"/>
                    <a:pt x="4549" y="7703"/>
                    <a:pt x="4394" y="7477"/>
                  </a:cubicBezTo>
                  <a:cubicBezTo>
                    <a:pt x="4097" y="7037"/>
                    <a:pt x="3668" y="6691"/>
                    <a:pt x="3239" y="6370"/>
                  </a:cubicBezTo>
                  <a:cubicBezTo>
                    <a:pt x="2346" y="5739"/>
                    <a:pt x="1454" y="5215"/>
                    <a:pt x="918" y="4465"/>
                  </a:cubicBezTo>
                  <a:cubicBezTo>
                    <a:pt x="382" y="3715"/>
                    <a:pt x="180" y="2881"/>
                    <a:pt x="156" y="2179"/>
                  </a:cubicBezTo>
                  <a:cubicBezTo>
                    <a:pt x="144" y="1465"/>
                    <a:pt x="275" y="917"/>
                    <a:pt x="418" y="548"/>
                  </a:cubicBezTo>
                  <a:cubicBezTo>
                    <a:pt x="501" y="357"/>
                    <a:pt x="561" y="214"/>
                    <a:pt x="620" y="131"/>
                  </a:cubicBezTo>
                  <a:cubicBezTo>
                    <a:pt x="636" y="88"/>
                    <a:pt x="652" y="57"/>
                    <a:pt x="665" y="37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9" name="Google Shape;17449;p59"/>
            <p:cNvSpPr/>
            <p:nvPr/>
          </p:nvSpPr>
          <p:spPr>
            <a:xfrm>
              <a:off x="2991725" y="2989475"/>
              <a:ext cx="34850" cy="190525"/>
            </a:xfrm>
            <a:custGeom>
              <a:avLst/>
              <a:gdLst/>
              <a:ahLst/>
              <a:cxnLst/>
              <a:rect l="l" t="t" r="r" b="b"/>
              <a:pathLst>
                <a:path w="1394" h="7621" extrusionOk="0">
                  <a:moveTo>
                    <a:pt x="25" y="1"/>
                  </a:moveTo>
                  <a:cubicBezTo>
                    <a:pt x="25" y="1"/>
                    <a:pt x="25" y="441"/>
                    <a:pt x="1" y="1156"/>
                  </a:cubicBezTo>
                  <a:lnTo>
                    <a:pt x="1" y="2430"/>
                  </a:lnTo>
                  <a:lnTo>
                    <a:pt x="1" y="2787"/>
                  </a:lnTo>
                  <a:cubicBezTo>
                    <a:pt x="25" y="2906"/>
                    <a:pt x="1" y="3049"/>
                    <a:pt x="84" y="3204"/>
                  </a:cubicBezTo>
                  <a:cubicBezTo>
                    <a:pt x="156" y="3358"/>
                    <a:pt x="322" y="3442"/>
                    <a:pt x="358" y="3501"/>
                  </a:cubicBezTo>
                  <a:cubicBezTo>
                    <a:pt x="417" y="3561"/>
                    <a:pt x="417" y="3680"/>
                    <a:pt x="406" y="3811"/>
                  </a:cubicBezTo>
                  <a:cubicBezTo>
                    <a:pt x="394" y="3930"/>
                    <a:pt x="382" y="4109"/>
                    <a:pt x="453" y="4251"/>
                  </a:cubicBezTo>
                  <a:cubicBezTo>
                    <a:pt x="525" y="4406"/>
                    <a:pt x="596" y="4490"/>
                    <a:pt x="644" y="4597"/>
                  </a:cubicBezTo>
                  <a:cubicBezTo>
                    <a:pt x="739" y="4787"/>
                    <a:pt x="703" y="5049"/>
                    <a:pt x="703" y="5287"/>
                  </a:cubicBezTo>
                  <a:cubicBezTo>
                    <a:pt x="703" y="5775"/>
                    <a:pt x="810" y="6204"/>
                    <a:pt x="929" y="6549"/>
                  </a:cubicBezTo>
                  <a:cubicBezTo>
                    <a:pt x="1048" y="6895"/>
                    <a:pt x="1168" y="7157"/>
                    <a:pt x="1251" y="7335"/>
                  </a:cubicBezTo>
                  <a:cubicBezTo>
                    <a:pt x="1346" y="7514"/>
                    <a:pt x="1394" y="7621"/>
                    <a:pt x="1394" y="7621"/>
                  </a:cubicBezTo>
                  <a:cubicBezTo>
                    <a:pt x="1394" y="7621"/>
                    <a:pt x="1358" y="7514"/>
                    <a:pt x="1275" y="7311"/>
                  </a:cubicBezTo>
                  <a:cubicBezTo>
                    <a:pt x="1215" y="7133"/>
                    <a:pt x="1120" y="6847"/>
                    <a:pt x="1037" y="6502"/>
                  </a:cubicBezTo>
                  <a:cubicBezTo>
                    <a:pt x="953" y="6156"/>
                    <a:pt x="870" y="5740"/>
                    <a:pt x="894" y="5287"/>
                  </a:cubicBezTo>
                  <a:cubicBezTo>
                    <a:pt x="918" y="5061"/>
                    <a:pt x="953" y="4787"/>
                    <a:pt x="858" y="4513"/>
                  </a:cubicBezTo>
                  <a:cubicBezTo>
                    <a:pt x="810" y="4370"/>
                    <a:pt x="715" y="4275"/>
                    <a:pt x="679" y="4168"/>
                  </a:cubicBezTo>
                  <a:cubicBezTo>
                    <a:pt x="632" y="4073"/>
                    <a:pt x="632" y="3954"/>
                    <a:pt x="644" y="3823"/>
                  </a:cubicBezTo>
                  <a:cubicBezTo>
                    <a:pt x="644" y="3704"/>
                    <a:pt x="679" y="3513"/>
                    <a:pt x="560" y="3358"/>
                  </a:cubicBezTo>
                  <a:cubicBezTo>
                    <a:pt x="417" y="3216"/>
                    <a:pt x="322" y="3180"/>
                    <a:pt x="286" y="3097"/>
                  </a:cubicBezTo>
                  <a:cubicBezTo>
                    <a:pt x="215" y="2930"/>
                    <a:pt x="239" y="2632"/>
                    <a:pt x="215" y="2406"/>
                  </a:cubicBezTo>
                  <a:cubicBezTo>
                    <a:pt x="179" y="1954"/>
                    <a:pt x="156" y="1513"/>
                    <a:pt x="120" y="1156"/>
                  </a:cubicBezTo>
                  <a:cubicBezTo>
                    <a:pt x="60" y="441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0" name="Google Shape;17450;p59"/>
            <p:cNvSpPr/>
            <p:nvPr/>
          </p:nvSpPr>
          <p:spPr>
            <a:xfrm>
              <a:off x="3134600" y="2622475"/>
              <a:ext cx="119700" cy="101225"/>
            </a:xfrm>
            <a:custGeom>
              <a:avLst/>
              <a:gdLst/>
              <a:ahLst/>
              <a:cxnLst/>
              <a:rect l="l" t="t" r="r" b="b"/>
              <a:pathLst>
                <a:path w="4788" h="404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84" y="60"/>
                    <a:pt x="215" y="167"/>
                  </a:cubicBezTo>
                  <a:cubicBezTo>
                    <a:pt x="346" y="286"/>
                    <a:pt x="525" y="453"/>
                    <a:pt x="703" y="691"/>
                  </a:cubicBezTo>
                  <a:cubicBezTo>
                    <a:pt x="882" y="929"/>
                    <a:pt x="1060" y="1227"/>
                    <a:pt x="1179" y="1596"/>
                  </a:cubicBezTo>
                  <a:cubicBezTo>
                    <a:pt x="1239" y="1775"/>
                    <a:pt x="1287" y="1965"/>
                    <a:pt x="1334" y="2191"/>
                  </a:cubicBezTo>
                  <a:cubicBezTo>
                    <a:pt x="1370" y="2418"/>
                    <a:pt x="1429" y="2656"/>
                    <a:pt x="1608" y="2858"/>
                  </a:cubicBezTo>
                  <a:cubicBezTo>
                    <a:pt x="1787" y="3072"/>
                    <a:pt x="2025" y="3156"/>
                    <a:pt x="2239" y="3239"/>
                  </a:cubicBezTo>
                  <a:cubicBezTo>
                    <a:pt x="2442" y="3310"/>
                    <a:pt x="2644" y="3382"/>
                    <a:pt x="2834" y="3441"/>
                  </a:cubicBezTo>
                  <a:cubicBezTo>
                    <a:pt x="3204" y="3572"/>
                    <a:pt x="3561" y="3680"/>
                    <a:pt x="3846" y="3775"/>
                  </a:cubicBezTo>
                  <a:cubicBezTo>
                    <a:pt x="4430" y="3953"/>
                    <a:pt x="4787" y="4049"/>
                    <a:pt x="4787" y="4049"/>
                  </a:cubicBezTo>
                  <a:cubicBezTo>
                    <a:pt x="4787" y="4049"/>
                    <a:pt x="4442" y="3906"/>
                    <a:pt x="3870" y="3632"/>
                  </a:cubicBezTo>
                  <a:cubicBezTo>
                    <a:pt x="3596" y="3513"/>
                    <a:pt x="3263" y="3382"/>
                    <a:pt x="2894" y="3239"/>
                  </a:cubicBezTo>
                  <a:cubicBezTo>
                    <a:pt x="2715" y="3156"/>
                    <a:pt x="2525" y="3084"/>
                    <a:pt x="2311" y="3013"/>
                  </a:cubicBezTo>
                  <a:cubicBezTo>
                    <a:pt x="2120" y="2941"/>
                    <a:pt x="1930" y="2846"/>
                    <a:pt x="1787" y="2703"/>
                  </a:cubicBezTo>
                  <a:cubicBezTo>
                    <a:pt x="1525" y="2382"/>
                    <a:pt x="1525" y="1906"/>
                    <a:pt x="1358" y="1525"/>
                  </a:cubicBezTo>
                  <a:cubicBezTo>
                    <a:pt x="1215" y="1132"/>
                    <a:pt x="989" y="822"/>
                    <a:pt x="775" y="596"/>
                  </a:cubicBezTo>
                  <a:cubicBezTo>
                    <a:pt x="572" y="382"/>
                    <a:pt x="382" y="227"/>
                    <a:pt x="227" y="143"/>
                  </a:cubicBezTo>
                  <a:cubicBezTo>
                    <a:pt x="96" y="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1" name="Google Shape;17451;p59"/>
            <p:cNvSpPr/>
            <p:nvPr/>
          </p:nvSpPr>
          <p:spPr>
            <a:xfrm>
              <a:off x="3231350" y="2851075"/>
              <a:ext cx="103300" cy="133075"/>
            </a:xfrm>
            <a:custGeom>
              <a:avLst/>
              <a:gdLst/>
              <a:ahLst/>
              <a:cxnLst/>
              <a:rect l="l" t="t" r="r" b="b"/>
              <a:pathLst>
                <a:path w="4132" h="5323" extrusionOk="0">
                  <a:moveTo>
                    <a:pt x="4132" y="1"/>
                  </a:moveTo>
                  <a:cubicBezTo>
                    <a:pt x="4132" y="1"/>
                    <a:pt x="4108" y="84"/>
                    <a:pt x="4084" y="286"/>
                  </a:cubicBezTo>
                  <a:cubicBezTo>
                    <a:pt x="4048" y="441"/>
                    <a:pt x="4001" y="715"/>
                    <a:pt x="3917" y="1013"/>
                  </a:cubicBezTo>
                  <a:cubicBezTo>
                    <a:pt x="3739" y="1620"/>
                    <a:pt x="3370" y="2429"/>
                    <a:pt x="2715" y="3120"/>
                  </a:cubicBezTo>
                  <a:cubicBezTo>
                    <a:pt x="2393" y="3477"/>
                    <a:pt x="2036" y="3763"/>
                    <a:pt x="1679" y="3989"/>
                  </a:cubicBezTo>
                  <a:cubicBezTo>
                    <a:pt x="1346" y="4215"/>
                    <a:pt x="1000" y="4394"/>
                    <a:pt x="727" y="4584"/>
                  </a:cubicBezTo>
                  <a:cubicBezTo>
                    <a:pt x="465" y="4775"/>
                    <a:pt x="286" y="4954"/>
                    <a:pt x="167" y="5108"/>
                  </a:cubicBezTo>
                  <a:cubicBezTo>
                    <a:pt x="48" y="5239"/>
                    <a:pt x="0" y="5323"/>
                    <a:pt x="0" y="5323"/>
                  </a:cubicBezTo>
                  <a:cubicBezTo>
                    <a:pt x="0" y="5323"/>
                    <a:pt x="48" y="5239"/>
                    <a:pt x="179" y="5120"/>
                  </a:cubicBezTo>
                  <a:cubicBezTo>
                    <a:pt x="310" y="4989"/>
                    <a:pt x="524" y="4834"/>
                    <a:pt x="798" y="4668"/>
                  </a:cubicBezTo>
                  <a:cubicBezTo>
                    <a:pt x="1060" y="4513"/>
                    <a:pt x="1417" y="4358"/>
                    <a:pt x="1786" y="4156"/>
                  </a:cubicBezTo>
                  <a:cubicBezTo>
                    <a:pt x="2167" y="3941"/>
                    <a:pt x="2548" y="3656"/>
                    <a:pt x="2893" y="3287"/>
                  </a:cubicBezTo>
                  <a:cubicBezTo>
                    <a:pt x="3572" y="2548"/>
                    <a:pt x="3917" y="1679"/>
                    <a:pt x="4036" y="1036"/>
                  </a:cubicBezTo>
                  <a:cubicBezTo>
                    <a:pt x="4108" y="727"/>
                    <a:pt x="4132" y="465"/>
                    <a:pt x="4132" y="286"/>
                  </a:cubicBezTo>
                  <a:lnTo>
                    <a:pt x="413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2" name="Google Shape;17452;p59"/>
            <p:cNvSpPr/>
            <p:nvPr/>
          </p:nvSpPr>
          <p:spPr>
            <a:xfrm>
              <a:off x="3301900" y="2895725"/>
              <a:ext cx="39600" cy="58650"/>
            </a:xfrm>
            <a:custGeom>
              <a:avLst/>
              <a:gdLst/>
              <a:ahLst/>
              <a:cxnLst/>
              <a:rect l="l" t="t" r="r" b="b"/>
              <a:pathLst>
                <a:path w="1584" h="2346" extrusionOk="0">
                  <a:moveTo>
                    <a:pt x="1584" y="0"/>
                  </a:moveTo>
                  <a:cubicBezTo>
                    <a:pt x="1584" y="1"/>
                    <a:pt x="1548" y="143"/>
                    <a:pt x="1405" y="405"/>
                  </a:cubicBezTo>
                  <a:cubicBezTo>
                    <a:pt x="1310" y="620"/>
                    <a:pt x="1143" y="941"/>
                    <a:pt x="917" y="1263"/>
                  </a:cubicBezTo>
                  <a:cubicBezTo>
                    <a:pt x="691" y="1596"/>
                    <a:pt x="476" y="1858"/>
                    <a:pt x="298" y="2048"/>
                  </a:cubicBezTo>
                  <a:cubicBezTo>
                    <a:pt x="119" y="2239"/>
                    <a:pt x="0" y="2346"/>
                    <a:pt x="0" y="2346"/>
                  </a:cubicBezTo>
                  <a:cubicBezTo>
                    <a:pt x="0" y="2346"/>
                    <a:pt x="143" y="2286"/>
                    <a:pt x="369" y="2144"/>
                  </a:cubicBezTo>
                  <a:cubicBezTo>
                    <a:pt x="595" y="1989"/>
                    <a:pt x="869" y="1739"/>
                    <a:pt x="1107" y="1393"/>
                  </a:cubicBezTo>
                  <a:cubicBezTo>
                    <a:pt x="1345" y="1060"/>
                    <a:pt x="1465" y="703"/>
                    <a:pt x="1524" y="429"/>
                  </a:cubicBezTo>
                  <a:cubicBezTo>
                    <a:pt x="1584" y="167"/>
                    <a:pt x="1584" y="1"/>
                    <a:pt x="15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3" name="Google Shape;17453;p59"/>
            <p:cNvSpPr/>
            <p:nvPr/>
          </p:nvSpPr>
          <p:spPr>
            <a:xfrm>
              <a:off x="3531375" y="2505800"/>
              <a:ext cx="61350" cy="90875"/>
            </a:xfrm>
            <a:custGeom>
              <a:avLst/>
              <a:gdLst/>
              <a:ahLst/>
              <a:cxnLst/>
              <a:rect l="l" t="t" r="r" b="b"/>
              <a:pathLst>
                <a:path w="2454" h="3635" extrusionOk="0">
                  <a:moveTo>
                    <a:pt x="798" y="0"/>
                  </a:moveTo>
                  <a:cubicBezTo>
                    <a:pt x="798" y="0"/>
                    <a:pt x="644" y="227"/>
                    <a:pt x="406" y="608"/>
                  </a:cubicBezTo>
                  <a:cubicBezTo>
                    <a:pt x="346" y="703"/>
                    <a:pt x="287" y="798"/>
                    <a:pt x="203" y="917"/>
                  </a:cubicBezTo>
                  <a:cubicBezTo>
                    <a:pt x="144" y="1024"/>
                    <a:pt x="60" y="1131"/>
                    <a:pt x="13" y="1322"/>
                  </a:cubicBezTo>
                  <a:cubicBezTo>
                    <a:pt x="1" y="1429"/>
                    <a:pt x="25" y="1548"/>
                    <a:pt x="84" y="1620"/>
                  </a:cubicBezTo>
                  <a:cubicBezTo>
                    <a:pt x="144" y="1691"/>
                    <a:pt x="227" y="1751"/>
                    <a:pt x="287" y="1798"/>
                  </a:cubicBezTo>
                  <a:cubicBezTo>
                    <a:pt x="406" y="1893"/>
                    <a:pt x="501" y="1989"/>
                    <a:pt x="608" y="2132"/>
                  </a:cubicBezTo>
                  <a:cubicBezTo>
                    <a:pt x="798" y="2393"/>
                    <a:pt x="953" y="2679"/>
                    <a:pt x="1132" y="2929"/>
                  </a:cubicBezTo>
                  <a:cubicBezTo>
                    <a:pt x="1310" y="3179"/>
                    <a:pt x="1513" y="3382"/>
                    <a:pt x="1727" y="3501"/>
                  </a:cubicBezTo>
                  <a:cubicBezTo>
                    <a:pt x="1900" y="3602"/>
                    <a:pt x="2072" y="3634"/>
                    <a:pt x="2200" y="3634"/>
                  </a:cubicBezTo>
                  <a:cubicBezTo>
                    <a:pt x="2223" y="3634"/>
                    <a:pt x="2244" y="3633"/>
                    <a:pt x="2263" y="3632"/>
                  </a:cubicBezTo>
                  <a:cubicBezTo>
                    <a:pt x="2394" y="3620"/>
                    <a:pt x="2453" y="3584"/>
                    <a:pt x="2453" y="3584"/>
                  </a:cubicBezTo>
                  <a:lnTo>
                    <a:pt x="2453" y="3584"/>
                  </a:lnTo>
                  <a:cubicBezTo>
                    <a:pt x="2453" y="3584"/>
                    <a:pt x="2427" y="3589"/>
                    <a:pt x="2371" y="3589"/>
                  </a:cubicBezTo>
                  <a:cubicBezTo>
                    <a:pt x="2342" y="3589"/>
                    <a:pt x="2307" y="3588"/>
                    <a:pt x="2263" y="3584"/>
                  </a:cubicBezTo>
                  <a:cubicBezTo>
                    <a:pt x="2144" y="3572"/>
                    <a:pt x="1977" y="3525"/>
                    <a:pt x="1799" y="3394"/>
                  </a:cubicBezTo>
                  <a:cubicBezTo>
                    <a:pt x="1620" y="3275"/>
                    <a:pt x="1453" y="3084"/>
                    <a:pt x="1310" y="2822"/>
                  </a:cubicBezTo>
                  <a:cubicBezTo>
                    <a:pt x="1156" y="2584"/>
                    <a:pt x="1025" y="2274"/>
                    <a:pt x="798" y="1989"/>
                  </a:cubicBezTo>
                  <a:cubicBezTo>
                    <a:pt x="703" y="1846"/>
                    <a:pt x="560" y="1715"/>
                    <a:pt x="417" y="1620"/>
                  </a:cubicBezTo>
                  <a:cubicBezTo>
                    <a:pt x="263" y="1536"/>
                    <a:pt x="191" y="1453"/>
                    <a:pt x="203" y="1358"/>
                  </a:cubicBezTo>
                  <a:cubicBezTo>
                    <a:pt x="227" y="1250"/>
                    <a:pt x="298" y="1119"/>
                    <a:pt x="358" y="1000"/>
                  </a:cubicBezTo>
                  <a:cubicBezTo>
                    <a:pt x="406" y="881"/>
                    <a:pt x="465" y="774"/>
                    <a:pt x="501" y="667"/>
                  </a:cubicBezTo>
                  <a:cubicBezTo>
                    <a:pt x="703" y="250"/>
                    <a:pt x="798" y="0"/>
                    <a:pt x="79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4" name="Google Shape;17454;p59"/>
            <p:cNvSpPr/>
            <p:nvPr/>
          </p:nvSpPr>
          <p:spPr>
            <a:xfrm>
              <a:off x="3501325" y="2521275"/>
              <a:ext cx="39000" cy="64900"/>
            </a:xfrm>
            <a:custGeom>
              <a:avLst/>
              <a:gdLst/>
              <a:ahLst/>
              <a:cxnLst/>
              <a:rect l="l" t="t" r="r" b="b"/>
              <a:pathLst>
                <a:path w="1560" h="2596" extrusionOk="0">
                  <a:moveTo>
                    <a:pt x="24" y="0"/>
                  </a:moveTo>
                  <a:cubicBezTo>
                    <a:pt x="24" y="1"/>
                    <a:pt x="0" y="179"/>
                    <a:pt x="36" y="465"/>
                  </a:cubicBezTo>
                  <a:cubicBezTo>
                    <a:pt x="72" y="751"/>
                    <a:pt x="203" y="1132"/>
                    <a:pt x="453" y="1489"/>
                  </a:cubicBezTo>
                  <a:cubicBezTo>
                    <a:pt x="715" y="1846"/>
                    <a:pt x="988" y="2132"/>
                    <a:pt x="1203" y="2310"/>
                  </a:cubicBezTo>
                  <a:cubicBezTo>
                    <a:pt x="1429" y="2489"/>
                    <a:pt x="1560" y="2596"/>
                    <a:pt x="1560" y="2596"/>
                  </a:cubicBezTo>
                  <a:cubicBezTo>
                    <a:pt x="1560" y="2596"/>
                    <a:pt x="1453" y="2465"/>
                    <a:pt x="1286" y="2227"/>
                  </a:cubicBezTo>
                  <a:cubicBezTo>
                    <a:pt x="1131" y="2001"/>
                    <a:pt x="905" y="1703"/>
                    <a:pt x="667" y="1358"/>
                  </a:cubicBezTo>
                  <a:cubicBezTo>
                    <a:pt x="429" y="1012"/>
                    <a:pt x="250" y="691"/>
                    <a:pt x="155" y="441"/>
                  </a:cubicBezTo>
                  <a:cubicBezTo>
                    <a:pt x="60" y="179"/>
                    <a:pt x="24" y="1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5" name="Google Shape;17455;p59"/>
            <p:cNvSpPr/>
            <p:nvPr/>
          </p:nvSpPr>
          <p:spPr>
            <a:xfrm>
              <a:off x="2866425" y="2238200"/>
              <a:ext cx="101225" cy="116500"/>
            </a:xfrm>
            <a:custGeom>
              <a:avLst/>
              <a:gdLst/>
              <a:ahLst/>
              <a:cxnLst/>
              <a:rect l="l" t="t" r="r" b="b"/>
              <a:pathLst>
                <a:path w="4049" h="4660" extrusionOk="0">
                  <a:moveTo>
                    <a:pt x="3977" y="1"/>
                  </a:moveTo>
                  <a:cubicBezTo>
                    <a:pt x="3977" y="1"/>
                    <a:pt x="3941" y="417"/>
                    <a:pt x="3882" y="1084"/>
                  </a:cubicBezTo>
                  <a:cubicBezTo>
                    <a:pt x="3858" y="1429"/>
                    <a:pt x="3858" y="1846"/>
                    <a:pt x="3810" y="2263"/>
                  </a:cubicBezTo>
                  <a:cubicBezTo>
                    <a:pt x="3798" y="2346"/>
                    <a:pt x="3751" y="2394"/>
                    <a:pt x="3655" y="2429"/>
                  </a:cubicBezTo>
                  <a:cubicBezTo>
                    <a:pt x="3560" y="2453"/>
                    <a:pt x="3441" y="2453"/>
                    <a:pt x="3286" y="2549"/>
                  </a:cubicBezTo>
                  <a:cubicBezTo>
                    <a:pt x="3143" y="2632"/>
                    <a:pt x="3084" y="2799"/>
                    <a:pt x="3060" y="2930"/>
                  </a:cubicBezTo>
                  <a:cubicBezTo>
                    <a:pt x="3036" y="3084"/>
                    <a:pt x="3036" y="3203"/>
                    <a:pt x="3024" y="3322"/>
                  </a:cubicBezTo>
                  <a:cubicBezTo>
                    <a:pt x="2965" y="3799"/>
                    <a:pt x="2572" y="4144"/>
                    <a:pt x="2203" y="4323"/>
                  </a:cubicBezTo>
                  <a:cubicBezTo>
                    <a:pt x="1810" y="4513"/>
                    <a:pt x="1417" y="4525"/>
                    <a:pt x="1084" y="4525"/>
                  </a:cubicBezTo>
                  <a:cubicBezTo>
                    <a:pt x="762" y="4513"/>
                    <a:pt x="488" y="4477"/>
                    <a:pt x="298" y="4454"/>
                  </a:cubicBezTo>
                  <a:cubicBezTo>
                    <a:pt x="107" y="4418"/>
                    <a:pt x="0" y="4406"/>
                    <a:pt x="0" y="4406"/>
                  </a:cubicBezTo>
                  <a:lnTo>
                    <a:pt x="0" y="4406"/>
                  </a:lnTo>
                  <a:cubicBezTo>
                    <a:pt x="0" y="4406"/>
                    <a:pt x="107" y="4430"/>
                    <a:pt x="286" y="4477"/>
                  </a:cubicBezTo>
                  <a:cubicBezTo>
                    <a:pt x="465" y="4525"/>
                    <a:pt x="726" y="4585"/>
                    <a:pt x="1072" y="4632"/>
                  </a:cubicBezTo>
                  <a:cubicBezTo>
                    <a:pt x="1189" y="4648"/>
                    <a:pt x="1315" y="4659"/>
                    <a:pt x="1447" y="4659"/>
                  </a:cubicBezTo>
                  <a:cubicBezTo>
                    <a:pt x="1704" y="4659"/>
                    <a:pt x="1984" y="4619"/>
                    <a:pt x="2274" y="4501"/>
                  </a:cubicBezTo>
                  <a:cubicBezTo>
                    <a:pt x="2703" y="4323"/>
                    <a:pt x="3167" y="3930"/>
                    <a:pt x="3263" y="3346"/>
                  </a:cubicBezTo>
                  <a:cubicBezTo>
                    <a:pt x="3310" y="3072"/>
                    <a:pt x="3274" y="2810"/>
                    <a:pt x="3429" y="2727"/>
                  </a:cubicBezTo>
                  <a:cubicBezTo>
                    <a:pt x="3489" y="2680"/>
                    <a:pt x="3608" y="2668"/>
                    <a:pt x="3739" y="2620"/>
                  </a:cubicBezTo>
                  <a:cubicBezTo>
                    <a:pt x="3810" y="2608"/>
                    <a:pt x="3882" y="2560"/>
                    <a:pt x="3929" y="2501"/>
                  </a:cubicBezTo>
                  <a:cubicBezTo>
                    <a:pt x="3989" y="2441"/>
                    <a:pt x="4001" y="2370"/>
                    <a:pt x="4025" y="2310"/>
                  </a:cubicBezTo>
                  <a:cubicBezTo>
                    <a:pt x="4048" y="1834"/>
                    <a:pt x="4025" y="1441"/>
                    <a:pt x="4025" y="1108"/>
                  </a:cubicBezTo>
                  <a:cubicBezTo>
                    <a:pt x="3989" y="417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6" name="Google Shape;17456;p59"/>
            <p:cNvSpPr/>
            <p:nvPr/>
          </p:nvSpPr>
          <p:spPr>
            <a:xfrm>
              <a:off x="2961975" y="2262900"/>
              <a:ext cx="25325" cy="52850"/>
            </a:xfrm>
            <a:custGeom>
              <a:avLst/>
              <a:gdLst/>
              <a:ahLst/>
              <a:cxnLst/>
              <a:rect l="l" t="t" r="r" b="b"/>
              <a:pathLst>
                <a:path w="1013" h="2114" extrusionOk="0">
                  <a:moveTo>
                    <a:pt x="1012" y="1"/>
                  </a:moveTo>
                  <a:cubicBezTo>
                    <a:pt x="1012" y="1"/>
                    <a:pt x="976" y="13"/>
                    <a:pt x="917" y="37"/>
                  </a:cubicBezTo>
                  <a:cubicBezTo>
                    <a:pt x="857" y="84"/>
                    <a:pt x="762" y="144"/>
                    <a:pt x="691" y="251"/>
                  </a:cubicBezTo>
                  <a:cubicBezTo>
                    <a:pt x="619" y="358"/>
                    <a:pt x="536" y="501"/>
                    <a:pt x="524" y="679"/>
                  </a:cubicBezTo>
                  <a:cubicBezTo>
                    <a:pt x="500" y="870"/>
                    <a:pt x="572" y="1060"/>
                    <a:pt x="619" y="1227"/>
                  </a:cubicBezTo>
                  <a:cubicBezTo>
                    <a:pt x="714" y="1537"/>
                    <a:pt x="536" y="1822"/>
                    <a:pt x="357" y="1953"/>
                  </a:cubicBezTo>
                  <a:cubicBezTo>
                    <a:pt x="262" y="2037"/>
                    <a:pt x="167" y="2061"/>
                    <a:pt x="107" y="2084"/>
                  </a:cubicBezTo>
                  <a:cubicBezTo>
                    <a:pt x="63" y="2093"/>
                    <a:pt x="26" y="2096"/>
                    <a:pt x="9" y="2096"/>
                  </a:cubicBezTo>
                  <a:lnTo>
                    <a:pt x="9" y="2096"/>
                  </a:lnTo>
                  <a:cubicBezTo>
                    <a:pt x="6" y="2095"/>
                    <a:pt x="4" y="2095"/>
                    <a:pt x="2" y="2095"/>
                  </a:cubicBezTo>
                  <a:cubicBezTo>
                    <a:pt x="1" y="2095"/>
                    <a:pt x="0" y="2095"/>
                    <a:pt x="0" y="2096"/>
                  </a:cubicBezTo>
                  <a:cubicBezTo>
                    <a:pt x="0" y="2096"/>
                    <a:pt x="3" y="2096"/>
                    <a:pt x="9" y="2096"/>
                  </a:cubicBezTo>
                  <a:lnTo>
                    <a:pt x="9" y="2096"/>
                  </a:lnTo>
                  <a:cubicBezTo>
                    <a:pt x="27" y="2100"/>
                    <a:pt x="73" y="2114"/>
                    <a:pt x="142" y="2114"/>
                  </a:cubicBezTo>
                  <a:cubicBezTo>
                    <a:pt x="211" y="2114"/>
                    <a:pt x="304" y="2100"/>
                    <a:pt x="417" y="2049"/>
                  </a:cubicBezTo>
                  <a:cubicBezTo>
                    <a:pt x="536" y="1989"/>
                    <a:pt x="691" y="1906"/>
                    <a:pt x="774" y="1739"/>
                  </a:cubicBezTo>
                  <a:cubicBezTo>
                    <a:pt x="881" y="1584"/>
                    <a:pt x="893" y="1346"/>
                    <a:pt x="834" y="1156"/>
                  </a:cubicBezTo>
                  <a:cubicBezTo>
                    <a:pt x="774" y="965"/>
                    <a:pt x="714" y="810"/>
                    <a:pt x="714" y="679"/>
                  </a:cubicBezTo>
                  <a:cubicBezTo>
                    <a:pt x="714" y="549"/>
                    <a:pt x="750" y="418"/>
                    <a:pt x="798" y="310"/>
                  </a:cubicBezTo>
                  <a:cubicBezTo>
                    <a:pt x="834" y="203"/>
                    <a:pt x="893" y="120"/>
                    <a:pt x="941" y="72"/>
                  </a:cubicBezTo>
                  <a:lnTo>
                    <a:pt x="101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7" name="Google Shape;17457;p59"/>
            <p:cNvSpPr/>
            <p:nvPr/>
          </p:nvSpPr>
          <p:spPr>
            <a:xfrm>
              <a:off x="3109000" y="1947700"/>
              <a:ext cx="270900" cy="134400"/>
            </a:xfrm>
            <a:custGeom>
              <a:avLst/>
              <a:gdLst/>
              <a:ahLst/>
              <a:cxnLst/>
              <a:rect l="l" t="t" r="r" b="b"/>
              <a:pathLst>
                <a:path w="10836" h="5376" extrusionOk="0">
                  <a:moveTo>
                    <a:pt x="10835" y="0"/>
                  </a:moveTo>
                  <a:lnTo>
                    <a:pt x="9407" y="1310"/>
                  </a:lnTo>
                  <a:cubicBezTo>
                    <a:pt x="9181" y="1512"/>
                    <a:pt x="8942" y="1727"/>
                    <a:pt x="8692" y="1965"/>
                  </a:cubicBezTo>
                  <a:cubicBezTo>
                    <a:pt x="8573" y="2060"/>
                    <a:pt x="8442" y="2203"/>
                    <a:pt x="8311" y="2322"/>
                  </a:cubicBezTo>
                  <a:cubicBezTo>
                    <a:pt x="8168" y="2441"/>
                    <a:pt x="8026" y="2560"/>
                    <a:pt x="7859" y="2584"/>
                  </a:cubicBezTo>
                  <a:cubicBezTo>
                    <a:pt x="7829" y="2590"/>
                    <a:pt x="7798" y="2592"/>
                    <a:pt x="7767" y="2592"/>
                  </a:cubicBezTo>
                  <a:cubicBezTo>
                    <a:pt x="7526" y="2592"/>
                    <a:pt x="7232" y="2447"/>
                    <a:pt x="6902" y="2447"/>
                  </a:cubicBezTo>
                  <a:cubicBezTo>
                    <a:pt x="6822" y="2447"/>
                    <a:pt x="6740" y="2456"/>
                    <a:pt x="6656" y="2477"/>
                  </a:cubicBezTo>
                  <a:cubicBezTo>
                    <a:pt x="6192" y="2572"/>
                    <a:pt x="5811" y="2881"/>
                    <a:pt x="5513" y="3227"/>
                  </a:cubicBezTo>
                  <a:cubicBezTo>
                    <a:pt x="5216" y="3584"/>
                    <a:pt x="4990" y="3965"/>
                    <a:pt x="4716" y="4286"/>
                  </a:cubicBezTo>
                  <a:cubicBezTo>
                    <a:pt x="4454" y="4608"/>
                    <a:pt x="4144" y="4846"/>
                    <a:pt x="3799" y="5001"/>
                  </a:cubicBezTo>
                  <a:cubicBezTo>
                    <a:pt x="3404" y="5168"/>
                    <a:pt x="3003" y="5226"/>
                    <a:pt x="2625" y="5226"/>
                  </a:cubicBezTo>
                  <a:cubicBezTo>
                    <a:pt x="2330" y="5226"/>
                    <a:pt x="2049" y="5191"/>
                    <a:pt x="1799" y="5144"/>
                  </a:cubicBezTo>
                  <a:cubicBezTo>
                    <a:pt x="1239" y="5025"/>
                    <a:pt x="787" y="4846"/>
                    <a:pt x="477" y="4751"/>
                  </a:cubicBezTo>
                  <a:cubicBezTo>
                    <a:pt x="168" y="4632"/>
                    <a:pt x="1" y="4572"/>
                    <a:pt x="1" y="4572"/>
                  </a:cubicBezTo>
                  <a:lnTo>
                    <a:pt x="1" y="4572"/>
                  </a:lnTo>
                  <a:cubicBezTo>
                    <a:pt x="1" y="4572"/>
                    <a:pt x="168" y="4644"/>
                    <a:pt x="465" y="4775"/>
                  </a:cubicBezTo>
                  <a:cubicBezTo>
                    <a:pt x="775" y="4905"/>
                    <a:pt x="1203" y="5108"/>
                    <a:pt x="1787" y="5251"/>
                  </a:cubicBezTo>
                  <a:cubicBezTo>
                    <a:pt x="2080" y="5318"/>
                    <a:pt x="2421" y="5376"/>
                    <a:pt x="2786" y="5376"/>
                  </a:cubicBezTo>
                  <a:cubicBezTo>
                    <a:pt x="3132" y="5376"/>
                    <a:pt x="3500" y="5324"/>
                    <a:pt x="3870" y="5179"/>
                  </a:cubicBezTo>
                  <a:cubicBezTo>
                    <a:pt x="4239" y="5048"/>
                    <a:pt x="4597" y="4775"/>
                    <a:pt x="4882" y="4429"/>
                  </a:cubicBezTo>
                  <a:cubicBezTo>
                    <a:pt x="5168" y="4108"/>
                    <a:pt x="5406" y="3715"/>
                    <a:pt x="5692" y="3393"/>
                  </a:cubicBezTo>
                  <a:cubicBezTo>
                    <a:pt x="5966" y="3060"/>
                    <a:pt x="6311" y="2798"/>
                    <a:pt x="6704" y="2703"/>
                  </a:cubicBezTo>
                  <a:cubicBezTo>
                    <a:pt x="6774" y="2689"/>
                    <a:pt x="6847" y="2682"/>
                    <a:pt x="6920" y="2682"/>
                  </a:cubicBezTo>
                  <a:cubicBezTo>
                    <a:pt x="7033" y="2682"/>
                    <a:pt x="7148" y="2698"/>
                    <a:pt x="7264" y="2727"/>
                  </a:cubicBezTo>
                  <a:cubicBezTo>
                    <a:pt x="7397" y="2752"/>
                    <a:pt x="7547" y="2782"/>
                    <a:pt x="7703" y="2782"/>
                  </a:cubicBezTo>
                  <a:cubicBezTo>
                    <a:pt x="7770" y="2782"/>
                    <a:pt x="7838" y="2777"/>
                    <a:pt x="7907" y="2762"/>
                  </a:cubicBezTo>
                  <a:cubicBezTo>
                    <a:pt x="8133" y="2703"/>
                    <a:pt x="8288" y="2572"/>
                    <a:pt x="8430" y="2441"/>
                  </a:cubicBezTo>
                  <a:lnTo>
                    <a:pt x="8811" y="2048"/>
                  </a:lnTo>
                  <a:lnTo>
                    <a:pt x="9502" y="1369"/>
                  </a:lnTo>
                  <a:cubicBezTo>
                    <a:pt x="10335" y="512"/>
                    <a:pt x="10835" y="0"/>
                    <a:pt x="1083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8" name="Google Shape;17458;p59"/>
            <p:cNvSpPr/>
            <p:nvPr/>
          </p:nvSpPr>
          <p:spPr>
            <a:xfrm>
              <a:off x="3293850" y="1989950"/>
              <a:ext cx="95875" cy="39625"/>
            </a:xfrm>
            <a:custGeom>
              <a:avLst/>
              <a:gdLst/>
              <a:ahLst/>
              <a:cxnLst/>
              <a:rect l="l" t="t" r="r" b="b"/>
              <a:pathLst>
                <a:path w="3835" h="1585" extrusionOk="0">
                  <a:moveTo>
                    <a:pt x="3834" y="1"/>
                  </a:moveTo>
                  <a:cubicBezTo>
                    <a:pt x="3834" y="1"/>
                    <a:pt x="3775" y="1"/>
                    <a:pt x="3656" y="25"/>
                  </a:cubicBezTo>
                  <a:cubicBezTo>
                    <a:pt x="3549" y="25"/>
                    <a:pt x="3382" y="48"/>
                    <a:pt x="3191" y="108"/>
                  </a:cubicBezTo>
                  <a:cubicBezTo>
                    <a:pt x="3013" y="179"/>
                    <a:pt x="2787" y="287"/>
                    <a:pt x="2584" y="465"/>
                  </a:cubicBezTo>
                  <a:cubicBezTo>
                    <a:pt x="2477" y="560"/>
                    <a:pt x="2382" y="656"/>
                    <a:pt x="2298" y="775"/>
                  </a:cubicBezTo>
                  <a:cubicBezTo>
                    <a:pt x="2227" y="882"/>
                    <a:pt x="2144" y="989"/>
                    <a:pt x="2048" y="1037"/>
                  </a:cubicBezTo>
                  <a:cubicBezTo>
                    <a:pt x="1941" y="1072"/>
                    <a:pt x="1787" y="1108"/>
                    <a:pt x="1656" y="1132"/>
                  </a:cubicBezTo>
                  <a:cubicBezTo>
                    <a:pt x="1525" y="1168"/>
                    <a:pt x="1382" y="1191"/>
                    <a:pt x="1275" y="1227"/>
                  </a:cubicBezTo>
                  <a:cubicBezTo>
                    <a:pt x="1036" y="1287"/>
                    <a:pt x="810" y="1346"/>
                    <a:pt x="620" y="1406"/>
                  </a:cubicBezTo>
                  <a:cubicBezTo>
                    <a:pt x="227" y="1513"/>
                    <a:pt x="1" y="1584"/>
                    <a:pt x="1" y="1584"/>
                  </a:cubicBezTo>
                  <a:cubicBezTo>
                    <a:pt x="1" y="1584"/>
                    <a:pt x="239" y="1549"/>
                    <a:pt x="632" y="1513"/>
                  </a:cubicBezTo>
                  <a:cubicBezTo>
                    <a:pt x="810" y="1477"/>
                    <a:pt x="1048" y="1453"/>
                    <a:pt x="1298" y="1406"/>
                  </a:cubicBezTo>
                  <a:cubicBezTo>
                    <a:pt x="1429" y="1370"/>
                    <a:pt x="1572" y="1358"/>
                    <a:pt x="1703" y="1334"/>
                  </a:cubicBezTo>
                  <a:cubicBezTo>
                    <a:pt x="1834" y="1299"/>
                    <a:pt x="1989" y="1299"/>
                    <a:pt x="2144" y="1227"/>
                  </a:cubicBezTo>
                  <a:cubicBezTo>
                    <a:pt x="2322" y="1156"/>
                    <a:pt x="2418" y="989"/>
                    <a:pt x="2489" y="882"/>
                  </a:cubicBezTo>
                  <a:cubicBezTo>
                    <a:pt x="2560" y="763"/>
                    <a:pt x="2644" y="679"/>
                    <a:pt x="2727" y="584"/>
                  </a:cubicBezTo>
                  <a:cubicBezTo>
                    <a:pt x="2894" y="406"/>
                    <a:pt x="3084" y="287"/>
                    <a:pt x="3251" y="203"/>
                  </a:cubicBezTo>
                  <a:cubicBezTo>
                    <a:pt x="3418" y="108"/>
                    <a:pt x="3561" y="60"/>
                    <a:pt x="3668" y="37"/>
                  </a:cubicBezTo>
                  <a:cubicBezTo>
                    <a:pt x="3775" y="25"/>
                    <a:pt x="3834" y="1"/>
                    <a:pt x="38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9" name="Google Shape;17459;p59"/>
            <p:cNvSpPr/>
            <p:nvPr/>
          </p:nvSpPr>
          <p:spPr>
            <a:xfrm>
              <a:off x="3836475" y="1876850"/>
              <a:ext cx="347400" cy="375075"/>
            </a:xfrm>
            <a:custGeom>
              <a:avLst/>
              <a:gdLst/>
              <a:ahLst/>
              <a:cxnLst/>
              <a:rect l="l" t="t" r="r" b="b"/>
              <a:pathLst>
                <a:path w="13896" h="15003" extrusionOk="0">
                  <a:moveTo>
                    <a:pt x="1" y="0"/>
                  </a:moveTo>
                  <a:cubicBezTo>
                    <a:pt x="1" y="1"/>
                    <a:pt x="239" y="167"/>
                    <a:pt x="679" y="453"/>
                  </a:cubicBezTo>
                  <a:cubicBezTo>
                    <a:pt x="906" y="596"/>
                    <a:pt x="1191" y="762"/>
                    <a:pt x="1489" y="989"/>
                  </a:cubicBezTo>
                  <a:cubicBezTo>
                    <a:pt x="1787" y="1191"/>
                    <a:pt x="2144" y="1429"/>
                    <a:pt x="2513" y="1715"/>
                  </a:cubicBezTo>
                  <a:cubicBezTo>
                    <a:pt x="2906" y="2001"/>
                    <a:pt x="3299" y="2298"/>
                    <a:pt x="3739" y="2656"/>
                  </a:cubicBezTo>
                  <a:cubicBezTo>
                    <a:pt x="4168" y="2989"/>
                    <a:pt x="4596" y="3382"/>
                    <a:pt x="5073" y="3787"/>
                  </a:cubicBezTo>
                  <a:cubicBezTo>
                    <a:pt x="6001" y="4596"/>
                    <a:pt x="6978" y="5537"/>
                    <a:pt x="7942" y="6585"/>
                  </a:cubicBezTo>
                  <a:cubicBezTo>
                    <a:pt x="8918" y="7620"/>
                    <a:pt x="9776" y="8680"/>
                    <a:pt x="10526" y="9656"/>
                  </a:cubicBezTo>
                  <a:cubicBezTo>
                    <a:pt x="10895" y="10168"/>
                    <a:pt x="11252" y="10633"/>
                    <a:pt x="11550" y="11085"/>
                  </a:cubicBezTo>
                  <a:cubicBezTo>
                    <a:pt x="11859" y="11538"/>
                    <a:pt x="12121" y="11966"/>
                    <a:pt x="12383" y="12371"/>
                  </a:cubicBezTo>
                  <a:cubicBezTo>
                    <a:pt x="12633" y="12764"/>
                    <a:pt x="12848" y="13133"/>
                    <a:pt x="13038" y="13454"/>
                  </a:cubicBezTo>
                  <a:cubicBezTo>
                    <a:pt x="13229" y="13776"/>
                    <a:pt x="13395" y="14050"/>
                    <a:pt x="13514" y="14288"/>
                  </a:cubicBezTo>
                  <a:cubicBezTo>
                    <a:pt x="13764" y="14752"/>
                    <a:pt x="13895" y="15002"/>
                    <a:pt x="13895" y="15002"/>
                  </a:cubicBezTo>
                  <a:cubicBezTo>
                    <a:pt x="13895" y="15002"/>
                    <a:pt x="13800" y="14740"/>
                    <a:pt x="13633" y="14288"/>
                  </a:cubicBezTo>
                  <a:cubicBezTo>
                    <a:pt x="13538" y="14038"/>
                    <a:pt x="13419" y="13740"/>
                    <a:pt x="13252" y="13395"/>
                  </a:cubicBezTo>
                  <a:cubicBezTo>
                    <a:pt x="13098" y="13050"/>
                    <a:pt x="12931" y="12657"/>
                    <a:pt x="12705" y="12240"/>
                  </a:cubicBezTo>
                  <a:cubicBezTo>
                    <a:pt x="12478" y="11800"/>
                    <a:pt x="12240" y="11347"/>
                    <a:pt x="11966" y="10871"/>
                  </a:cubicBezTo>
                  <a:cubicBezTo>
                    <a:pt x="11693" y="10371"/>
                    <a:pt x="11371" y="9883"/>
                    <a:pt x="11026" y="9347"/>
                  </a:cubicBezTo>
                  <a:cubicBezTo>
                    <a:pt x="10311" y="8311"/>
                    <a:pt x="9466" y="7204"/>
                    <a:pt x="8478" y="6132"/>
                  </a:cubicBezTo>
                  <a:cubicBezTo>
                    <a:pt x="7490" y="5061"/>
                    <a:pt x="6454" y="4144"/>
                    <a:pt x="5478" y="3346"/>
                  </a:cubicBezTo>
                  <a:cubicBezTo>
                    <a:pt x="4966" y="2965"/>
                    <a:pt x="4489" y="2608"/>
                    <a:pt x="4037" y="2298"/>
                  </a:cubicBezTo>
                  <a:cubicBezTo>
                    <a:pt x="3573" y="1965"/>
                    <a:pt x="3120" y="1703"/>
                    <a:pt x="2727" y="1441"/>
                  </a:cubicBezTo>
                  <a:cubicBezTo>
                    <a:pt x="2322" y="1179"/>
                    <a:pt x="1929" y="989"/>
                    <a:pt x="1608" y="810"/>
                  </a:cubicBezTo>
                  <a:cubicBezTo>
                    <a:pt x="1275" y="608"/>
                    <a:pt x="977" y="477"/>
                    <a:pt x="739" y="358"/>
                  </a:cubicBezTo>
                  <a:cubicBezTo>
                    <a:pt x="263" y="120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0" name="Google Shape;17460;p59"/>
            <p:cNvSpPr/>
            <p:nvPr/>
          </p:nvSpPr>
          <p:spPr>
            <a:xfrm>
              <a:off x="4055550" y="1968825"/>
              <a:ext cx="92000" cy="101525"/>
            </a:xfrm>
            <a:custGeom>
              <a:avLst/>
              <a:gdLst/>
              <a:ahLst/>
              <a:cxnLst/>
              <a:rect l="l" t="t" r="r" b="b"/>
              <a:pathLst>
                <a:path w="3680" h="4061" extrusionOk="0">
                  <a:moveTo>
                    <a:pt x="1" y="0"/>
                  </a:moveTo>
                  <a:cubicBezTo>
                    <a:pt x="1" y="1"/>
                    <a:pt x="167" y="286"/>
                    <a:pt x="465" y="679"/>
                  </a:cubicBezTo>
                  <a:cubicBezTo>
                    <a:pt x="751" y="1084"/>
                    <a:pt x="1167" y="1632"/>
                    <a:pt x="1668" y="2191"/>
                  </a:cubicBezTo>
                  <a:cubicBezTo>
                    <a:pt x="2168" y="2739"/>
                    <a:pt x="2680" y="3215"/>
                    <a:pt x="3049" y="3537"/>
                  </a:cubicBezTo>
                  <a:cubicBezTo>
                    <a:pt x="3430" y="3870"/>
                    <a:pt x="3680" y="4060"/>
                    <a:pt x="3680" y="4060"/>
                  </a:cubicBezTo>
                  <a:cubicBezTo>
                    <a:pt x="3680" y="4060"/>
                    <a:pt x="3573" y="3763"/>
                    <a:pt x="3323" y="3322"/>
                  </a:cubicBezTo>
                  <a:cubicBezTo>
                    <a:pt x="3084" y="2870"/>
                    <a:pt x="2715" y="2275"/>
                    <a:pt x="2191" y="1715"/>
                  </a:cubicBezTo>
                  <a:cubicBezTo>
                    <a:pt x="1668" y="1143"/>
                    <a:pt x="1120" y="715"/>
                    <a:pt x="703" y="429"/>
                  </a:cubicBezTo>
                  <a:cubicBezTo>
                    <a:pt x="286" y="143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1" name="Google Shape;17461;p59"/>
            <p:cNvSpPr/>
            <p:nvPr/>
          </p:nvSpPr>
          <p:spPr>
            <a:xfrm>
              <a:off x="4118050" y="1960500"/>
              <a:ext cx="47075" cy="58950"/>
            </a:xfrm>
            <a:custGeom>
              <a:avLst/>
              <a:gdLst/>
              <a:ahLst/>
              <a:cxnLst/>
              <a:rect l="l" t="t" r="r" b="b"/>
              <a:pathLst>
                <a:path w="1883" h="2358" extrusionOk="0">
                  <a:moveTo>
                    <a:pt x="1" y="0"/>
                  </a:moveTo>
                  <a:cubicBezTo>
                    <a:pt x="1" y="0"/>
                    <a:pt x="49" y="203"/>
                    <a:pt x="168" y="453"/>
                  </a:cubicBezTo>
                  <a:cubicBezTo>
                    <a:pt x="287" y="703"/>
                    <a:pt x="465" y="1048"/>
                    <a:pt x="715" y="1357"/>
                  </a:cubicBezTo>
                  <a:cubicBezTo>
                    <a:pt x="965" y="1667"/>
                    <a:pt x="1263" y="1929"/>
                    <a:pt x="1489" y="2084"/>
                  </a:cubicBezTo>
                  <a:cubicBezTo>
                    <a:pt x="1715" y="2262"/>
                    <a:pt x="1882" y="2358"/>
                    <a:pt x="1882" y="2358"/>
                  </a:cubicBezTo>
                  <a:cubicBezTo>
                    <a:pt x="1882" y="2358"/>
                    <a:pt x="1858" y="2167"/>
                    <a:pt x="1775" y="1881"/>
                  </a:cubicBezTo>
                  <a:cubicBezTo>
                    <a:pt x="1680" y="1607"/>
                    <a:pt x="1537" y="1238"/>
                    <a:pt x="1263" y="917"/>
                  </a:cubicBezTo>
                  <a:cubicBezTo>
                    <a:pt x="1001" y="584"/>
                    <a:pt x="692" y="357"/>
                    <a:pt x="430" y="214"/>
                  </a:cubicBezTo>
                  <a:cubicBezTo>
                    <a:pt x="180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2" name="Google Shape;17462;p59"/>
            <p:cNvSpPr/>
            <p:nvPr/>
          </p:nvSpPr>
          <p:spPr>
            <a:xfrm>
              <a:off x="2483025" y="1774950"/>
              <a:ext cx="1815750" cy="1529175"/>
            </a:xfrm>
            <a:custGeom>
              <a:avLst/>
              <a:gdLst/>
              <a:ahLst/>
              <a:cxnLst/>
              <a:rect l="l" t="t" r="r" b="b"/>
              <a:pathLst>
                <a:path w="72630" h="61167" extrusionOk="0">
                  <a:moveTo>
                    <a:pt x="62423" y="3596"/>
                  </a:moveTo>
                  <a:cubicBezTo>
                    <a:pt x="62491" y="3596"/>
                    <a:pt x="62561" y="3614"/>
                    <a:pt x="62616" y="3660"/>
                  </a:cubicBezTo>
                  <a:cubicBezTo>
                    <a:pt x="62687" y="3707"/>
                    <a:pt x="62735" y="3803"/>
                    <a:pt x="62759" y="3886"/>
                  </a:cubicBezTo>
                  <a:lnTo>
                    <a:pt x="64199" y="18090"/>
                  </a:lnTo>
                  <a:cubicBezTo>
                    <a:pt x="64199" y="18209"/>
                    <a:pt x="64247" y="18304"/>
                    <a:pt x="64283" y="18412"/>
                  </a:cubicBezTo>
                  <a:lnTo>
                    <a:pt x="71879" y="33652"/>
                  </a:lnTo>
                  <a:cubicBezTo>
                    <a:pt x="71939" y="33771"/>
                    <a:pt x="71915" y="33902"/>
                    <a:pt x="71831" y="34009"/>
                  </a:cubicBezTo>
                  <a:lnTo>
                    <a:pt x="68593" y="37819"/>
                  </a:lnTo>
                  <a:cubicBezTo>
                    <a:pt x="68545" y="37866"/>
                    <a:pt x="68498" y="37926"/>
                    <a:pt x="68474" y="37985"/>
                  </a:cubicBezTo>
                  <a:lnTo>
                    <a:pt x="63735" y="46820"/>
                  </a:lnTo>
                  <a:cubicBezTo>
                    <a:pt x="63723" y="46832"/>
                    <a:pt x="63723" y="46856"/>
                    <a:pt x="63711" y="46867"/>
                  </a:cubicBezTo>
                  <a:lnTo>
                    <a:pt x="59877" y="51999"/>
                  </a:lnTo>
                  <a:cubicBezTo>
                    <a:pt x="59818" y="52094"/>
                    <a:pt x="59735" y="52130"/>
                    <a:pt x="59627" y="52130"/>
                  </a:cubicBezTo>
                  <a:cubicBezTo>
                    <a:pt x="59508" y="52130"/>
                    <a:pt x="59425" y="52094"/>
                    <a:pt x="59366" y="52011"/>
                  </a:cubicBezTo>
                  <a:lnTo>
                    <a:pt x="58389" y="50856"/>
                  </a:lnTo>
                  <a:cubicBezTo>
                    <a:pt x="58318" y="50761"/>
                    <a:pt x="58294" y="50630"/>
                    <a:pt x="58330" y="50523"/>
                  </a:cubicBezTo>
                  <a:lnTo>
                    <a:pt x="59306" y="47879"/>
                  </a:lnTo>
                  <a:cubicBezTo>
                    <a:pt x="59377" y="47653"/>
                    <a:pt x="59377" y="47415"/>
                    <a:pt x="59282" y="47213"/>
                  </a:cubicBezTo>
                  <a:lnTo>
                    <a:pt x="57722" y="43188"/>
                  </a:lnTo>
                  <a:cubicBezTo>
                    <a:pt x="57699" y="43117"/>
                    <a:pt x="57699" y="43022"/>
                    <a:pt x="57722" y="42950"/>
                  </a:cubicBezTo>
                  <a:lnTo>
                    <a:pt x="58473" y="40902"/>
                  </a:lnTo>
                  <a:cubicBezTo>
                    <a:pt x="58544" y="40664"/>
                    <a:pt x="58532" y="40390"/>
                    <a:pt x="58425" y="40176"/>
                  </a:cubicBezTo>
                  <a:lnTo>
                    <a:pt x="57318" y="37902"/>
                  </a:lnTo>
                  <a:cubicBezTo>
                    <a:pt x="57306" y="37878"/>
                    <a:pt x="57294" y="37819"/>
                    <a:pt x="57294" y="37771"/>
                  </a:cubicBezTo>
                  <a:lnTo>
                    <a:pt x="57258" y="34366"/>
                  </a:lnTo>
                  <a:cubicBezTo>
                    <a:pt x="57258" y="34306"/>
                    <a:pt x="57258" y="34247"/>
                    <a:pt x="57246" y="34187"/>
                  </a:cubicBezTo>
                  <a:lnTo>
                    <a:pt x="57139" y="33699"/>
                  </a:lnTo>
                  <a:cubicBezTo>
                    <a:pt x="57080" y="33413"/>
                    <a:pt x="56889" y="33175"/>
                    <a:pt x="56627" y="33044"/>
                  </a:cubicBezTo>
                  <a:cubicBezTo>
                    <a:pt x="56484" y="32985"/>
                    <a:pt x="56353" y="32949"/>
                    <a:pt x="56222" y="32949"/>
                  </a:cubicBezTo>
                  <a:cubicBezTo>
                    <a:pt x="56067" y="32949"/>
                    <a:pt x="55925" y="32997"/>
                    <a:pt x="55817" y="33092"/>
                  </a:cubicBezTo>
                  <a:lnTo>
                    <a:pt x="55627" y="33187"/>
                  </a:lnTo>
                  <a:cubicBezTo>
                    <a:pt x="55579" y="33219"/>
                    <a:pt x="55521" y="33235"/>
                    <a:pt x="55466" y="33235"/>
                  </a:cubicBezTo>
                  <a:cubicBezTo>
                    <a:pt x="55439" y="33235"/>
                    <a:pt x="55413" y="33231"/>
                    <a:pt x="55389" y="33223"/>
                  </a:cubicBezTo>
                  <a:cubicBezTo>
                    <a:pt x="55195" y="33159"/>
                    <a:pt x="54932" y="33128"/>
                    <a:pt x="54605" y="33128"/>
                  </a:cubicBezTo>
                  <a:cubicBezTo>
                    <a:pt x="53825" y="33128"/>
                    <a:pt x="52677" y="33304"/>
                    <a:pt x="51210" y="33640"/>
                  </a:cubicBezTo>
                  <a:cubicBezTo>
                    <a:pt x="50840" y="33724"/>
                    <a:pt x="50469" y="33762"/>
                    <a:pt x="50101" y="33762"/>
                  </a:cubicBezTo>
                  <a:cubicBezTo>
                    <a:pt x="47301" y="33762"/>
                    <a:pt x="44650" y="31563"/>
                    <a:pt x="43840" y="30806"/>
                  </a:cubicBezTo>
                  <a:cubicBezTo>
                    <a:pt x="43745" y="30723"/>
                    <a:pt x="43721" y="30604"/>
                    <a:pt x="43745" y="30484"/>
                  </a:cubicBezTo>
                  <a:lnTo>
                    <a:pt x="44566" y="27258"/>
                  </a:lnTo>
                  <a:cubicBezTo>
                    <a:pt x="44626" y="27032"/>
                    <a:pt x="44602" y="26782"/>
                    <a:pt x="44483" y="26567"/>
                  </a:cubicBezTo>
                  <a:lnTo>
                    <a:pt x="42887" y="23698"/>
                  </a:lnTo>
                  <a:cubicBezTo>
                    <a:pt x="42816" y="23567"/>
                    <a:pt x="42828" y="23400"/>
                    <a:pt x="42947" y="23293"/>
                  </a:cubicBezTo>
                  <a:lnTo>
                    <a:pt x="46352" y="20186"/>
                  </a:lnTo>
                  <a:lnTo>
                    <a:pt x="49186" y="18066"/>
                  </a:lnTo>
                  <a:cubicBezTo>
                    <a:pt x="49221" y="18042"/>
                    <a:pt x="49281" y="18007"/>
                    <a:pt x="49340" y="18007"/>
                  </a:cubicBezTo>
                  <a:lnTo>
                    <a:pt x="55055" y="17495"/>
                  </a:lnTo>
                  <a:cubicBezTo>
                    <a:pt x="55073" y="17488"/>
                    <a:pt x="55090" y="17485"/>
                    <a:pt x="55108" y="17485"/>
                  </a:cubicBezTo>
                  <a:cubicBezTo>
                    <a:pt x="55150" y="17485"/>
                    <a:pt x="55192" y="17502"/>
                    <a:pt x="55234" y="17519"/>
                  </a:cubicBezTo>
                  <a:lnTo>
                    <a:pt x="57794" y="18828"/>
                  </a:lnTo>
                  <a:cubicBezTo>
                    <a:pt x="57935" y="18909"/>
                    <a:pt x="58093" y="18938"/>
                    <a:pt x="58246" y="18938"/>
                  </a:cubicBezTo>
                  <a:cubicBezTo>
                    <a:pt x="58274" y="18938"/>
                    <a:pt x="58302" y="18937"/>
                    <a:pt x="58330" y="18935"/>
                  </a:cubicBezTo>
                  <a:lnTo>
                    <a:pt x="59580" y="18804"/>
                  </a:lnTo>
                  <a:cubicBezTo>
                    <a:pt x="59901" y="18769"/>
                    <a:pt x="60163" y="18578"/>
                    <a:pt x="60318" y="18304"/>
                  </a:cubicBezTo>
                  <a:cubicBezTo>
                    <a:pt x="60449" y="18042"/>
                    <a:pt x="60461" y="17709"/>
                    <a:pt x="60318" y="17435"/>
                  </a:cubicBezTo>
                  <a:lnTo>
                    <a:pt x="60151" y="17114"/>
                  </a:lnTo>
                  <a:cubicBezTo>
                    <a:pt x="60056" y="16959"/>
                    <a:pt x="59937" y="16816"/>
                    <a:pt x="59782" y="16733"/>
                  </a:cubicBezTo>
                  <a:lnTo>
                    <a:pt x="58270" y="15864"/>
                  </a:lnTo>
                  <a:cubicBezTo>
                    <a:pt x="58246" y="15852"/>
                    <a:pt x="58211" y="15828"/>
                    <a:pt x="58199" y="15804"/>
                  </a:cubicBezTo>
                  <a:lnTo>
                    <a:pt x="57770" y="15375"/>
                  </a:lnTo>
                  <a:cubicBezTo>
                    <a:pt x="57585" y="15190"/>
                    <a:pt x="57343" y="15101"/>
                    <a:pt x="57098" y="15101"/>
                  </a:cubicBezTo>
                  <a:cubicBezTo>
                    <a:pt x="57044" y="15101"/>
                    <a:pt x="56990" y="15105"/>
                    <a:pt x="56937" y="15114"/>
                  </a:cubicBezTo>
                  <a:lnTo>
                    <a:pt x="55639" y="15316"/>
                  </a:lnTo>
                  <a:cubicBezTo>
                    <a:pt x="55621" y="15319"/>
                    <a:pt x="55605" y="15321"/>
                    <a:pt x="55589" y="15321"/>
                  </a:cubicBezTo>
                  <a:cubicBezTo>
                    <a:pt x="55550" y="15321"/>
                    <a:pt x="55514" y="15312"/>
                    <a:pt x="55472" y="15304"/>
                  </a:cubicBezTo>
                  <a:lnTo>
                    <a:pt x="54734" y="15030"/>
                  </a:lnTo>
                  <a:cubicBezTo>
                    <a:pt x="54651" y="15006"/>
                    <a:pt x="54591" y="14947"/>
                    <a:pt x="54555" y="14875"/>
                  </a:cubicBezTo>
                  <a:lnTo>
                    <a:pt x="54282" y="14352"/>
                  </a:lnTo>
                  <a:cubicBezTo>
                    <a:pt x="54114" y="14032"/>
                    <a:pt x="53786" y="13844"/>
                    <a:pt x="53444" y="13844"/>
                  </a:cubicBezTo>
                  <a:cubicBezTo>
                    <a:pt x="53301" y="13844"/>
                    <a:pt x="53156" y="13877"/>
                    <a:pt x="53019" y="13947"/>
                  </a:cubicBezTo>
                  <a:lnTo>
                    <a:pt x="52769" y="14078"/>
                  </a:lnTo>
                  <a:cubicBezTo>
                    <a:pt x="52722" y="14101"/>
                    <a:pt x="52671" y="14113"/>
                    <a:pt x="52622" y="14113"/>
                  </a:cubicBezTo>
                  <a:cubicBezTo>
                    <a:pt x="52573" y="14113"/>
                    <a:pt x="52525" y="14101"/>
                    <a:pt x="52484" y="14078"/>
                  </a:cubicBezTo>
                  <a:lnTo>
                    <a:pt x="51841" y="13780"/>
                  </a:lnTo>
                  <a:cubicBezTo>
                    <a:pt x="51718" y="13721"/>
                    <a:pt x="51580" y="13691"/>
                    <a:pt x="51441" y="13691"/>
                  </a:cubicBezTo>
                  <a:cubicBezTo>
                    <a:pt x="51271" y="13691"/>
                    <a:pt x="51098" y="13736"/>
                    <a:pt x="50948" y="13828"/>
                  </a:cubicBezTo>
                  <a:cubicBezTo>
                    <a:pt x="50686" y="13994"/>
                    <a:pt x="50519" y="14292"/>
                    <a:pt x="50507" y="14602"/>
                  </a:cubicBezTo>
                  <a:lnTo>
                    <a:pt x="50483" y="15054"/>
                  </a:lnTo>
                  <a:cubicBezTo>
                    <a:pt x="50472" y="15125"/>
                    <a:pt x="50460" y="15197"/>
                    <a:pt x="50400" y="15256"/>
                  </a:cubicBezTo>
                  <a:cubicBezTo>
                    <a:pt x="50091" y="15602"/>
                    <a:pt x="49269" y="16411"/>
                    <a:pt x="48328" y="16614"/>
                  </a:cubicBezTo>
                  <a:cubicBezTo>
                    <a:pt x="48285" y="16622"/>
                    <a:pt x="48241" y="16626"/>
                    <a:pt x="48198" y="16626"/>
                  </a:cubicBezTo>
                  <a:cubicBezTo>
                    <a:pt x="47494" y="16626"/>
                    <a:pt x="46738" y="15597"/>
                    <a:pt x="46435" y="15137"/>
                  </a:cubicBezTo>
                  <a:cubicBezTo>
                    <a:pt x="46376" y="15054"/>
                    <a:pt x="46364" y="14959"/>
                    <a:pt x="46400" y="14875"/>
                  </a:cubicBezTo>
                  <a:cubicBezTo>
                    <a:pt x="46412" y="14780"/>
                    <a:pt x="46471" y="14709"/>
                    <a:pt x="46566" y="14661"/>
                  </a:cubicBezTo>
                  <a:lnTo>
                    <a:pt x="48317" y="13744"/>
                  </a:lnTo>
                  <a:cubicBezTo>
                    <a:pt x="48495" y="13637"/>
                    <a:pt x="48638" y="13482"/>
                    <a:pt x="48733" y="13292"/>
                  </a:cubicBezTo>
                  <a:lnTo>
                    <a:pt x="49805" y="10923"/>
                  </a:lnTo>
                  <a:cubicBezTo>
                    <a:pt x="49852" y="10827"/>
                    <a:pt x="49864" y="10720"/>
                    <a:pt x="49876" y="10613"/>
                  </a:cubicBezTo>
                  <a:lnTo>
                    <a:pt x="49971" y="9649"/>
                  </a:lnTo>
                  <a:cubicBezTo>
                    <a:pt x="49995" y="9351"/>
                    <a:pt x="49876" y="9065"/>
                    <a:pt x="49674" y="8875"/>
                  </a:cubicBezTo>
                  <a:cubicBezTo>
                    <a:pt x="49496" y="8717"/>
                    <a:pt x="49278" y="8624"/>
                    <a:pt x="49039" y="8624"/>
                  </a:cubicBezTo>
                  <a:cubicBezTo>
                    <a:pt x="48989" y="8624"/>
                    <a:pt x="48939" y="8628"/>
                    <a:pt x="48888" y="8637"/>
                  </a:cubicBezTo>
                  <a:lnTo>
                    <a:pt x="48150" y="8756"/>
                  </a:lnTo>
                  <a:cubicBezTo>
                    <a:pt x="48130" y="8758"/>
                    <a:pt x="48111" y="8760"/>
                    <a:pt x="48092" y="8760"/>
                  </a:cubicBezTo>
                  <a:cubicBezTo>
                    <a:pt x="48032" y="8760"/>
                    <a:pt x="47975" y="8744"/>
                    <a:pt x="47912" y="8708"/>
                  </a:cubicBezTo>
                  <a:lnTo>
                    <a:pt x="47185" y="8232"/>
                  </a:lnTo>
                  <a:cubicBezTo>
                    <a:pt x="47029" y="8132"/>
                    <a:pt x="46851" y="8083"/>
                    <a:pt x="46674" y="8083"/>
                  </a:cubicBezTo>
                  <a:cubicBezTo>
                    <a:pt x="46556" y="8083"/>
                    <a:pt x="46438" y="8105"/>
                    <a:pt x="46328" y="8148"/>
                  </a:cubicBezTo>
                  <a:lnTo>
                    <a:pt x="46126" y="8220"/>
                  </a:lnTo>
                  <a:cubicBezTo>
                    <a:pt x="46089" y="8229"/>
                    <a:pt x="46050" y="8235"/>
                    <a:pt x="46011" y="8235"/>
                  </a:cubicBezTo>
                  <a:cubicBezTo>
                    <a:pt x="45949" y="8235"/>
                    <a:pt x="45886" y="8221"/>
                    <a:pt x="45828" y="8184"/>
                  </a:cubicBezTo>
                  <a:cubicBezTo>
                    <a:pt x="45745" y="8125"/>
                    <a:pt x="45685" y="8041"/>
                    <a:pt x="45673" y="7934"/>
                  </a:cubicBezTo>
                  <a:lnTo>
                    <a:pt x="45447" y="5839"/>
                  </a:lnTo>
                  <a:cubicBezTo>
                    <a:pt x="45435" y="5684"/>
                    <a:pt x="45507" y="5553"/>
                    <a:pt x="45638" y="5493"/>
                  </a:cubicBezTo>
                  <a:lnTo>
                    <a:pt x="49079" y="3957"/>
                  </a:lnTo>
                  <a:cubicBezTo>
                    <a:pt x="49120" y="3940"/>
                    <a:pt x="49168" y="3931"/>
                    <a:pt x="49215" y="3931"/>
                  </a:cubicBezTo>
                  <a:cubicBezTo>
                    <a:pt x="49263" y="3931"/>
                    <a:pt x="49311" y="3940"/>
                    <a:pt x="49352" y="3957"/>
                  </a:cubicBezTo>
                  <a:lnTo>
                    <a:pt x="51817" y="5124"/>
                  </a:lnTo>
                  <a:cubicBezTo>
                    <a:pt x="51948" y="5176"/>
                    <a:pt x="52078" y="5210"/>
                    <a:pt x="52214" y="5210"/>
                  </a:cubicBezTo>
                  <a:cubicBezTo>
                    <a:pt x="52263" y="5210"/>
                    <a:pt x="52314" y="5205"/>
                    <a:pt x="52365" y="5196"/>
                  </a:cubicBezTo>
                  <a:lnTo>
                    <a:pt x="62366" y="3600"/>
                  </a:lnTo>
                  <a:cubicBezTo>
                    <a:pt x="62385" y="3598"/>
                    <a:pt x="62404" y="3596"/>
                    <a:pt x="62423" y="3596"/>
                  </a:cubicBezTo>
                  <a:close/>
                  <a:moveTo>
                    <a:pt x="62475" y="2955"/>
                  </a:moveTo>
                  <a:cubicBezTo>
                    <a:pt x="62422" y="2955"/>
                    <a:pt x="62370" y="2959"/>
                    <a:pt x="62318" y="2969"/>
                  </a:cubicBezTo>
                  <a:lnTo>
                    <a:pt x="52317" y="4553"/>
                  </a:lnTo>
                  <a:cubicBezTo>
                    <a:pt x="52300" y="4560"/>
                    <a:pt x="52281" y="4563"/>
                    <a:pt x="52262" y="4563"/>
                  </a:cubicBezTo>
                  <a:cubicBezTo>
                    <a:pt x="52217" y="4563"/>
                    <a:pt x="52169" y="4546"/>
                    <a:pt x="52127" y="4529"/>
                  </a:cubicBezTo>
                  <a:lnTo>
                    <a:pt x="49674" y="3362"/>
                  </a:lnTo>
                  <a:cubicBezTo>
                    <a:pt x="49543" y="3303"/>
                    <a:pt x="49409" y="3273"/>
                    <a:pt x="49275" y="3273"/>
                  </a:cubicBezTo>
                  <a:cubicBezTo>
                    <a:pt x="49141" y="3273"/>
                    <a:pt x="49007" y="3303"/>
                    <a:pt x="48876" y="3362"/>
                  </a:cubicBezTo>
                  <a:lnTo>
                    <a:pt x="45411" y="4946"/>
                  </a:lnTo>
                  <a:cubicBezTo>
                    <a:pt x="45042" y="5124"/>
                    <a:pt x="44816" y="5505"/>
                    <a:pt x="44864" y="5910"/>
                  </a:cubicBezTo>
                  <a:lnTo>
                    <a:pt x="45090" y="8006"/>
                  </a:lnTo>
                  <a:cubicBezTo>
                    <a:pt x="45114" y="8291"/>
                    <a:pt x="45280" y="8565"/>
                    <a:pt x="45530" y="8708"/>
                  </a:cubicBezTo>
                  <a:cubicBezTo>
                    <a:pt x="45678" y="8799"/>
                    <a:pt x="45851" y="8845"/>
                    <a:pt x="46021" y="8845"/>
                  </a:cubicBezTo>
                  <a:cubicBezTo>
                    <a:pt x="46140" y="8845"/>
                    <a:pt x="46257" y="8823"/>
                    <a:pt x="46364" y="8779"/>
                  </a:cubicBezTo>
                  <a:lnTo>
                    <a:pt x="46554" y="8708"/>
                  </a:lnTo>
                  <a:cubicBezTo>
                    <a:pt x="46594" y="8690"/>
                    <a:pt x="46633" y="8683"/>
                    <a:pt x="46671" y="8683"/>
                  </a:cubicBezTo>
                  <a:cubicBezTo>
                    <a:pt x="46737" y="8683"/>
                    <a:pt x="46799" y="8706"/>
                    <a:pt x="46852" y="8744"/>
                  </a:cubicBezTo>
                  <a:lnTo>
                    <a:pt x="47590" y="9220"/>
                  </a:lnTo>
                  <a:cubicBezTo>
                    <a:pt x="47736" y="9311"/>
                    <a:pt x="47910" y="9367"/>
                    <a:pt x="48090" y="9367"/>
                  </a:cubicBezTo>
                  <a:cubicBezTo>
                    <a:pt x="48145" y="9367"/>
                    <a:pt x="48201" y="9362"/>
                    <a:pt x="48257" y="9351"/>
                  </a:cubicBezTo>
                  <a:lnTo>
                    <a:pt x="48983" y="9232"/>
                  </a:lnTo>
                  <a:cubicBezTo>
                    <a:pt x="49001" y="9230"/>
                    <a:pt x="49018" y="9229"/>
                    <a:pt x="49035" y="9229"/>
                  </a:cubicBezTo>
                  <a:cubicBezTo>
                    <a:pt x="49124" y="9229"/>
                    <a:pt x="49209" y="9255"/>
                    <a:pt x="49269" y="9315"/>
                  </a:cubicBezTo>
                  <a:cubicBezTo>
                    <a:pt x="49340" y="9375"/>
                    <a:pt x="49388" y="9482"/>
                    <a:pt x="49376" y="9589"/>
                  </a:cubicBezTo>
                  <a:lnTo>
                    <a:pt x="49281" y="10553"/>
                  </a:lnTo>
                  <a:cubicBezTo>
                    <a:pt x="49281" y="10589"/>
                    <a:pt x="49269" y="10625"/>
                    <a:pt x="49257" y="10661"/>
                  </a:cubicBezTo>
                  <a:lnTo>
                    <a:pt x="48186" y="13030"/>
                  </a:lnTo>
                  <a:cubicBezTo>
                    <a:pt x="48150" y="13089"/>
                    <a:pt x="48090" y="13149"/>
                    <a:pt x="48031" y="13173"/>
                  </a:cubicBezTo>
                  <a:lnTo>
                    <a:pt x="46281" y="14101"/>
                  </a:lnTo>
                  <a:cubicBezTo>
                    <a:pt x="46042" y="14221"/>
                    <a:pt x="45864" y="14435"/>
                    <a:pt x="45804" y="14697"/>
                  </a:cubicBezTo>
                  <a:cubicBezTo>
                    <a:pt x="45721" y="14947"/>
                    <a:pt x="45769" y="15209"/>
                    <a:pt x="45923" y="15435"/>
                  </a:cubicBezTo>
                  <a:cubicBezTo>
                    <a:pt x="46462" y="16276"/>
                    <a:pt x="47255" y="17205"/>
                    <a:pt x="48161" y="17205"/>
                  </a:cubicBezTo>
                  <a:cubicBezTo>
                    <a:pt x="48255" y="17205"/>
                    <a:pt x="48351" y="17195"/>
                    <a:pt x="48447" y="17173"/>
                  </a:cubicBezTo>
                  <a:cubicBezTo>
                    <a:pt x="49555" y="16935"/>
                    <a:pt x="50483" y="16018"/>
                    <a:pt x="50841" y="15625"/>
                  </a:cubicBezTo>
                  <a:cubicBezTo>
                    <a:pt x="50995" y="15471"/>
                    <a:pt x="51067" y="15256"/>
                    <a:pt x="51079" y="15030"/>
                  </a:cubicBezTo>
                  <a:lnTo>
                    <a:pt x="51103" y="14590"/>
                  </a:lnTo>
                  <a:cubicBezTo>
                    <a:pt x="51114" y="14482"/>
                    <a:pt x="51174" y="14375"/>
                    <a:pt x="51257" y="14316"/>
                  </a:cubicBezTo>
                  <a:cubicBezTo>
                    <a:pt x="51314" y="14284"/>
                    <a:pt x="51370" y="14270"/>
                    <a:pt x="51427" y="14270"/>
                  </a:cubicBezTo>
                  <a:cubicBezTo>
                    <a:pt x="51478" y="14270"/>
                    <a:pt x="51528" y="14281"/>
                    <a:pt x="51579" y="14304"/>
                  </a:cubicBezTo>
                  <a:lnTo>
                    <a:pt x="52210" y="14602"/>
                  </a:lnTo>
                  <a:cubicBezTo>
                    <a:pt x="52338" y="14660"/>
                    <a:pt x="52477" y="14689"/>
                    <a:pt x="52615" y="14689"/>
                  </a:cubicBezTo>
                  <a:cubicBezTo>
                    <a:pt x="52760" y="14689"/>
                    <a:pt x="52903" y="14657"/>
                    <a:pt x="53031" y="14590"/>
                  </a:cubicBezTo>
                  <a:lnTo>
                    <a:pt x="53281" y="14459"/>
                  </a:lnTo>
                  <a:cubicBezTo>
                    <a:pt x="53332" y="14433"/>
                    <a:pt x="53385" y="14421"/>
                    <a:pt x="53436" y="14421"/>
                  </a:cubicBezTo>
                  <a:cubicBezTo>
                    <a:pt x="53555" y="14421"/>
                    <a:pt x="53667" y="14485"/>
                    <a:pt x="53734" y="14602"/>
                  </a:cubicBezTo>
                  <a:lnTo>
                    <a:pt x="53996" y="15125"/>
                  </a:lnTo>
                  <a:cubicBezTo>
                    <a:pt x="54115" y="15352"/>
                    <a:pt x="54293" y="15506"/>
                    <a:pt x="54520" y="15590"/>
                  </a:cubicBezTo>
                  <a:lnTo>
                    <a:pt x="55270" y="15852"/>
                  </a:lnTo>
                  <a:cubicBezTo>
                    <a:pt x="55367" y="15892"/>
                    <a:pt x="55476" y="15911"/>
                    <a:pt x="55588" y="15911"/>
                  </a:cubicBezTo>
                  <a:cubicBezTo>
                    <a:pt x="55640" y="15911"/>
                    <a:pt x="55693" y="15907"/>
                    <a:pt x="55746" y="15899"/>
                  </a:cubicBezTo>
                  <a:lnTo>
                    <a:pt x="57032" y="15685"/>
                  </a:lnTo>
                  <a:cubicBezTo>
                    <a:pt x="57051" y="15681"/>
                    <a:pt x="57070" y="15679"/>
                    <a:pt x="57089" y="15679"/>
                  </a:cubicBezTo>
                  <a:cubicBezTo>
                    <a:pt x="57176" y="15679"/>
                    <a:pt x="57259" y="15721"/>
                    <a:pt x="57318" y="15780"/>
                  </a:cubicBezTo>
                  <a:lnTo>
                    <a:pt x="57746" y="16209"/>
                  </a:lnTo>
                  <a:cubicBezTo>
                    <a:pt x="57806" y="16280"/>
                    <a:pt x="57889" y="16328"/>
                    <a:pt x="57961" y="16376"/>
                  </a:cubicBezTo>
                  <a:lnTo>
                    <a:pt x="59461" y="17233"/>
                  </a:lnTo>
                  <a:cubicBezTo>
                    <a:pt x="59520" y="17269"/>
                    <a:pt x="59568" y="17316"/>
                    <a:pt x="59592" y="17376"/>
                  </a:cubicBezTo>
                  <a:lnTo>
                    <a:pt x="59758" y="17685"/>
                  </a:lnTo>
                  <a:cubicBezTo>
                    <a:pt x="59818" y="17792"/>
                    <a:pt x="59818" y="17888"/>
                    <a:pt x="59758" y="17995"/>
                  </a:cubicBezTo>
                  <a:cubicBezTo>
                    <a:pt x="59711" y="18102"/>
                    <a:pt x="59616" y="18162"/>
                    <a:pt x="59508" y="18173"/>
                  </a:cubicBezTo>
                  <a:lnTo>
                    <a:pt x="58258" y="18304"/>
                  </a:lnTo>
                  <a:cubicBezTo>
                    <a:pt x="58237" y="18311"/>
                    <a:pt x="58217" y="18314"/>
                    <a:pt x="58198" y="18314"/>
                  </a:cubicBezTo>
                  <a:cubicBezTo>
                    <a:pt x="58152" y="18314"/>
                    <a:pt x="58110" y="18297"/>
                    <a:pt x="58068" y="18281"/>
                  </a:cubicBezTo>
                  <a:lnTo>
                    <a:pt x="55508" y="16971"/>
                  </a:lnTo>
                  <a:cubicBezTo>
                    <a:pt x="55367" y="16890"/>
                    <a:pt x="55218" y="16861"/>
                    <a:pt x="55067" y="16861"/>
                  </a:cubicBezTo>
                  <a:cubicBezTo>
                    <a:pt x="55039" y="16861"/>
                    <a:pt x="55012" y="16862"/>
                    <a:pt x="54984" y="16864"/>
                  </a:cubicBezTo>
                  <a:lnTo>
                    <a:pt x="49269" y="17388"/>
                  </a:lnTo>
                  <a:cubicBezTo>
                    <a:pt x="49102" y="17400"/>
                    <a:pt x="48924" y="17459"/>
                    <a:pt x="48793" y="17566"/>
                  </a:cubicBezTo>
                  <a:lnTo>
                    <a:pt x="45959" y="19674"/>
                  </a:lnTo>
                  <a:cubicBezTo>
                    <a:pt x="45935" y="19697"/>
                    <a:pt x="45923" y="19721"/>
                    <a:pt x="45888" y="19733"/>
                  </a:cubicBezTo>
                  <a:lnTo>
                    <a:pt x="42494" y="22829"/>
                  </a:lnTo>
                  <a:cubicBezTo>
                    <a:pt x="42173" y="23115"/>
                    <a:pt x="42090" y="23591"/>
                    <a:pt x="42304" y="23984"/>
                  </a:cubicBezTo>
                  <a:lnTo>
                    <a:pt x="43899" y="26853"/>
                  </a:lnTo>
                  <a:cubicBezTo>
                    <a:pt x="43935" y="26924"/>
                    <a:pt x="43935" y="27020"/>
                    <a:pt x="43923" y="27091"/>
                  </a:cubicBezTo>
                  <a:lnTo>
                    <a:pt x="43102" y="30318"/>
                  </a:lnTo>
                  <a:cubicBezTo>
                    <a:pt x="43030" y="30663"/>
                    <a:pt x="43137" y="31008"/>
                    <a:pt x="43387" y="31246"/>
                  </a:cubicBezTo>
                  <a:cubicBezTo>
                    <a:pt x="44258" y="32033"/>
                    <a:pt x="47057" y="34361"/>
                    <a:pt x="50072" y="34361"/>
                  </a:cubicBezTo>
                  <a:cubicBezTo>
                    <a:pt x="50480" y="34361"/>
                    <a:pt x="50893" y="34318"/>
                    <a:pt x="51305" y="34223"/>
                  </a:cubicBezTo>
                  <a:cubicBezTo>
                    <a:pt x="53044" y="33822"/>
                    <a:pt x="54030" y="33724"/>
                    <a:pt x="54581" y="33724"/>
                  </a:cubicBezTo>
                  <a:cubicBezTo>
                    <a:pt x="54898" y="33724"/>
                    <a:pt x="55071" y="33756"/>
                    <a:pt x="55163" y="33782"/>
                  </a:cubicBezTo>
                  <a:cubicBezTo>
                    <a:pt x="55251" y="33813"/>
                    <a:pt x="55341" y="33828"/>
                    <a:pt x="55430" y="33828"/>
                  </a:cubicBezTo>
                  <a:cubicBezTo>
                    <a:pt x="55583" y="33828"/>
                    <a:pt x="55735" y="33786"/>
                    <a:pt x="55877" y="33711"/>
                  </a:cubicBezTo>
                  <a:lnTo>
                    <a:pt x="56067" y="33604"/>
                  </a:lnTo>
                  <a:cubicBezTo>
                    <a:pt x="56118" y="33572"/>
                    <a:pt x="56175" y="33558"/>
                    <a:pt x="56229" y="33558"/>
                  </a:cubicBezTo>
                  <a:cubicBezTo>
                    <a:pt x="56278" y="33558"/>
                    <a:pt x="56326" y="33569"/>
                    <a:pt x="56365" y="33592"/>
                  </a:cubicBezTo>
                  <a:cubicBezTo>
                    <a:pt x="56460" y="33640"/>
                    <a:pt x="56532" y="33723"/>
                    <a:pt x="56544" y="33830"/>
                  </a:cubicBezTo>
                  <a:lnTo>
                    <a:pt x="56651" y="34318"/>
                  </a:lnTo>
                  <a:lnTo>
                    <a:pt x="56651" y="34378"/>
                  </a:lnTo>
                  <a:lnTo>
                    <a:pt x="56687" y="37795"/>
                  </a:lnTo>
                  <a:cubicBezTo>
                    <a:pt x="56687" y="37926"/>
                    <a:pt x="56710" y="38069"/>
                    <a:pt x="56770" y="38188"/>
                  </a:cubicBezTo>
                  <a:lnTo>
                    <a:pt x="57877" y="40450"/>
                  </a:lnTo>
                  <a:cubicBezTo>
                    <a:pt x="57913" y="40533"/>
                    <a:pt x="57913" y="40617"/>
                    <a:pt x="57889" y="40712"/>
                  </a:cubicBezTo>
                  <a:lnTo>
                    <a:pt x="57139" y="42760"/>
                  </a:lnTo>
                  <a:cubicBezTo>
                    <a:pt x="57068" y="42986"/>
                    <a:pt x="57068" y="43224"/>
                    <a:pt x="57163" y="43427"/>
                  </a:cubicBezTo>
                  <a:lnTo>
                    <a:pt x="58723" y="47451"/>
                  </a:lnTo>
                  <a:cubicBezTo>
                    <a:pt x="58746" y="47522"/>
                    <a:pt x="58746" y="47618"/>
                    <a:pt x="58723" y="47689"/>
                  </a:cubicBezTo>
                  <a:lnTo>
                    <a:pt x="57758" y="50332"/>
                  </a:lnTo>
                  <a:cubicBezTo>
                    <a:pt x="57639" y="50654"/>
                    <a:pt x="57711" y="51011"/>
                    <a:pt x="57913" y="51261"/>
                  </a:cubicBezTo>
                  <a:lnTo>
                    <a:pt x="58889" y="52416"/>
                  </a:lnTo>
                  <a:cubicBezTo>
                    <a:pt x="59080" y="52642"/>
                    <a:pt x="59330" y="52761"/>
                    <a:pt x="59616" y="52761"/>
                  </a:cubicBezTo>
                  <a:cubicBezTo>
                    <a:pt x="59627" y="52761"/>
                    <a:pt x="59639" y="52761"/>
                    <a:pt x="59699" y="52737"/>
                  </a:cubicBezTo>
                  <a:cubicBezTo>
                    <a:pt x="59985" y="52737"/>
                    <a:pt x="60258" y="52594"/>
                    <a:pt x="60437" y="52356"/>
                  </a:cubicBezTo>
                  <a:lnTo>
                    <a:pt x="64259" y="47225"/>
                  </a:lnTo>
                  <a:cubicBezTo>
                    <a:pt x="64283" y="47177"/>
                    <a:pt x="64307" y="47153"/>
                    <a:pt x="64330" y="47106"/>
                  </a:cubicBezTo>
                  <a:lnTo>
                    <a:pt x="69069" y="38271"/>
                  </a:lnTo>
                  <a:cubicBezTo>
                    <a:pt x="69081" y="38247"/>
                    <a:pt x="69093" y="38223"/>
                    <a:pt x="69105" y="38212"/>
                  </a:cubicBezTo>
                  <a:lnTo>
                    <a:pt x="72355" y="34378"/>
                  </a:lnTo>
                  <a:cubicBezTo>
                    <a:pt x="72593" y="34104"/>
                    <a:pt x="72629" y="33699"/>
                    <a:pt x="72474" y="33354"/>
                  </a:cubicBezTo>
                  <a:lnTo>
                    <a:pt x="64878" y="18114"/>
                  </a:lnTo>
                  <a:cubicBezTo>
                    <a:pt x="64866" y="18066"/>
                    <a:pt x="64854" y="18042"/>
                    <a:pt x="64854" y="17995"/>
                  </a:cubicBezTo>
                  <a:lnTo>
                    <a:pt x="63402" y="3803"/>
                  </a:lnTo>
                  <a:cubicBezTo>
                    <a:pt x="63390" y="3541"/>
                    <a:pt x="63259" y="3303"/>
                    <a:pt x="63045" y="3148"/>
                  </a:cubicBezTo>
                  <a:cubicBezTo>
                    <a:pt x="62884" y="3025"/>
                    <a:pt x="62678" y="2955"/>
                    <a:pt x="62475" y="2955"/>
                  </a:cubicBezTo>
                  <a:close/>
                  <a:moveTo>
                    <a:pt x="27341" y="619"/>
                  </a:moveTo>
                  <a:cubicBezTo>
                    <a:pt x="27356" y="619"/>
                    <a:pt x="27370" y="621"/>
                    <a:pt x="27385" y="624"/>
                  </a:cubicBezTo>
                  <a:lnTo>
                    <a:pt x="36125" y="2029"/>
                  </a:lnTo>
                  <a:cubicBezTo>
                    <a:pt x="36220" y="2040"/>
                    <a:pt x="36303" y="2088"/>
                    <a:pt x="36351" y="2160"/>
                  </a:cubicBezTo>
                  <a:cubicBezTo>
                    <a:pt x="36398" y="2231"/>
                    <a:pt x="36410" y="2326"/>
                    <a:pt x="36398" y="2410"/>
                  </a:cubicBezTo>
                  <a:lnTo>
                    <a:pt x="35779" y="5136"/>
                  </a:lnTo>
                  <a:cubicBezTo>
                    <a:pt x="35767" y="5243"/>
                    <a:pt x="35696" y="5327"/>
                    <a:pt x="35589" y="5374"/>
                  </a:cubicBezTo>
                  <a:lnTo>
                    <a:pt x="33446" y="6231"/>
                  </a:lnTo>
                  <a:cubicBezTo>
                    <a:pt x="33374" y="6267"/>
                    <a:pt x="33303" y="6315"/>
                    <a:pt x="33243" y="6351"/>
                  </a:cubicBezTo>
                  <a:lnTo>
                    <a:pt x="31541" y="7625"/>
                  </a:lnTo>
                  <a:cubicBezTo>
                    <a:pt x="31493" y="7648"/>
                    <a:pt x="31457" y="7684"/>
                    <a:pt x="31422" y="7720"/>
                  </a:cubicBezTo>
                  <a:lnTo>
                    <a:pt x="29743" y="9470"/>
                  </a:lnTo>
                  <a:cubicBezTo>
                    <a:pt x="29695" y="9506"/>
                    <a:pt x="29636" y="9541"/>
                    <a:pt x="29576" y="9553"/>
                  </a:cubicBezTo>
                  <a:lnTo>
                    <a:pt x="20623" y="11446"/>
                  </a:lnTo>
                  <a:cubicBezTo>
                    <a:pt x="20361" y="11506"/>
                    <a:pt x="20158" y="11637"/>
                    <a:pt x="20027" y="11851"/>
                  </a:cubicBezTo>
                  <a:lnTo>
                    <a:pt x="17956" y="14911"/>
                  </a:lnTo>
                  <a:lnTo>
                    <a:pt x="16765" y="16638"/>
                  </a:lnTo>
                  <a:cubicBezTo>
                    <a:pt x="16598" y="16876"/>
                    <a:pt x="16551" y="17161"/>
                    <a:pt x="16634" y="17423"/>
                  </a:cubicBezTo>
                  <a:lnTo>
                    <a:pt x="17527" y="20721"/>
                  </a:lnTo>
                  <a:cubicBezTo>
                    <a:pt x="17551" y="20817"/>
                    <a:pt x="17527" y="20924"/>
                    <a:pt x="17467" y="21019"/>
                  </a:cubicBezTo>
                  <a:lnTo>
                    <a:pt x="16955" y="21638"/>
                  </a:lnTo>
                  <a:cubicBezTo>
                    <a:pt x="16899" y="21719"/>
                    <a:pt x="16803" y="21762"/>
                    <a:pt x="16707" y="21762"/>
                  </a:cubicBezTo>
                  <a:cubicBezTo>
                    <a:pt x="16662" y="21762"/>
                    <a:pt x="16616" y="21752"/>
                    <a:pt x="16574" y="21733"/>
                  </a:cubicBezTo>
                  <a:lnTo>
                    <a:pt x="15705" y="21340"/>
                  </a:lnTo>
                  <a:cubicBezTo>
                    <a:pt x="15681" y="21329"/>
                    <a:pt x="15646" y="21329"/>
                    <a:pt x="15622" y="21317"/>
                  </a:cubicBezTo>
                  <a:lnTo>
                    <a:pt x="12062" y="20102"/>
                  </a:lnTo>
                  <a:cubicBezTo>
                    <a:pt x="11968" y="20069"/>
                    <a:pt x="11866" y="20051"/>
                    <a:pt x="11763" y="20051"/>
                  </a:cubicBezTo>
                  <a:cubicBezTo>
                    <a:pt x="11644" y="20051"/>
                    <a:pt x="11522" y="20075"/>
                    <a:pt x="11407" y="20126"/>
                  </a:cubicBezTo>
                  <a:lnTo>
                    <a:pt x="9859" y="20745"/>
                  </a:lnTo>
                  <a:cubicBezTo>
                    <a:pt x="9574" y="20852"/>
                    <a:pt x="9359" y="21102"/>
                    <a:pt x="9300" y="21412"/>
                  </a:cubicBezTo>
                  <a:lnTo>
                    <a:pt x="9085" y="22400"/>
                  </a:lnTo>
                  <a:cubicBezTo>
                    <a:pt x="9014" y="22710"/>
                    <a:pt x="9121" y="23043"/>
                    <a:pt x="9335" y="23257"/>
                  </a:cubicBezTo>
                  <a:cubicBezTo>
                    <a:pt x="9517" y="23439"/>
                    <a:pt x="9769" y="23537"/>
                    <a:pt x="10022" y="23537"/>
                  </a:cubicBezTo>
                  <a:cubicBezTo>
                    <a:pt x="10083" y="23537"/>
                    <a:pt x="10144" y="23531"/>
                    <a:pt x="10205" y="23519"/>
                  </a:cubicBezTo>
                  <a:lnTo>
                    <a:pt x="11502" y="23245"/>
                  </a:lnTo>
                  <a:cubicBezTo>
                    <a:pt x="11530" y="23237"/>
                    <a:pt x="11557" y="23233"/>
                    <a:pt x="11584" y="23233"/>
                  </a:cubicBezTo>
                  <a:cubicBezTo>
                    <a:pt x="11709" y="23233"/>
                    <a:pt x="11822" y="23318"/>
                    <a:pt x="11871" y="23436"/>
                  </a:cubicBezTo>
                  <a:lnTo>
                    <a:pt x="12241" y="24377"/>
                  </a:lnTo>
                  <a:cubicBezTo>
                    <a:pt x="12276" y="24472"/>
                    <a:pt x="12276" y="24555"/>
                    <a:pt x="12229" y="24650"/>
                  </a:cubicBezTo>
                  <a:lnTo>
                    <a:pt x="11502" y="26091"/>
                  </a:lnTo>
                  <a:cubicBezTo>
                    <a:pt x="11395" y="26282"/>
                    <a:pt x="11360" y="26508"/>
                    <a:pt x="11407" y="26710"/>
                  </a:cubicBezTo>
                  <a:cubicBezTo>
                    <a:pt x="11407" y="26734"/>
                    <a:pt x="11419" y="26746"/>
                    <a:pt x="11419" y="26758"/>
                  </a:cubicBezTo>
                  <a:lnTo>
                    <a:pt x="12348" y="29270"/>
                  </a:lnTo>
                  <a:cubicBezTo>
                    <a:pt x="12419" y="29591"/>
                    <a:pt x="12645" y="29842"/>
                    <a:pt x="12943" y="29949"/>
                  </a:cubicBezTo>
                  <a:lnTo>
                    <a:pt x="13979" y="30627"/>
                  </a:lnTo>
                  <a:cubicBezTo>
                    <a:pt x="14003" y="30639"/>
                    <a:pt x="14027" y="30639"/>
                    <a:pt x="14062" y="30663"/>
                  </a:cubicBezTo>
                  <a:cubicBezTo>
                    <a:pt x="14148" y="30689"/>
                    <a:pt x="14221" y="30708"/>
                    <a:pt x="14300" y="30708"/>
                  </a:cubicBezTo>
                  <a:cubicBezTo>
                    <a:pt x="14331" y="30708"/>
                    <a:pt x="14362" y="30705"/>
                    <a:pt x="14396" y="30699"/>
                  </a:cubicBezTo>
                  <a:lnTo>
                    <a:pt x="15812" y="30604"/>
                  </a:lnTo>
                  <a:cubicBezTo>
                    <a:pt x="16027" y="30580"/>
                    <a:pt x="16229" y="30496"/>
                    <a:pt x="16384" y="30365"/>
                  </a:cubicBezTo>
                  <a:lnTo>
                    <a:pt x="17848" y="29044"/>
                  </a:lnTo>
                  <a:cubicBezTo>
                    <a:pt x="17896" y="29008"/>
                    <a:pt x="17944" y="28984"/>
                    <a:pt x="18003" y="28960"/>
                  </a:cubicBezTo>
                  <a:lnTo>
                    <a:pt x="18146" y="28937"/>
                  </a:lnTo>
                  <a:lnTo>
                    <a:pt x="18146" y="28937"/>
                  </a:lnTo>
                  <a:cubicBezTo>
                    <a:pt x="18134" y="28996"/>
                    <a:pt x="18134" y="29068"/>
                    <a:pt x="18134" y="29127"/>
                  </a:cubicBezTo>
                  <a:cubicBezTo>
                    <a:pt x="18134" y="29425"/>
                    <a:pt x="18289" y="29699"/>
                    <a:pt x="18527" y="29877"/>
                  </a:cubicBezTo>
                  <a:lnTo>
                    <a:pt x="18646" y="29961"/>
                  </a:lnTo>
                  <a:cubicBezTo>
                    <a:pt x="18789" y="30068"/>
                    <a:pt x="18968" y="30127"/>
                    <a:pt x="19146" y="30139"/>
                  </a:cubicBezTo>
                  <a:lnTo>
                    <a:pt x="21230" y="30223"/>
                  </a:lnTo>
                  <a:cubicBezTo>
                    <a:pt x="21301" y="30223"/>
                    <a:pt x="21385" y="30270"/>
                    <a:pt x="21444" y="30318"/>
                  </a:cubicBezTo>
                  <a:lnTo>
                    <a:pt x="22456" y="31223"/>
                  </a:lnTo>
                  <a:cubicBezTo>
                    <a:pt x="22551" y="31330"/>
                    <a:pt x="22706" y="31401"/>
                    <a:pt x="22849" y="31449"/>
                  </a:cubicBezTo>
                  <a:lnTo>
                    <a:pt x="27171" y="32509"/>
                  </a:lnTo>
                  <a:cubicBezTo>
                    <a:pt x="27278" y="32532"/>
                    <a:pt x="27350" y="32592"/>
                    <a:pt x="27397" y="32687"/>
                  </a:cubicBezTo>
                  <a:lnTo>
                    <a:pt x="28088" y="34116"/>
                  </a:lnTo>
                  <a:cubicBezTo>
                    <a:pt x="28124" y="34175"/>
                    <a:pt x="28147" y="34235"/>
                    <a:pt x="28195" y="34271"/>
                  </a:cubicBezTo>
                  <a:lnTo>
                    <a:pt x="29600" y="36080"/>
                  </a:lnTo>
                  <a:cubicBezTo>
                    <a:pt x="29695" y="36223"/>
                    <a:pt x="29850" y="36330"/>
                    <a:pt x="30029" y="36390"/>
                  </a:cubicBezTo>
                  <a:lnTo>
                    <a:pt x="34255" y="37842"/>
                  </a:lnTo>
                  <a:cubicBezTo>
                    <a:pt x="34386" y="37890"/>
                    <a:pt x="34458" y="38009"/>
                    <a:pt x="34481" y="38128"/>
                  </a:cubicBezTo>
                  <a:cubicBezTo>
                    <a:pt x="34565" y="39438"/>
                    <a:pt x="33708" y="40498"/>
                    <a:pt x="33327" y="40902"/>
                  </a:cubicBezTo>
                  <a:cubicBezTo>
                    <a:pt x="33184" y="41069"/>
                    <a:pt x="33088" y="41271"/>
                    <a:pt x="33077" y="41510"/>
                  </a:cubicBezTo>
                  <a:cubicBezTo>
                    <a:pt x="33005" y="43665"/>
                    <a:pt x="32338" y="45081"/>
                    <a:pt x="32136" y="45474"/>
                  </a:cubicBezTo>
                  <a:cubicBezTo>
                    <a:pt x="32112" y="45510"/>
                    <a:pt x="32064" y="45558"/>
                    <a:pt x="32017" y="45582"/>
                  </a:cubicBezTo>
                  <a:lnTo>
                    <a:pt x="29433" y="47189"/>
                  </a:lnTo>
                  <a:cubicBezTo>
                    <a:pt x="29255" y="47308"/>
                    <a:pt x="29124" y="47475"/>
                    <a:pt x="29040" y="47689"/>
                  </a:cubicBezTo>
                  <a:lnTo>
                    <a:pt x="27254" y="52785"/>
                  </a:lnTo>
                  <a:cubicBezTo>
                    <a:pt x="27231" y="52844"/>
                    <a:pt x="27195" y="52892"/>
                    <a:pt x="27159" y="52940"/>
                  </a:cubicBezTo>
                  <a:lnTo>
                    <a:pt x="24956" y="54797"/>
                  </a:lnTo>
                  <a:cubicBezTo>
                    <a:pt x="24778" y="54952"/>
                    <a:pt x="24659" y="55166"/>
                    <a:pt x="24623" y="55404"/>
                  </a:cubicBezTo>
                  <a:lnTo>
                    <a:pt x="24492" y="56619"/>
                  </a:lnTo>
                  <a:lnTo>
                    <a:pt x="24492" y="56702"/>
                  </a:lnTo>
                  <a:lnTo>
                    <a:pt x="24444" y="58119"/>
                  </a:lnTo>
                  <a:cubicBezTo>
                    <a:pt x="24444" y="58369"/>
                    <a:pt x="24540" y="58607"/>
                    <a:pt x="24695" y="58786"/>
                  </a:cubicBezTo>
                  <a:lnTo>
                    <a:pt x="25802" y="59976"/>
                  </a:lnTo>
                  <a:cubicBezTo>
                    <a:pt x="25885" y="60083"/>
                    <a:pt x="25909" y="60214"/>
                    <a:pt x="25861" y="60333"/>
                  </a:cubicBezTo>
                  <a:cubicBezTo>
                    <a:pt x="25813" y="60459"/>
                    <a:pt x="25695" y="60537"/>
                    <a:pt x="25563" y="60537"/>
                  </a:cubicBezTo>
                  <a:cubicBezTo>
                    <a:pt x="25532" y="60537"/>
                    <a:pt x="25500" y="60533"/>
                    <a:pt x="25468" y="60524"/>
                  </a:cubicBezTo>
                  <a:lnTo>
                    <a:pt x="24183" y="60190"/>
                  </a:lnTo>
                  <a:cubicBezTo>
                    <a:pt x="24099" y="60167"/>
                    <a:pt x="24040" y="60131"/>
                    <a:pt x="24004" y="60071"/>
                  </a:cubicBezTo>
                  <a:lnTo>
                    <a:pt x="20968" y="55916"/>
                  </a:lnTo>
                  <a:cubicBezTo>
                    <a:pt x="20253" y="55023"/>
                    <a:pt x="20158" y="53547"/>
                    <a:pt x="20146" y="52951"/>
                  </a:cubicBezTo>
                  <a:cubicBezTo>
                    <a:pt x="20146" y="52701"/>
                    <a:pt x="20039" y="52475"/>
                    <a:pt x="19861" y="52297"/>
                  </a:cubicBezTo>
                  <a:cubicBezTo>
                    <a:pt x="19337" y="51820"/>
                    <a:pt x="19265" y="50892"/>
                    <a:pt x="19265" y="50749"/>
                  </a:cubicBezTo>
                  <a:lnTo>
                    <a:pt x="19432" y="46856"/>
                  </a:lnTo>
                  <a:cubicBezTo>
                    <a:pt x="19444" y="46451"/>
                    <a:pt x="19194" y="46082"/>
                    <a:pt x="18801" y="45927"/>
                  </a:cubicBezTo>
                  <a:cubicBezTo>
                    <a:pt x="18360" y="45748"/>
                    <a:pt x="18194" y="45284"/>
                    <a:pt x="18194" y="45284"/>
                  </a:cubicBezTo>
                  <a:lnTo>
                    <a:pt x="17884" y="43772"/>
                  </a:lnTo>
                  <a:cubicBezTo>
                    <a:pt x="17825" y="43462"/>
                    <a:pt x="17610" y="43200"/>
                    <a:pt x="17313" y="43081"/>
                  </a:cubicBezTo>
                  <a:cubicBezTo>
                    <a:pt x="13907" y="41652"/>
                    <a:pt x="13157" y="38593"/>
                    <a:pt x="13038" y="37985"/>
                  </a:cubicBezTo>
                  <a:cubicBezTo>
                    <a:pt x="13026" y="37938"/>
                    <a:pt x="13026" y="37890"/>
                    <a:pt x="13038" y="37842"/>
                  </a:cubicBezTo>
                  <a:lnTo>
                    <a:pt x="13503" y="35699"/>
                  </a:lnTo>
                  <a:lnTo>
                    <a:pt x="14443" y="32866"/>
                  </a:lnTo>
                  <a:cubicBezTo>
                    <a:pt x="14562" y="32509"/>
                    <a:pt x="14455" y="32116"/>
                    <a:pt x="14193" y="31866"/>
                  </a:cubicBezTo>
                  <a:lnTo>
                    <a:pt x="12360" y="30199"/>
                  </a:lnTo>
                  <a:cubicBezTo>
                    <a:pt x="12324" y="30187"/>
                    <a:pt x="12312" y="30163"/>
                    <a:pt x="12300" y="30139"/>
                  </a:cubicBezTo>
                  <a:lnTo>
                    <a:pt x="11300" y="28579"/>
                  </a:lnTo>
                  <a:cubicBezTo>
                    <a:pt x="11288" y="28556"/>
                    <a:pt x="11288" y="28544"/>
                    <a:pt x="11276" y="28532"/>
                  </a:cubicBezTo>
                  <a:cubicBezTo>
                    <a:pt x="11169" y="28282"/>
                    <a:pt x="10776" y="27603"/>
                    <a:pt x="9276" y="26865"/>
                  </a:cubicBezTo>
                  <a:cubicBezTo>
                    <a:pt x="8157" y="26293"/>
                    <a:pt x="7550" y="25210"/>
                    <a:pt x="7299" y="24615"/>
                  </a:cubicBezTo>
                  <a:cubicBezTo>
                    <a:pt x="7144" y="24271"/>
                    <a:pt x="6814" y="24051"/>
                    <a:pt x="6442" y="24051"/>
                  </a:cubicBezTo>
                  <a:cubicBezTo>
                    <a:pt x="6415" y="24051"/>
                    <a:pt x="6387" y="24053"/>
                    <a:pt x="6359" y="24055"/>
                  </a:cubicBezTo>
                  <a:lnTo>
                    <a:pt x="3013" y="24317"/>
                  </a:lnTo>
                  <a:cubicBezTo>
                    <a:pt x="3004" y="24318"/>
                    <a:pt x="2994" y="24318"/>
                    <a:pt x="2985" y="24318"/>
                  </a:cubicBezTo>
                  <a:cubicBezTo>
                    <a:pt x="2862" y="24318"/>
                    <a:pt x="2735" y="24248"/>
                    <a:pt x="2680" y="24127"/>
                  </a:cubicBezTo>
                  <a:lnTo>
                    <a:pt x="715" y="19709"/>
                  </a:lnTo>
                  <a:cubicBezTo>
                    <a:pt x="680" y="19602"/>
                    <a:pt x="692" y="19471"/>
                    <a:pt x="751" y="19376"/>
                  </a:cubicBezTo>
                  <a:lnTo>
                    <a:pt x="7716" y="9196"/>
                  </a:lnTo>
                  <a:cubicBezTo>
                    <a:pt x="7740" y="9137"/>
                    <a:pt x="7788" y="9113"/>
                    <a:pt x="7847" y="9077"/>
                  </a:cubicBezTo>
                  <a:lnTo>
                    <a:pt x="27207" y="659"/>
                  </a:lnTo>
                  <a:cubicBezTo>
                    <a:pt x="27251" y="633"/>
                    <a:pt x="27296" y="619"/>
                    <a:pt x="27341" y="619"/>
                  </a:cubicBezTo>
                  <a:close/>
                  <a:moveTo>
                    <a:pt x="27315" y="0"/>
                  </a:moveTo>
                  <a:cubicBezTo>
                    <a:pt x="27193" y="0"/>
                    <a:pt x="27072" y="27"/>
                    <a:pt x="26957" y="76"/>
                  </a:cubicBezTo>
                  <a:lnTo>
                    <a:pt x="7597" y="8494"/>
                  </a:lnTo>
                  <a:cubicBezTo>
                    <a:pt x="7430" y="8553"/>
                    <a:pt x="7299" y="8672"/>
                    <a:pt x="7192" y="8827"/>
                  </a:cubicBezTo>
                  <a:lnTo>
                    <a:pt x="227" y="19007"/>
                  </a:lnTo>
                  <a:cubicBezTo>
                    <a:pt x="37" y="19269"/>
                    <a:pt x="1" y="19614"/>
                    <a:pt x="144" y="19912"/>
                  </a:cubicBezTo>
                  <a:lnTo>
                    <a:pt x="2108" y="24329"/>
                  </a:lnTo>
                  <a:cubicBezTo>
                    <a:pt x="2256" y="24669"/>
                    <a:pt x="2608" y="24890"/>
                    <a:pt x="2980" y="24890"/>
                  </a:cubicBezTo>
                  <a:cubicBezTo>
                    <a:pt x="2999" y="24890"/>
                    <a:pt x="3018" y="24890"/>
                    <a:pt x="3037" y="24889"/>
                  </a:cubicBezTo>
                  <a:lnTo>
                    <a:pt x="6395" y="24615"/>
                  </a:lnTo>
                  <a:cubicBezTo>
                    <a:pt x="6526" y="24615"/>
                    <a:pt x="6657" y="24686"/>
                    <a:pt x="6716" y="24829"/>
                  </a:cubicBezTo>
                  <a:cubicBezTo>
                    <a:pt x="7014" y="25496"/>
                    <a:pt x="7704" y="26734"/>
                    <a:pt x="8990" y="27365"/>
                  </a:cubicBezTo>
                  <a:cubicBezTo>
                    <a:pt x="10419" y="28079"/>
                    <a:pt x="10657" y="28651"/>
                    <a:pt x="10693" y="28710"/>
                  </a:cubicBezTo>
                  <a:cubicBezTo>
                    <a:pt x="10705" y="28770"/>
                    <a:pt x="10740" y="28818"/>
                    <a:pt x="10764" y="28877"/>
                  </a:cubicBezTo>
                  <a:lnTo>
                    <a:pt x="11764" y="30449"/>
                  </a:lnTo>
                  <a:cubicBezTo>
                    <a:pt x="11812" y="30520"/>
                    <a:pt x="11871" y="30580"/>
                    <a:pt x="11931" y="30639"/>
                  </a:cubicBezTo>
                  <a:lnTo>
                    <a:pt x="13741" y="32306"/>
                  </a:lnTo>
                  <a:cubicBezTo>
                    <a:pt x="13836" y="32401"/>
                    <a:pt x="13872" y="32532"/>
                    <a:pt x="13836" y="32651"/>
                  </a:cubicBezTo>
                  <a:lnTo>
                    <a:pt x="12884" y="35497"/>
                  </a:lnTo>
                  <a:cubicBezTo>
                    <a:pt x="12872" y="35533"/>
                    <a:pt x="12848" y="35557"/>
                    <a:pt x="12848" y="35592"/>
                  </a:cubicBezTo>
                  <a:lnTo>
                    <a:pt x="12383" y="37700"/>
                  </a:lnTo>
                  <a:cubicBezTo>
                    <a:pt x="12372" y="37819"/>
                    <a:pt x="12360" y="37950"/>
                    <a:pt x="12383" y="38069"/>
                  </a:cubicBezTo>
                  <a:cubicBezTo>
                    <a:pt x="12514" y="38724"/>
                    <a:pt x="13324" y="42093"/>
                    <a:pt x="17039" y="43641"/>
                  </a:cubicBezTo>
                  <a:cubicBezTo>
                    <a:pt x="17134" y="43688"/>
                    <a:pt x="17229" y="43772"/>
                    <a:pt x="17241" y="43879"/>
                  </a:cubicBezTo>
                  <a:lnTo>
                    <a:pt x="17575" y="45427"/>
                  </a:lnTo>
                  <a:cubicBezTo>
                    <a:pt x="17586" y="45451"/>
                    <a:pt x="17813" y="46201"/>
                    <a:pt x="18551" y="46475"/>
                  </a:cubicBezTo>
                  <a:cubicBezTo>
                    <a:pt x="18706" y="46546"/>
                    <a:pt x="18789" y="46665"/>
                    <a:pt x="18789" y="46808"/>
                  </a:cubicBezTo>
                  <a:lnTo>
                    <a:pt x="18622" y="50713"/>
                  </a:lnTo>
                  <a:lnTo>
                    <a:pt x="18622" y="50808"/>
                  </a:lnTo>
                  <a:cubicBezTo>
                    <a:pt x="18634" y="51023"/>
                    <a:pt x="18741" y="52106"/>
                    <a:pt x="19420" y="52737"/>
                  </a:cubicBezTo>
                  <a:cubicBezTo>
                    <a:pt x="19491" y="52797"/>
                    <a:pt x="19515" y="52868"/>
                    <a:pt x="19515" y="52951"/>
                  </a:cubicBezTo>
                  <a:cubicBezTo>
                    <a:pt x="19515" y="53606"/>
                    <a:pt x="19634" y="55261"/>
                    <a:pt x="20456" y="56285"/>
                  </a:cubicBezTo>
                  <a:lnTo>
                    <a:pt x="23492" y="60441"/>
                  </a:lnTo>
                  <a:cubicBezTo>
                    <a:pt x="23623" y="60619"/>
                    <a:pt x="23802" y="60738"/>
                    <a:pt x="24016" y="60798"/>
                  </a:cubicBezTo>
                  <a:lnTo>
                    <a:pt x="25314" y="61143"/>
                  </a:lnTo>
                  <a:cubicBezTo>
                    <a:pt x="25385" y="61155"/>
                    <a:pt x="25468" y="61167"/>
                    <a:pt x="25552" y="61167"/>
                  </a:cubicBezTo>
                  <a:cubicBezTo>
                    <a:pt x="25921" y="61167"/>
                    <a:pt x="26278" y="60952"/>
                    <a:pt x="26421" y="60595"/>
                  </a:cubicBezTo>
                  <a:cubicBezTo>
                    <a:pt x="26576" y="60250"/>
                    <a:pt x="26504" y="59845"/>
                    <a:pt x="26242" y="59583"/>
                  </a:cubicBezTo>
                  <a:lnTo>
                    <a:pt x="25147" y="58393"/>
                  </a:lnTo>
                  <a:cubicBezTo>
                    <a:pt x="25087" y="58309"/>
                    <a:pt x="25052" y="58238"/>
                    <a:pt x="25052" y="58155"/>
                  </a:cubicBezTo>
                  <a:lnTo>
                    <a:pt x="25099" y="56702"/>
                  </a:lnTo>
                  <a:lnTo>
                    <a:pt x="25230" y="55499"/>
                  </a:lnTo>
                  <a:cubicBezTo>
                    <a:pt x="25254" y="55428"/>
                    <a:pt x="25290" y="55357"/>
                    <a:pt x="25349" y="55297"/>
                  </a:cubicBezTo>
                  <a:lnTo>
                    <a:pt x="27588" y="53356"/>
                  </a:lnTo>
                  <a:cubicBezTo>
                    <a:pt x="27719" y="53249"/>
                    <a:pt x="27814" y="53118"/>
                    <a:pt x="27873" y="52951"/>
                  </a:cubicBezTo>
                  <a:lnTo>
                    <a:pt x="29636" y="47856"/>
                  </a:lnTo>
                  <a:cubicBezTo>
                    <a:pt x="29659" y="47772"/>
                    <a:pt x="29719" y="47713"/>
                    <a:pt x="29778" y="47677"/>
                  </a:cubicBezTo>
                  <a:lnTo>
                    <a:pt x="32362" y="46046"/>
                  </a:lnTo>
                  <a:cubicBezTo>
                    <a:pt x="32517" y="45963"/>
                    <a:pt x="32636" y="45843"/>
                    <a:pt x="32707" y="45689"/>
                  </a:cubicBezTo>
                  <a:cubicBezTo>
                    <a:pt x="32993" y="45177"/>
                    <a:pt x="33624" y="43700"/>
                    <a:pt x="33719" y="41486"/>
                  </a:cubicBezTo>
                  <a:cubicBezTo>
                    <a:pt x="33719" y="41391"/>
                    <a:pt x="33743" y="41319"/>
                    <a:pt x="33803" y="41260"/>
                  </a:cubicBezTo>
                  <a:cubicBezTo>
                    <a:pt x="34243" y="40795"/>
                    <a:pt x="35232" y="39581"/>
                    <a:pt x="35136" y="38033"/>
                  </a:cubicBezTo>
                  <a:cubicBezTo>
                    <a:pt x="35112" y="37652"/>
                    <a:pt x="34862" y="37331"/>
                    <a:pt x="34505" y="37211"/>
                  </a:cubicBezTo>
                  <a:lnTo>
                    <a:pt x="30279" y="35747"/>
                  </a:lnTo>
                  <a:cubicBezTo>
                    <a:pt x="30219" y="35735"/>
                    <a:pt x="30171" y="35687"/>
                    <a:pt x="30136" y="35652"/>
                  </a:cubicBezTo>
                  <a:lnTo>
                    <a:pt x="28731" y="33842"/>
                  </a:lnTo>
                  <a:cubicBezTo>
                    <a:pt x="28719" y="33830"/>
                    <a:pt x="28719" y="33806"/>
                    <a:pt x="28707" y="33782"/>
                  </a:cubicBezTo>
                  <a:lnTo>
                    <a:pt x="28004" y="32354"/>
                  </a:lnTo>
                  <a:cubicBezTo>
                    <a:pt x="27885" y="32104"/>
                    <a:pt x="27647" y="31925"/>
                    <a:pt x="27373" y="31854"/>
                  </a:cubicBezTo>
                  <a:lnTo>
                    <a:pt x="23063" y="30794"/>
                  </a:lnTo>
                  <a:cubicBezTo>
                    <a:pt x="23004" y="30782"/>
                    <a:pt x="22956" y="30746"/>
                    <a:pt x="22909" y="30723"/>
                  </a:cubicBezTo>
                  <a:lnTo>
                    <a:pt x="21897" y="29818"/>
                  </a:lnTo>
                  <a:cubicBezTo>
                    <a:pt x="21742" y="29675"/>
                    <a:pt x="21527" y="29591"/>
                    <a:pt x="21301" y="29580"/>
                  </a:cubicBezTo>
                  <a:lnTo>
                    <a:pt x="19206" y="29484"/>
                  </a:lnTo>
                  <a:cubicBezTo>
                    <a:pt x="19146" y="29484"/>
                    <a:pt x="19087" y="29472"/>
                    <a:pt x="19027" y="29425"/>
                  </a:cubicBezTo>
                  <a:lnTo>
                    <a:pt x="18908" y="29341"/>
                  </a:lnTo>
                  <a:cubicBezTo>
                    <a:pt x="18825" y="29282"/>
                    <a:pt x="18777" y="29187"/>
                    <a:pt x="18777" y="29080"/>
                  </a:cubicBezTo>
                  <a:cubicBezTo>
                    <a:pt x="18765" y="28984"/>
                    <a:pt x="18801" y="28877"/>
                    <a:pt x="18896" y="28818"/>
                  </a:cubicBezTo>
                  <a:lnTo>
                    <a:pt x="19063" y="28687"/>
                  </a:lnTo>
                  <a:cubicBezTo>
                    <a:pt x="19182" y="28591"/>
                    <a:pt x="19206" y="28448"/>
                    <a:pt x="19146" y="28306"/>
                  </a:cubicBezTo>
                  <a:cubicBezTo>
                    <a:pt x="19097" y="28207"/>
                    <a:pt x="18991" y="28142"/>
                    <a:pt x="18876" y="28142"/>
                  </a:cubicBezTo>
                  <a:cubicBezTo>
                    <a:pt x="18851" y="28142"/>
                    <a:pt x="18826" y="28145"/>
                    <a:pt x="18801" y="28151"/>
                  </a:cubicBezTo>
                  <a:lnTo>
                    <a:pt x="17896" y="28341"/>
                  </a:lnTo>
                  <a:cubicBezTo>
                    <a:pt x="17729" y="28389"/>
                    <a:pt x="17586" y="28460"/>
                    <a:pt x="17467" y="28568"/>
                  </a:cubicBezTo>
                  <a:lnTo>
                    <a:pt x="15991" y="29889"/>
                  </a:lnTo>
                  <a:cubicBezTo>
                    <a:pt x="15943" y="29949"/>
                    <a:pt x="15872" y="29972"/>
                    <a:pt x="15801" y="29972"/>
                  </a:cubicBezTo>
                  <a:lnTo>
                    <a:pt x="14384" y="30080"/>
                  </a:lnTo>
                  <a:lnTo>
                    <a:pt x="14300" y="30080"/>
                  </a:lnTo>
                  <a:lnTo>
                    <a:pt x="13265" y="29413"/>
                  </a:lnTo>
                  <a:cubicBezTo>
                    <a:pt x="13253" y="29401"/>
                    <a:pt x="13229" y="29401"/>
                    <a:pt x="13193" y="29377"/>
                  </a:cubicBezTo>
                  <a:cubicBezTo>
                    <a:pt x="13086" y="29341"/>
                    <a:pt x="13003" y="29246"/>
                    <a:pt x="12967" y="29127"/>
                  </a:cubicBezTo>
                  <a:cubicBezTo>
                    <a:pt x="12967" y="29115"/>
                    <a:pt x="12955" y="29103"/>
                    <a:pt x="12955" y="29080"/>
                  </a:cubicBezTo>
                  <a:lnTo>
                    <a:pt x="12038" y="26579"/>
                  </a:lnTo>
                  <a:cubicBezTo>
                    <a:pt x="12014" y="26520"/>
                    <a:pt x="12038" y="26448"/>
                    <a:pt x="12062" y="26389"/>
                  </a:cubicBezTo>
                  <a:lnTo>
                    <a:pt x="12788" y="24948"/>
                  </a:lnTo>
                  <a:cubicBezTo>
                    <a:pt x="12907" y="24710"/>
                    <a:pt x="12931" y="24424"/>
                    <a:pt x="12824" y="24174"/>
                  </a:cubicBezTo>
                  <a:lnTo>
                    <a:pt x="12455" y="23234"/>
                  </a:lnTo>
                  <a:cubicBezTo>
                    <a:pt x="12300" y="22862"/>
                    <a:pt x="11940" y="22634"/>
                    <a:pt x="11559" y="22634"/>
                  </a:cubicBezTo>
                  <a:cubicBezTo>
                    <a:pt x="11501" y="22634"/>
                    <a:pt x="11442" y="22639"/>
                    <a:pt x="11383" y="22650"/>
                  </a:cubicBezTo>
                  <a:lnTo>
                    <a:pt x="10086" y="22924"/>
                  </a:lnTo>
                  <a:cubicBezTo>
                    <a:pt x="10064" y="22929"/>
                    <a:pt x="10041" y="22931"/>
                    <a:pt x="10019" y="22931"/>
                  </a:cubicBezTo>
                  <a:cubicBezTo>
                    <a:pt x="9932" y="22931"/>
                    <a:pt x="9845" y="22895"/>
                    <a:pt x="9788" y="22829"/>
                  </a:cubicBezTo>
                  <a:cubicBezTo>
                    <a:pt x="9716" y="22757"/>
                    <a:pt x="9669" y="22638"/>
                    <a:pt x="9693" y="22531"/>
                  </a:cubicBezTo>
                  <a:lnTo>
                    <a:pt x="9907" y="21555"/>
                  </a:lnTo>
                  <a:cubicBezTo>
                    <a:pt x="9919" y="21448"/>
                    <a:pt x="9990" y="21364"/>
                    <a:pt x="10097" y="21317"/>
                  </a:cubicBezTo>
                  <a:lnTo>
                    <a:pt x="11645" y="20686"/>
                  </a:lnTo>
                  <a:cubicBezTo>
                    <a:pt x="11675" y="20674"/>
                    <a:pt x="11714" y="20668"/>
                    <a:pt x="11754" y="20668"/>
                  </a:cubicBezTo>
                  <a:cubicBezTo>
                    <a:pt x="11794" y="20668"/>
                    <a:pt x="11836" y="20674"/>
                    <a:pt x="11871" y="20686"/>
                  </a:cubicBezTo>
                  <a:lnTo>
                    <a:pt x="15455" y="21912"/>
                  </a:lnTo>
                  <a:lnTo>
                    <a:pt x="16324" y="22293"/>
                  </a:lnTo>
                  <a:cubicBezTo>
                    <a:pt x="16445" y="22349"/>
                    <a:pt x="16574" y="22376"/>
                    <a:pt x="16702" y="22376"/>
                  </a:cubicBezTo>
                  <a:cubicBezTo>
                    <a:pt x="16979" y="22376"/>
                    <a:pt x="17253" y="22251"/>
                    <a:pt x="17432" y="22031"/>
                  </a:cubicBezTo>
                  <a:lnTo>
                    <a:pt x="17944" y="21400"/>
                  </a:lnTo>
                  <a:cubicBezTo>
                    <a:pt x="18134" y="21162"/>
                    <a:pt x="18194" y="20852"/>
                    <a:pt x="18122" y="20555"/>
                  </a:cubicBezTo>
                  <a:lnTo>
                    <a:pt x="17229" y="17269"/>
                  </a:lnTo>
                  <a:cubicBezTo>
                    <a:pt x="17194" y="17173"/>
                    <a:pt x="17217" y="17078"/>
                    <a:pt x="17277" y="16995"/>
                  </a:cubicBezTo>
                  <a:lnTo>
                    <a:pt x="18468" y="15256"/>
                  </a:lnTo>
                  <a:lnTo>
                    <a:pt x="20527" y="12196"/>
                  </a:lnTo>
                  <a:cubicBezTo>
                    <a:pt x="20575" y="12113"/>
                    <a:pt x="20646" y="12077"/>
                    <a:pt x="20742" y="12054"/>
                  </a:cubicBezTo>
                  <a:lnTo>
                    <a:pt x="29695" y="10172"/>
                  </a:lnTo>
                  <a:cubicBezTo>
                    <a:pt x="29898" y="10125"/>
                    <a:pt x="30052" y="10030"/>
                    <a:pt x="30195" y="9899"/>
                  </a:cubicBezTo>
                  <a:lnTo>
                    <a:pt x="31838" y="8136"/>
                  </a:lnTo>
                  <a:cubicBezTo>
                    <a:pt x="31862" y="8136"/>
                    <a:pt x="31874" y="8125"/>
                    <a:pt x="31886" y="8113"/>
                  </a:cubicBezTo>
                  <a:lnTo>
                    <a:pt x="33588" y="6851"/>
                  </a:lnTo>
                  <a:cubicBezTo>
                    <a:pt x="33612" y="6827"/>
                    <a:pt x="33624" y="6815"/>
                    <a:pt x="33660" y="6803"/>
                  </a:cubicBezTo>
                  <a:lnTo>
                    <a:pt x="35803" y="5934"/>
                  </a:lnTo>
                  <a:cubicBezTo>
                    <a:pt x="36089" y="5815"/>
                    <a:pt x="36291" y="5565"/>
                    <a:pt x="36363" y="5267"/>
                  </a:cubicBezTo>
                  <a:lnTo>
                    <a:pt x="36982" y="2541"/>
                  </a:lnTo>
                  <a:cubicBezTo>
                    <a:pt x="37041" y="2291"/>
                    <a:pt x="36994" y="2029"/>
                    <a:pt x="36839" y="1814"/>
                  </a:cubicBezTo>
                  <a:cubicBezTo>
                    <a:pt x="36708" y="1612"/>
                    <a:pt x="36470" y="1457"/>
                    <a:pt x="36220" y="1409"/>
                  </a:cubicBezTo>
                  <a:lnTo>
                    <a:pt x="27481" y="16"/>
                  </a:lnTo>
                  <a:cubicBezTo>
                    <a:pt x="27425" y="5"/>
                    <a:pt x="27370" y="0"/>
                    <a:pt x="2731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63" name="Google Shape;17463;p59"/>
          <p:cNvGrpSpPr/>
          <p:nvPr/>
        </p:nvGrpSpPr>
        <p:grpSpPr>
          <a:xfrm flipH="1">
            <a:off x="7030891" y="1296517"/>
            <a:ext cx="3512857" cy="2398417"/>
            <a:chOff x="2993825" y="1633600"/>
            <a:chExt cx="2381275" cy="1625825"/>
          </a:xfrm>
        </p:grpSpPr>
        <p:sp>
          <p:nvSpPr>
            <p:cNvPr id="17464" name="Google Shape;17464;p59"/>
            <p:cNvSpPr/>
            <p:nvPr/>
          </p:nvSpPr>
          <p:spPr>
            <a:xfrm>
              <a:off x="2993825" y="1797200"/>
              <a:ext cx="983775" cy="949725"/>
            </a:xfrm>
            <a:custGeom>
              <a:avLst/>
              <a:gdLst/>
              <a:ahLst/>
              <a:cxnLst/>
              <a:rect l="l" t="t" r="r" b="b"/>
              <a:pathLst>
                <a:path w="39351" h="37989" extrusionOk="0">
                  <a:moveTo>
                    <a:pt x="24803" y="1"/>
                  </a:moveTo>
                  <a:cubicBezTo>
                    <a:pt x="24324" y="1"/>
                    <a:pt x="23849" y="173"/>
                    <a:pt x="23479" y="496"/>
                  </a:cubicBezTo>
                  <a:lnTo>
                    <a:pt x="893" y="19903"/>
                  </a:lnTo>
                  <a:cubicBezTo>
                    <a:pt x="274" y="20427"/>
                    <a:pt x="0" y="21212"/>
                    <a:pt x="143" y="21998"/>
                  </a:cubicBezTo>
                  <a:cubicBezTo>
                    <a:pt x="274" y="22796"/>
                    <a:pt x="810" y="23427"/>
                    <a:pt x="1560" y="23725"/>
                  </a:cubicBezTo>
                  <a:lnTo>
                    <a:pt x="38660" y="37869"/>
                  </a:lnTo>
                  <a:lnTo>
                    <a:pt x="38695" y="37929"/>
                  </a:lnTo>
                  <a:cubicBezTo>
                    <a:pt x="38910" y="37941"/>
                    <a:pt x="39124" y="37976"/>
                    <a:pt x="39350" y="37988"/>
                  </a:cubicBezTo>
                  <a:lnTo>
                    <a:pt x="39172" y="37536"/>
                  </a:lnTo>
                  <a:cubicBezTo>
                    <a:pt x="39136" y="37464"/>
                    <a:pt x="39076" y="37393"/>
                    <a:pt x="38981" y="37357"/>
                  </a:cubicBezTo>
                  <a:lnTo>
                    <a:pt x="1762" y="23177"/>
                  </a:lnTo>
                  <a:cubicBezTo>
                    <a:pt x="1215" y="22975"/>
                    <a:pt x="810" y="22498"/>
                    <a:pt x="726" y="21915"/>
                  </a:cubicBezTo>
                  <a:cubicBezTo>
                    <a:pt x="619" y="21332"/>
                    <a:pt x="834" y="20748"/>
                    <a:pt x="1274" y="20367"/>
                  </a:cubicBezTo>
                  <a:lnTo>
                    <a:pt x="23848" y="948"/>
                  </a:lnTo>
                  <a:cubicBezTo>
                    <a:pt x="24119" y="717"/>
                    <a:pt x="24459" y="593"/>
                    <a:pt x="24804" y="593"/>
                  </a:cubicBezTo>
                  <a:cubicBezTo>
                    <a:pt x="24975" y="593"/>
                    <a:pt x="25147" y="623"/>
                    <a:pt x="25313" y="686"/>
                  </a:cubicBezTo>
                  <a:lnTo>
                    <a:pt x="25944" y="924"/>
                  </a:lnTo>
                  <a:cubicBezTo>
                    <a:pt x="25981" y="939"/>
                    <a:pt x="26020" y="945"/>
                    <a:pt x="26058" y="945"/>
                  </a:cubicBezTo>
                  <a:cubicBezTo>
                    <a:pt x="26178" y="945"/>
                    <a:pt x="26291" y="878"/>
                    <a:pt x="26337" y="769"/>
                  </a:cubicBezTo>
                  <a:cubicBezTo>
                    <a:pt x="26396" y="615"/>
                    <a:pt x="26325" y="436"/>
                    <a:pt x="26170" y="377"/>
                  </a:cubicBezTo>
                  <a:lnTo>
                    <a:pt x="25527" y="138"/>
                  </a:lnTo>
                  <a:cubicBezTo>
                    <a:pt x="25293" y="46"/>
                    <a:pt x="25047" y="1"/>
                    <a:pt x="2480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5" name="Google Shape;17465;p59"/>
            <p:cNvSpPr/>
            <p:nvPr/>
          </p:nvSpPr>
          <p:spPr>
            <a:xfrm>
              <a:off x="4368625" y="2394275"/>
              <a:ext cx="1006475" cy="865150"/>
            </a:xfrm>
            <a:custGeom>
              <a:avLst/>
              <a:gdLst/>
              <a:ahLst/>
              <a:cxnLst/>
              <a:rect l="l" t="t" r="r" b="b"/>
              <a:pathLst>
                <a:path w="40259" h="34606" extrusionOk="0">
                  <a:moveTo>
                    <a:pt x="32813" y="1"/>
                  </a:moveTo>
                  <a:cubicBezTo>
                    <a:pt x="32695" y="1"/>
                    <a:pt x="32577" y="76"/>
                    <a:pt x="32531" y="187"/>
                  </a:cubicBezTo>
                  <a:cubicBezTo>
                    <a:pt x="32471" y="342"/>
                    <a:pt x="32543" y="520"/>
                    <a:pt x="32698" y="580"/>
                  </a:cubicBezTo>
                  <a:lnTo>
                    <a:pt x="34579" y="1294"/>
                  </a:lnTo>
                  <a:cubicBezTo>
                    <a:pt x="34865" y="1389"/>
                    <a:pt x="35079" y="1651"/>
                    <a:pt x="35115" y="1961"/>
                  </a:cubicBezTo>
                  <a:lnTo>
                    <a:pt x="39556" y="32381"/>
                  </a:lnTo>
                  <a:cubicBezTo>
                    <a:pt x="39627" y="32881"/>
                    <a:pt x="39437" y="33382"/>
                    <a:pt x="39032" y="33703"/>
                  </a:cubicBezTo>
                  <a:cubicBezTo>
                    <a:pt x="38770" y="33918"/>
                    <a:pt x="38464" y="34024"/>
                    <a:pt x="38152" y="34024"/>
                  </a:cubicBezTo>
                  <a:cubicBezTo>
                    <a:pt x="37981" y="34024"/>
                    <a:pt x="37807" y="33992"/>
                    <a:pt x="37639" y="33929"/>
                  </a:cubicBezTo>
                  <a:lnTo>
                    <a:pt x="991" y="19951"/>
                  </a:lnTo>
                  <a:cubicBezTo>
                    <a:pt x="961" y="19933"/>
                    <a:pt x="929" y="19925"/>
                    <a:pt x="893" y="19925"/>
                  </a:cubicBezTo>
                  <a:cubicBezTo>
                    <a:pt x="857" y="19925"/>
                    <a:pt x="819" y="19933"/>
                    <a:pt x="777" y="19951"/>
                  </a:cubicBezTo>
                  <a:lnTo>
                    <a:pt x="289" y="20130"/>
                  </a:lnTo>
                  <a:cubicBezTo>
                    <a:pt x="486" y="20196"/>
                    <a:pt x="1047" y="20494"/>
                    <a:pt x="930" y="20494"/>
                  </a:cubicBezTo>
                  <a:cubicBezTo>
                    <a:pt x="920" y="20494"/>
                    <a:pt x="905" y="20492"/>
                    <a:pt x="884" y="20487"/>
                  </a:cubicBezTo>
                  <a:cubicBezTo>
                    <a:pt x="389" y="20382"/>
                    <a:pt x="62" y="20304"/>
                    <a:pt x="9" y="20304"/>
                  </a:cubicBezTo>
                  <a:cubicBezTo>
                    <a:pt x="2" y="20304"/>
                    <a:pt x="0" y="20306"/>
                    <a:pt x="3" y="20308"/>
                  </a:cubicBezTo>
                  <a:lnTo>
                    <a:pt x="37424" y="34477"/>
                  </a:lnTo>
                  <a:cubicBezTo>
                    <a:pt x="37655" y="34564"/>
                    <a:pt x="37896" y="34606"/>
                    <a:pt x="38136" y="34606"/>
                  </a:cubicBezTo>
                  <a:cubicBezTo>
                    <a:pt x="38588" y="34606"/>
                    <a:pt x="39035" y="34455"/>
                    <a:pt x="39401" y="34167"/>
                  </a:cubicBezTo>
                  <a:cubicBezTo>
                    <a:pt x="39984" y="33703"/>
                    <a:pt x="40258" y="33001"/>
                    <a:pt x="40151" y="32286"/>
                  </a:cubicBezTo>
                  <a:lnTo>
                    <a:pt x="35710" y="1866"/>
                  </a:lnTo>
                  <a:cubicBezTo>
                    <a:pt x="35638" y="1354"/>
                    <a:pt x="35293" y="913"/>
                    <a:pt x="34805" y="735"/>
                  </a:cubicBezTo>
                  <a:lnTo>
                    <a:pt x="32912" y="20"/>
                  </a:lnTo>
                  <a:cubicBezTo>
                    <a:pt x="32880" y="7"/>
                    <a:pt x="32846" y="1"/>
                    <a:pt x="3281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6" name="Google Shape;17466;p59"/>
            <p:cNvSpPr/>
            <p:nvPr/>
          </p:nvSpPr>
          <p:spPr>
            <a:xfrm>
              <a:off x="3958525" y="2730625"/>
              <a:ext cx="439350" cy="179125"/>
            </a:xfrm>
            <a:custGeom>
              <a:avLst/>
              <a:gdLst/>
              <a:ahLst/>
              <a:cxnLst/>
              <a:rect l="l" t="t" r="r" b="b"/>
              <a:pathLst>
                <a:path w="17574" h="7165" extrusionOk="0">
                  <a:moveTo>
                    <a:pt x="324" y="1"/>
                  </a:moveTo>
                  <a:cubicBezTo>
                    <a:pt x="291" y="1"/>
                    <a:pt x="258" y="7"/>
                    <a:pt x="226" y="20"/>
                  </a:cubicBezTo>
                  <a:cubicBezTo>
                    <a:pt x="72" y="68"/>
                    <a:pt x="0" y="235"/>
                    <a:pt x="60" y="377"/>
                  </a:cubicBezTo>
                  <a:cubicBezTo>
                    <a:pt x="84" y="461"/>
                    <a:pt x="857" y="2437"/>
                    <a:pt x="3394" y="4247"/>
                  </a:cubicBezTo>
                  <a:cubicBezTo>
                    <a:pt x="5358" y="5652"/>
                    <a:pt x="8716" y="7164"/>
                    <a:pt x="14121" y="7164"/>
                  </a:cubicBezTo>
                  <a:cubicBezTo>
                    <a:pt x="15121" y="7164"/>
                    <a:pt x="16169" y="7128"/>
                    <a:pt x="17300" y="7033"/>
                  </a:cubicBezTo>
                  <a:cubicBezTo>
                    <a:pt x="17455" y="7021"/>
                    <a:pt x="17574" y="6866"/>
                    <a:pt x="17562" y="6724"/>
                  </a:cubicBezTo>
                  <a:cubicBezTo>
                    <a:pt x="17551" y="6582"/>
                    <a:pt x="17421" y="6470"/>
                    <a:pt x="17289" y="6470"/>
                  </a:cubicBezTo>
                  <a:cubicBezTo>
                    <a:pt x="17277" y="6470"/>
                    <a:pt x="17265" y="6471"/>
                    <a:pt x="17252" y="6473"/>
                  </a:cubicBezTo>
                  <a:cubicBezTo>
                    <a:pt x="16150" y="6580"/>
                    <a:pt x="15118" y="6629"/>
                    <a:pt x="14154" y="6629"/>
                  </a:cubicBezTo>
                  <a:cubicBezTo>
                    <a:pt x="8892" y="6629"/>
                    <a:pt x="5632" y="5179"/>
                    <a:pt x="3751" y="3830"/>
                  </a:cubicBezTo>
                  <a:cubicBezTo>
                    <a:pt x="1334" y="2104"/>
                    <a:pt x="584" y="199"/>
                    <a:pt x="584" y="187"/>
                  </a:cubicBezTo>
                  <a:cubicBezTo>
                    <a:pt x="547" y="76"/>
                    <a:pt x="438" y="1"/>
                    <a:pt x="32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7" name="Google Shape;17467;p59"/>
            <p:cNvSpPr/>
            <p:nvPr/>
          </p:nvSpPr>
          <p:spPr>
            <a:xfrm>
              <a:off x="3057225" y="1740925"/>
              <a:ext cx="2275300" cy="1454350"/>
            </a:xfrm>
            <a:custGeom>
              <a:avLst/>
              <a:gdLst/>
              <a:ahLst/>
              <a:cxnLst/>
              <a:rect l="l" t="t" r="r" b="b"/>
              <a:pathLst>
                <a:path w="91012" h="58174" extrusionOk="0">
                  <a:moveTo>
                    <a:pt x="30008" y="1"/>
                  </a:moveTo>
                  <a:cubicBezTo>
                    <a:pt x="29974" y="1"/>
                    <a:pt x="29940" y="7"/>
                    <a:pt x="29909" y="20"/>
                  </a:cubicBezTo>
                  <a:lnTo>
                    <a:pt x="22562" y="2961"/>
                  </a:lnTo>
                  <a:cubicBezTo>
                    <a:pt x="22539" y="2973"/>
                    <a:pt x="22503" y="2985"/>
                    <a:pt x="22479" y="3020"/>
                  </a:cubicBezTo>
                  <a:lnTo>
                    <a:pt x="107" y="23737"/>
                  </a:lnTo>
                  <a:cubicBezTo>
                    <a:pt x="48" y="23797"/>
                    <a:pt x="0" y="23892"/>
                    <a:pt x="24" y="23987"/>
                  </a:cubicBezTo>
                  <a:cubicBezTo>
                    <a:pt x="36" y="24071"/>
                    <a:pt x="95" y="24166"/>
                    <a:pt x="167" y="24214"/>
                  </a:cubicBezTo>
                  <a:cubicBezTo>
                    <a:pt x="5739" y="27381"/>
                    <a:pt x="12716" y="29155"/>
                    <a:pt x="19467" y="30857"/>
                  </a:cubicBezTo>
                  <a:cubicBezTo>
                    <a:pt x="22146" y="31548"/>
                    <a:pt x="24694" y="32191"/>
                    <a:pt x="27075" y="32905"/>
                  </a:cubicBezTo>
                  <a:cubicBezTo>
                    <a:pt x="35278" y="35358"/>
                    <a:pt x="38517" y="39513"/>
                    <a:pt x="38553" y="39549"/>
                  </a:cubicBezTo>
                  <a:cubicBezTo>
                    <a:pt x="38600" y="39596"/>
                    <a:pt x="38636" y="39644"/>
                    <a:pt x="38684" y="39656"/>
                  </a:cubicBezTo>
                  <a:cubicBezTo>
                    <a:pt x="38717" y="39673"/>
                    <a:pt x="38752" y="39681"/>
                    <a:pt x="38791" y="39681"/>
                  </a:cubicBezTo>
                  <a:cubicBezTo>
                    <a:pt x="38835" y="39681"/>
                    <a:pt x="38882" y="39670"/>
                    <a:pt x="38934" y="39644"/>
                  </a:cubicBezTo>
                  <a:cubicBezTo>
                    <a:pt x="38958" y="39639"/>
                    <a:pt x="40087" y="39241"/>
                    <a:pt x="41841" y="39241"/>
                  </a:cubicBezTo>
                  <a:cubicBezTo>
                    <a:pt x="44409" y="39241"/>
                    <a:pt x="48318" y="40096"/>
                    <a:pt x="52054" y="44299"/>
                  </a:cubicBezTo>
                  <a:cubicBezTo>
                    <a:pt x="52109" y="44372"/>
                    <a:pt x="52191" y="44403"/>
                    <a:pt x="52275" y="44403"/>
                  </a:cubicBezTo>
                  <a:cubicBezTo>
                    <a:pt x="52301" y="44403"/>
                    <a:pt x="52327" y="44400"/>
                    <a:pt x="52352" y="44395"/>
                  </a:cubicBezTo>
                  <a:cubicBezTo>
                    <a:pt x="52362" y="44395"/>
                    <a:pt x="53342" y="44119"/>
                    <a:pt x="55054" y="44119"/>
                  </a:cubicBezTo>
                  <a:cubicBezTo>
                    <a:pt x="55446" y="44119"/>
                    <a:pt x="55875" y="44133"/>
                    <a:pt x="56340" y="44168"/>
                  </a:cubicBezTo>
                  <a:cubicBezTo>
                    <a:pt x="58638" y="44347"/>
                    <a:pt x="62306" y="45073"/>
                    <a:pt x="66699" y="47585"/>
                  </a:cubicBezTo>
                  <a:cubicBezTo>
                    <a:pt x="73986" y="51753"/>
                    <a:pt x="83308" y="56741"/>
                    <a:pt x="90654" y="58170"/>
                  </a:cubicBezTo>
                  <a:cubicBezTo>
                    <a:pt x="90670" y="58172"/>
                    <a:pt x="90686" y="58173"/>
                    <a:pt x="90701" y="58173"/>
                  </a:cubicBezTo>
                  <a:cubicBezTo>
                    <a:pt x="90777" y="58173"/>
                    <a:pt x="90845" y="58148"/>
                    <a:pt x="90904" y="58099"/>
                  </a:cubicBezTo>
                  <a:cubicBezTo>
                    <a:pt x="90964" y="58039"/>
                    <a:pt x="91011" y="57932"/>
                    <a:pt x="91000" y="57849"/>
                  </a:cubicBezTo>
                  <a:lnTo>
                    <a:pt x="87249" y="27666"/>
                  </a:lnTo>
                  <a:cubicBezTo>
                    <a:pt x="87237" y="27559"/>
                    <a:pt x="87154" y="27464"/>
                    <a:pt x="87059" y="27428"/>
                  </a:cubicBezTo>
                  <a:lnTo>
                    <a:pt x="85356" y="26785"/>
                  </a:lnTo>
                  <a:cubicBezTo>
                    <a:pt x="85314" y="26770"/>
                    <a:pt x="85272" y="26763"/>
                    <a:pt x="85233" y="26763"/>
                  </a:cubicBezTo>
                  <a:cubicBezTo>
                    <a:pt x="85117" y="26763"/>
                    <a:pt x="85019" y="26828"/>
                    <a:pt x="84975" y="26952"/>
                  </a:cubicBezTo>
                  <a:cubicBezTo>
                    <a:pt x="84904" y="27107"/>
                    <a:pt x="84987" y="27273"/>
                    <a:pt x="85130" y="27333"/>
                  </a:cubicBezTo>
                  <a:lnTo>
                    <a:pt x="86654" y="27916"/>
                  </a:lnTo>
                  <a:lnTo>
                    <a:pt x="90333" y="57515"/>
                  </a:lnTo>
                  <a:cubicBezTo>
                    <a:pt x="83106" y="56003"/>
                    <a:pt x="74057" y="51157"/>
                    <a:pt x="66949" y="47085"/>
                  </a:cubicBezTo>
                  <a:cubicBezTo>
                    <a:pt x="61809" y="44147"/>
                    <a:pt x="57623" y="43531"/>
                    <a:pt x="55029" y="43531"/>
                  </a:cubicBezTo>
                  <a:cubicBezTo>
                    <a:pt x="53639" y="43531"/>
                    <a:pt x="52706" y="43708"/>
                    <a:pt x="52328" y="43799"/>
                  </a:cubicBezTo>
                  <a:cubicBezTo>
                    <a:pt x="48508" y="39553"/>
                    <a:pt x="44480" y="38670"/>
                    <a:pt x="41802" y="38670"/>
                  </a:cubicBezTo>
                  <a:cubicBezTo>
                    <a:pt x="40366" y="38670"/>
                    <a:pt x="39318" y="38924"/>
                    <a:pt x="38898" y="39049"/>
                  </a:cubicBezTo>
                  <a:cubicBezTo>
                    <a:pt x="38207" y="38227"/>
                    <a:pt x="34826" y="34632"/>
                    <a:pt x="27254" y="32346"/>
                  </a:cubicBezTo>
                  <a:cubicBezTo>
                    <a:pt x="24848" y="31619"/>
                    <a:pt x="22312" y="30976"/>
                    <a:pt x="19622" y="30298"/>
                  </a:cubicBezTo>
                  <a:cubicBezTo>
                    <a:pt x="13037" y="28631"/>
                    <a:pt x="6251" y="26904"/>
                    <a:pt x="810" y="23892"/>
                  </a:cubicBezTo>
                  <a:lnTo>
                    <a:pt x="22836" y="3497"/>
                  </a:lnTo>
                  <a:lnTo>
                    <a:pt x="30123" y="580"/>
                  </a:lnTo>
                  <a:cubicBezTo>
                    <a:pt x="30278" y="520"/>
                    <a:pt x="30349" y="342"/>
                    <a:pt x="30290" y="187"/>
                  </a:cubicBezTo>
                  <a:cubicBezTo>
                    <a:pt x="30243" y="76"/>
                    <a:pt x="30125" y="1"/>
                    <a:pt x="300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8" name="Google Shape;17468;p59"/>
            <p:cNvSpPr/>
            <p:nvPr/>
          </p:nvSpPr>
          <p:spPr>
            <a:xfrm>
              <a:off x="3485250" y="1633600"/>
              <a:ext cx="996575" cy="1082100"/>
            </a:xfrm>
            <a:custGeom>
              <a:avLst/>
              <a:gdLst/>
              <a:ahLst/>
              <a:cxnLst/>
              <a:rect l="l" t="t" r="r" b="b"/>
              <a:pathLst>
                <a:path w="39863" h="43284" extrusionOk="0">
                  <a:moveTo>
                    <a:pt x="18657" y="789"/>
                  </a:moveTo>
                  <a:cubicBezTo>
                    <a:pt x="20336" y="3694"/>
                    <a:pt x="23360" y="4551"/>
                    <a:pt x="27147" y="5635"/>
                  </a:cubicBezTo>
                  <a:cubicBezTo>
                    <a:pt x="28956" y="6159"/>
                    <a:pt x="31028" y="6742"/>
                    <a:pt x="33135" y="7647"/>
                  </a:cubicBezTo>
                  <a:cubicBezTo>
                    <a:pt x="36410" y="9028"/>
                    <a:pt x="37898" y="11040"/>
                    <a:pt x="38565" y="12469"/>
                  </a:cubicBezTo>
                  <a:cubicBezTo>
                    <a:pt x="39196" y="13874"/>
                    <a:pt x="39219" y="15017"/>
                    <a:pt x="39219" y="15243"/>
                  </a:cubicBezTo>
                  <a:lnTo>
                    <a:pt x="29171" y="41722"/>
                  </a:lnTo>
                  <a:cubicBezTo>
                    <a:pt x="28147" y="35507"/>
                    <a:pt x="21729" y="32400"/>
                    <a:pt x="16002" y="30209"/>
                  </a:cubicBezTo>
                  <a:cubicBezTo>
                    <a:pt x="15109" y="29876"/>
                    <a:pt x="14216" y="29542"/>
                    <a:pt x="13359" y="29233"/>
                  </a:cubicBezTo>
                  <a:cubicBezTo>
                    <a:pt x="11930" y="28709"/>
                    <a:pt x="10585" y="28221"/>
                    <a:pt x="9525" y="27745"/>
                  </a:cubicBezTo>
                  <a:cubicBezTo>
                    <a:pt x="4548" y="25506"/>
                    <a:pt x="1370" y="21494"/>
                    <a:pt x="679" y="20577"/>
                  </a:cubicBezTo>
                  <a:lnTo>
                    <a:pt x="18657" y="789"/>
                  </a:lnTo>
                  <a:close/>
                  <a:moveTo>
                    <a:pt x="18706" y="0"/>
                  </a:moveTo>
                  <a:cubicBezTo>
                    <a:pt x="18627" y="0"/>
                    <a:pt x="18552" y="27"/>
                    <a:pt x="18503" y="86"/>
                  </a:cubicBezTo>
                  <a:lnTo>
                    <a:pt x="107" y="20363"/>
                  </a:lnTo>
                  <a:cubicBezTo>
                    <a:pt x="0" y="20470"/>
                    <a:pt x="0" y="20613"/>
                    <a:pt x="72" y="20732"/>
                  </a:cubicBezTo>
                  <a:cubicBezTo>
                    <a:pt x="107" y="20779"/>
                    <a:pt x="3536" y="25709"/>
                    <a:pt x="9287" y="28280"/>
                  </a:cubicBezTo>
                  <a:cubicBezTo>
                    <a:pt x="10359" y="28769"/>
                    <a:pt x="11728" y="29257"/>
                    <a:pt x="13169" y="29781"/>
                  </a:cubicBezTo>
                  <a:cubicBezTo>
                    <a:pt x="19586" y="32102"/>
                    <a:pt x="28361" y="35293"/>
                    <a:pt x="28718" y="42985"/>
                  </a:cubicBezTo>
                  <a:cubicBezTo>
                    <a:pt x="28742" y="43104"/>
                    <a:pt x="28813" y="43211"/>
                    <a:pt x="28921" y="43246"/>
                  </a:cubicBezTo>
                  <a:cubicBezTo>
                    <a:pt x="28932" y="43270"/>
                    <a:pt x="28944" y="43270"/>
                    <a:pt x="28980" y="43282"/>
                  </a:cubicBezTo>
                  <a:cubicBezTo>
                    <a:pt x="28990" y="43283"/>
                    <a:pt x="29001" y="43283"/>
                    <a:pt x="29011" y="43283"/>
                  </a:cubicBezTo>
                  <a:cubicBezTo>
                    <a:pt x="29141" y="43283"/>
                    <a:pt x="29257" y="43213"/>
                    <a:pt x="29302" y="43092"/>
                  </a:cubicBezTo>
                  <a:lnTo>
                    <a:pt x="39791" y="15410"/>
                  </a:lnTo>
                  <a:cubicBezTo>
                    <a:pt x="39791" y="15374"/>
                    <a:pt x="39815" y="15350"/>
                    <a:pt x="39815" y="15314"/>
                  </a:cubicBezTo>
                  <a:cubicBezTo>
                    <a:pt x="39815" y="15267"/>
                    <a:pt x="39862" y="13945"/>
                    <a:pt x="39112" y="12266"/>
                  </a:cubicBezTo>
                  <a:cubicBezTo>
                    <a:pt x="38398" y="10731"/>
                    <a:pt x="36838" y="8587"/>
                    <a:pt x="33362" y="7111"/>
                  </a:cubicBezTo>
                  <a:cubicBezTo>
                    <a:pt x="31207" y="6194"/>
                    <a:pt x="29123" y="5599"/>
                    <a:pt x="27289" y="5075"/>
                  </a:cubicBezTo>
                  <a:cubicBezTo>
                    <a:pt x="23479" y="3992"/>
                    <a:pt x="20491" y="3146"/>
                    <a:pt x="18979" y="170"/>
                  </a:cubicBezTo>
                  <a:cubicBezTo>
                    <a:pt x="18931" y="74"/>
                    <a:pt x="18836" y="15"/>
                    <a:pt x="18753" y="3"/>
                  </a:cubicBezTo>
                  <a:cubicBezTo>
                    <a:pt x="18737" y="1"/>
                    <a:pt x="18722" y="0"/>
                    <a:pt x="1870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9" name="Google Shape;17469;p59"/>
            <p:cNvSpPr/>
            <p:nvPr/>
          </p:nvSpPr>
          <p:spPr>
            <a:xfrm>
              <a:off x="3311700" y="1721675"/>
              <a:ext cx="1869025" cy="1141400"/>
            </a:xfrm>
            <a:custGeom>
              <a:avLst/>
              <a:gdLst/>
              <a:ahLst/>
              <a:cxnLst/>
              <a:rect l="l" t="t" r="r" b="b"/>
              <a:pathLst>
                <a:path w="74761" h="45656" extrusionOk="0">
                  <a:moveTo>
                    <a:pt x="20822" y="0"/>
                  </a:moveTo>
                  <a:cubicBezTo>
                    <a:pt x="20741" y="0"/>
                    <a:pt x="20658" y="32"/>
                    <a:pt x="20599" y="100"/>
                  </a:cubicBezTo>
                  <a:lnTo>
                    <a:pt x="108" y="21007"/>
                  </a:lnTo>
                  <a:cubicBezTo>
                    <a:pt x="37" y="21078"/>
                    <a:pt x="1" y="21185"/>
                    <a:pt x="37" y="21293"/>
                  </a:cubicBezTo>
                  <a:cubicBezTo>
                    <a:pt x="60" y="21388"/>
                    <a:pt x="144" y="21471"/>
                    <a:pt x="239" y="21495"/>
                  </a:cubicBezTo>
                  <a:cubicBezTo>
                    <a:pt x="418" y="21543"/>
                    <a:pt x="18384" y="25948"/>
                    <a:pt x="25968" y="29544"/>
                  </a:cubicBezTo>
                  <a:cubicBezTo>
                    <a:pt x="34946" y="33818"/>
                    <a:pt x="35648" y="39414"/>
                    <a:pt x="35660" y="39473"/>
                  </a:cubicBezTo>
                  <a:cubicBezTo>
                    <a:pt x="35672" y="39593"/>
                    <a:pt x="35755" y="39676"/>
                    <a:pt x="35851" y="39712"/>
                  </a:cubicBezTo>
                  <a:cubicBezTo>
                    <a:pt x="35874" y="39712"/>
                    <a:pt x="35886" y="39723"/>
                    <a:pt x="35886" y="39723"/>
                  </a:cubicBezTo>
                  <a:cubicBezTo>
                    <a:pt x="35910" y="39731"/>
                    <a:pt x="35934" y="39734"/>
                    <a:pt x="35958" y="39734"/>
                  </a:cubicBezTo>
                  <a:cubicBezTo>
                    <a:pt x="36054" y="39734"/>
                    <a:pt x="36148" y="39679"/>
                    <a:pt x="36196" y="39593"/>
                  </a:cubicBezTo>
                  <a:cubicBezTo>
                    <a:pt x="36236" y="39532"/>
                    <a:pt x="39574" y="34504"/>
                    <a:pt x="46985" y="34504"/>
                  </a:cubicBezTo>
                  <a:cubicBezTo>
                    <a:pt x="48378" y="34504"/>
                    <a:pt x="49916" y="34682"/>
                    <a:pt x="51603" y="35104"/>
                  </a:cubicBezTo>
                  <a:cubicBezTo>
                    <a:pt x="56806" y="36414"/>
                    <a:pt x="59806" y="38509"/>
                    <a:pt x="62687" y="40533"/>
                  </a:cubicBezTo>
                  <a:cubicBezTo>
                    <a:pt x="65878" y="42760"/>
                    <a:pt x="68867" y="44879"/>
                    <a:pt x="74415" y="45653"/>
                  </a:cubicBezTo>
                  <a:cubicBezTo>
                    <a:pt x="74431" y="45655"/>
                    <a:pt x="74446" y="45656"/>
                    <a:pt x="74462" y="45656"/>
                  </a:cubicBezTo>
                  <a:cubicBezTo>
                    <a:pt x="74537" y="45656"/>
                    <a:pt x="74604" y="45631"/>
                    <a:pt x="74653" y="45581"/>
                  </a:cubicBezTo>
                  <a:cubicBezTo>
                    <a:pt x="74713" y="45522"/>
                    <a:pt x="74760" y="45427"/>
                    <a:pt x="74748" y="45343"/>
                  </a:cubicBezTo>
                  <a:lnTo>
                    <a:pt x="72391" y="18411"/>
                  </a:lnTo>
                  <a:cubicBezTo>
                    <a:pt x="72391" y="18340"/>
                    <a:pt x="72355" y="18268"/>
                    <a:pt x="72272" y="18209"/>
                  </a:cubicBezTo>
                  <a:cubicBezTo>
                    <a:pt x="72223" y="18169"/>
                    <a:pt x="72157" y="18146"/>
                    <a:pt x="72095" y="18146"/>
                  </a:cubicBezTo>
                  <a:cubicBezTo>
                    <a:pt x="72082" y="18146"/>
                    <a:pt x="72070" y="18147"/>
                    <a:pt x="72058" y="18149"/>
                  </a:cubicBezTo>
                  <a:cubicBezTo>
                    <a:pt x="72058" y="18149"/>
                    <a:pt x="72053" y="18150"/>
                    <a:pt x="72043" y="18150"/>
                  </a:cubicBezTo>
                  <a:cubicBezTo>
                    <a:pt x="71984" y="18150"/>
                    <a:pt x="71746" y="18141"/>
                    <a:pt x="71307" y="18018"/>
                  </a:cubicBezTo>
                  <a:lnTo>
                    <a:pt x="71307" y="18018"/>
                  </a:lnTo>
                  <a:cubicBezTo>
                    <a:pt x="71319" y="18221"/>
                    <a:pt x="71343" y="18435"/>
                    <a:pt x="71343" y="18638"/>
                  </a:cubicBezTo>
                  <a:cubicBezTo>
                    <a:pt x="71546" y="18685"/>
                    <a:pt x="71712" y="18709"/>
                    <a:pt x="71831" y="18733"/>
                  </a:cubicBezTo>
                  <a:lnTo>
                    <a:pt x="74141" y="45022"/>
                  </a:lnTo>
                  <a:cubicBezTo>
                    <a:pt x="68962" y="44224"/>
                    <a:pt x="66069" y="42200"/>
                    <a:pt x="63033" y="40057"/>
                  </a:cubicBezTo>
                  <a:cubicBezTo>
                    <a:pt x="60104" y="37985"/>
                    <a:pt x="57056" y="35854"/>
                    <a:pt x="51734" y="34532"/>
                  </a:cubicBezTo>
                  <a:cubicBezTo>
                    <a:pt x="49999" y="34099"/>
                    <a:pt x="48415" y="33916"/>
                    <a:pt x="46977" y="33916"/>
                  </a:cubicBezTo>
                  <a:cubicBezTo>
                    <a:pt x="40711" y="33916"/>
                    <a:pt x="37224" y="37391"/>
                    <a:pt x="36101" y="38747"/>
                  </a:cubicBezTo>
                  <a:cubicBezTo>
                    <a:pt x="35648" y="37080"/>
                    <a:pt x="33779" y="32604"/>
                    <a:pt x="26219" y="29008"/>
                  </a:cubicBezTo>
                  <a:cubicBezTo>
                    <a:pt x="19289" y="25722"/>
                    <a:pt x="3859" y="21793"/>
                    <a:pt x="870" y="21031"/>
                  </a:cubicBezTo>
                  <a:lnTo>
                    <a:pt x="20873" y="647"/>
                  </a:lnTo>
                  <a:lnTo>
                    <a:pt x="21897" y="1028"/>
                  </a:lnTo>
                  <a:cubicBezTo>
                    <a:pt x="21934" y="1043"/>
                    <a:pt x="21972" y="1049"/>
                    <a:pt x="22010" y="1049"/>
                  </a:cubicBezTo>
                  <a:cubicBezTo>
                    <a:pt x="22130" y="1049"/>
                    <a:pt x="22244" y="982"/>
                    <a:pt x="22289" y="873"/>
                  </a:cubicBezTo>
                  <a:cubicBezTo>
                    <a:pt x="22349" y="719"/>
                    <a:pt x="22266" y="540"/>
                    <a:pt x="22123" y="481"/>
                  </a:cubicBezTo>
                  <a:lnTo>
                    <a:pt x="20920" y="16"/>
                  </a:lnTo>
                  <a:cubicBezTo>
                    <a:pt x="20889" y="6"/>
                    <a:pt x="20856" y="0"/>
                    <a:pt x="2082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0" name="Google Shape;17470;p59"/>
            <p:cNvSpPr/>
            <p:nvPr/>
          </p:nvSpPr>
          <p:spPr>
            <a:xfrm>
              <a:off x="4413925" y="2274875"/>
              <a:ext cx="808775" cy="689050"/>
            </a:xfrm>
            <a:custGeom>
              <a:avLst/>
              <a:gdLst/>
              <a:ahLst/>
              <a:cxnLst/>
              <a:rect l="l" t="t" r="r" b="b"/>
              <a:pathLst>
                <a:path w="32351" h="27562" extrusionOk="0">
                  <a:moveTo>
                    <a:pt x="28375" y="1"/>
                  </a:moveTo>
                  <a:cubicBezTo>
                    <a:pt x="28260" y="1"/>
                    <a:pt x="28145" y="71"/>
                    <a:pt x="28100" y="189"/>
                  </a:cubicBezTo>
                  <a:cubicBezTo>
                    <a:pt x="28040" y="331"/>
                    <a:pt x="28111" y="510"/>
                    <a:pt x="28266" y="570"/>
                  </a:cubicBezTo>
                  <a:lnTo>
                    <a:pt x="29171" y="915"/>
                  </a:lnTo>
                  <a:lnTo>
                    <a:pt x="31695" y="26704"/>
                  </a:lnTo>
                  <a:cubicBezTo>
                    <a:pt x="29897" y="25608"/>
                    <a:pt x="23718" y="21846"/>
                    <a:pt x="19301" y="19084"/>
                  </a:cubicBezTo>
                  <a:lnTo>
                    <a:pt x="18956" y="18881"/>
                  </a:lnTo>
                  <a:cubicBezTo>
                    <a:pt x="15279" y="16597"/>
                    <a:pt x="9015" y="12701"/>
                    <a:pt x="2404" y="12701"/>
                  </a:cubicBezTo>
                  <a:cubicBezTo>
                    <a:pt x="1607" y="12701"/>
                    <a:pt x="804" y="12758"/>
                    <a:pt x="1" y="12881"/>
                  </a:cubicBezTo>
                  <a:cubicBezTo>
                    <a:pt x="84" y="12893"/>
                    <a:pt x="179" y="12916"/>
                    <a:pt x="263" y="12916"/>
                  </a:cubicBezTo>
                  <a:cubicBezTo>
                    <a:pt x="1382" y="12952"/>
                    <a:pt x="2501" y="13107"/>
                    <a:pt x="3573" y="13333"/>
                  </a:cubicBezTo>
                  <a:cubicBezTo>
                    <a:pt x="9597" y="13750"/>
                    <a:pt x="15253" y="17262"/>
                    <a:pt x="18646" y="19369"/>
                  </a:cubicBezTo>
                  <a:lnTo>
                    <a:pt x="18991" y="19584"/>
                  </a:lnTo>
                  <a:cubicBezTo>
                    <a:pt x="24194" y="22810"/>
                    <a:pt x="31826" y="27466"/>
                    <a:pt x="31910" y="27513"/>
                  </a:cubicBezTo>
                  <a:cubicBezTo>
                    <a:pt x="31921" y="27525"/>
                    <a:pt x="31933" y="27525"/>
                    <a:pt x="31945" y="27537"/>
                  </a:cubicBezTo>
                  <a:cubicBezTo>
                    <a:pt x="31987" y="27553"/>
                    <a:pt x="32026" y="27562"/>
                    <a:pt x="32065" y="27562"/>
                  </a:cubicBezTo>
                  <a:cubicBezTo>
                    <a:pt x="32116" y="27562"/>
                    <a:pt x="32165" y="27547"/>
                    <a:pt x="32219" y="27513"/>
                  </a:cubicBezTo>
                  <a:cubicBezTo>
                    <a:pt x="32314" y="27478"/>
                    <a:pt x="32350" y="27370"/>
                    <a:pt x="32350" y="27263"/>
                  </a:cubicBezTo>
                  <a:lnTo>
                    <a:pt x="29755" y="689"/>
                  </a:lnTo>
                  <a:cubicBezTo>
                    <a:pt x="29731" y="593"/>
                    <a:pt x="29659" y="486"/>
                    <a:pt x="29552" y="439"/>
                  </a:cubicBezTo>
                  <a:lnTo>
                    <a:pt x="28481" y="22"/>
                  </a:lnTo>
                  <a:cubicBezTo>
                    <a:pt x="28447" y="8"/>
                    <a:pt x="28411" y="1"/>
                    <a:pt x="2837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1" name="Google Shape;17471;p59"/>
            <p:cNvSpPr/>
            <p:nvPr/>
          </p:nvSpPr>
          <p:spPr>
            <a:xfrm>
              <a:off x="4333875" y="2339225"/>
              <a:ext cx="928400" cy="733100"/>
            </a:xfrm>
            <a:custGeom>
              <a:avLst/>
              <a:gdLst/>
              <a:ahLst/>
              <a:cxnLst/>
              <a:rect l="l" t="t" r="r" b="b"/>
              <a:pathLst>
                <a:path w="37136" h="29324" extrusionOk="0">
                  <a:moveTo>
                    <a:pt x="32851" y="0"/>
                  </a:moveTo>
                  <a:cubicBezTo>
                    <a:pt x="32728" y="0"/>
                    <a:pt x="32610" y="75"/>
                    <a:pt x="32564" y="186"/>
                  </a:cubicBezTo>
                  <a:cubicBezTo>
                    <a:pt x="32504" y="341"/>
                    <a:pt x="32576" y="520"/>
                    <a:pt x="32730" y="579"/>
                  </a:cubicBezTo>
                  <a:lnTo>
                    <a:pt x="33623" y="913"/>
                  </a:lnTo>
                  <a:lnTo>
                    <a:pt x="36469" y="28618"/>
                  </a:lnTo>
                  <a:cubicBezTo>
                    <a:pt x="34885" y="28095"/>
                    <a:pt x="32873" y="26952"/>
                    <a:pt x="28885" y="24654"/>
                  </a:cubicBezTo>
                  <a:cubicBezTo>
                    <a:pt x="26313" y="23177"/>
                    <a:pt x="22789" y="21153"/>
                    <a:pt x="18014" y="18534"/>
                  </a:cubicBezTo>
                  <a:cubicBezTo>
                    <a:pt x="12629" y="15575"/>
                    <a:pt x="8230" y="14713"/>
                    <a:pt x="4928" y="14713"/>
                  </a:cubicBezTo>
                  <a:cubicBezTo>
                    <a:pt x="2835" y="14713"/>
                    <a:pt x="1183" y="15059"/>
                    <a:pt x="0" y="15438"/>
                  </a:cubicBezTo>
                  <a:cubicBezTo>
                    <a:pt x="636" y="15368"/>
                    <a:pt x="1276" y="15335"/>
                    <a:pt x="1917" y="15335"/>
                  </a:cubicBezTo>
                  <a:cubicBezTo>
                    <a:pt x="2464" y="15335"/>
                    <a:pt x="3012" y="15359"/>
                    <a:pt x="3560" y="15402"/>
                  </a:cubicBezTo>
                  <a:cubicBezTo>
                    <a:pt x="4005" y="15368"/>
                    <a:pt x="4475" y="15348"/>
                    <a:pt x="4970" y="15348"/>
                  </a:cubicBezTo>
                  <a:cubicBezTo>
                    <a:pt x="8190" y="15348"/>
                    <a:pt x="12475" y="16179"/>
                    <a:pt x="17717" y="19058"/>
                  </a:cubicBezTo>
                  <a:cubicBezTo>
                    <a:pt x="22491" y="21677"/>
                    <a:pt x="26003" y="23701"/>
                    <a:pt x="28575" y="25177"/>
                  </a:cubicBezTo>
                  <a:cubicBezTo>
                    <a:pt x="32968" y="27690"/>
                    <a:pt x="34957" y="28833"/>
                    <a:pt x="36707" y="29309"/>
                  </a:cubicBezTo>
                  <a:cubicBezTo>
                    <a:pt x="36730" y="29319"/>
                    <a:pt x="36755" y="29323"/>
                    <a:pt x="36780" y="29323"/>
                  </a:cubicBezTo>
                  <a:cubicBezTo>
                    <a:pt x="36847" y="29323"/>
                    <a:pt x="36917" y="29293"/>
                    <a:pt x="36969" y="29249"/>
                  </a:cubicBezTo>
                  <a:cubicBezTo>
                    <a:pt x="37088" y="29166"/>
                    <a:pt x="37136" y="29071"/>
                    <a:pt x="37124" y="28987"/>
                  </a:cubicBezTo>
                  <a:lnTo>
                    <a:pt x="34207" y="674"/>
                  </a:lnTo>
                  <a:cubicBezTo>
                    <a:pt x="34183" y="579"/>
                    <a:pt x="34111" y="472"/>
                    <a:pt x="34004" y="424"/>
                  </a:cubicBezTo>
                  <a:lnTo>
                    <a:pt x="32957" y="20"/>
                  </a:lnTo>
                  <a:cubicBezTo>
                    <a:pt x="32922" y="6"/>
                    <a:pt x="32886" y="0"/>
                    <a:pt x="328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2" name="Google Shape;17472;p59"/>
            <p:cNvSpPr/>
            <p:nvPr/>
          </p:nvSpPr>
          <p:spPr>
            <a:xfrm>
              <a:off x="4202600" y="2700450"/>
              <a:ext cx="14300" cy="27725"/>
            </a:xfrm>
            <a:custGeom>
              <a:avLst/>
              <a:gdLst/>
              <a:ahLst/>
              <a:cxnLst/>
              <a:rect l="l" t="t" r="r" b="b"/>
              <a:pathLst>
                <a:path w="572" h="1109" extrusionOk="0">
                  <a:moveTo>
                    <a:pt x="429" y="1"/>
                  </a:moveTo>
                  <a:cubicBezTo>
                    <a:pt x="429" y="1"/>
                    <a:pt x="179" y="203"/>
                    <a:pt x="84" y="501"/>
                  </a:cubicBezTo>
                  <a:cubicBezTo>
                    <a:pt x="0" y="799"/>
                    <a:pt x="72" y="1108"/>
                    <a:pt x="72" y="1108"/>
                  </a:cubicBezTo>
                  <a:cubicBezTo>
                    <a:pt x="72" y="1108"/>
                    <a:pt x="358" y="930"/>
                    <a:pt x="477" y="620"/>
                  </a:cubicBezTo>
                  <a:cubicBezTo>
                    <a:pt x="572" y="299"/>
                    <a:pt x="429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3" name="Google Shape;17473;p59"/>
            <p:cNvSpPr/>
            <p:nvPr/>
          </p:nvSpPr>
          <p:spPr>
            <a:xfrm>
              <a:off x="4206475" y="2638450"/>
              <a:ext cx="387575" cy="89425"/>
            </a:xfrm>
            <a:custGeom>
              <a:avLst/>
              <a:gdLst/>
              <a:ahLst/>
              <a:cxnLst/>
              <a:rect l="l" t="t" r="r" b="b"/>
              <a:pathLst>
                <a:path w="15503" h="3577" extrusionOk="0">
                  <a:moveTo>
                    <a:pt x="9434" y="1"/>
                  </a:moveTo>
                  <a:cubicBezTo>
                    <a:pt x="8761" y="1"/>
                    <a:pt x="8053" y="36"/>
                    <a:pt x="7322" y="124"/>
                  </a:cubicBezTo>
                  <a:cubicBezTo>
                    <a:pt x="5048" y="385"/>
                    <a:pt x="3084" y="1195"/>
                    <a:pt x="1846" y="2029"/>
                  </a:cubicBezTo>
                  <a:cubicBezTo>
                    <a:pt x="1226" y="2445"/>
                    <a:pt x="762" y="2838"/>
                    <a:pt x="464" y="3112"/>
                  </a:cubicBezTo>
                  <a:cubicBezTo>
                    <a:pt x="298" y="3267"/>
                    <a:pt x="203" y="3386"/>
                    <a:pt x="119" y="3457"/>
                  </a:cubicBezTo>
                  <a:lnTo>
                    <a:pt x="0" y="3576"/>
                  </a:lnTo>
                  <a:cubicBezTo>
                    <a:pt x="0" y="3576"/>
                    <a:pt x="48" y="3553"/>
                    <a:pt x="143" y="3469"/>
                  </a:cubicBezTo>
                  <a:cubicBezTo>
                    <a:pt x="226" y="3410"/>
                    <a:pt x="345" y="3291"/>
                    <a:pt x="512" y="3172"/>
                  </a:cubicBezTo>
                  <a:cubicBezTo>
                    <a:pt x="845" y="2910"/>
                    <a:pt x="1334" y="2564"/>
                    <a:pt x="1977" y="2207"/>
                  </a:cubicBezTo>
                  <a:cubicBezTo>
                    <a:pt x="3239" y="1481"/>
                    <a:pt x="5167" y="790"/>
                    <a:pt x="7394" y="528"/>
                  </a:cubicBezTo>
                  <a:cubicBezTo>
                    <a:pt x="8321" y="414"/>
                    <a:pt x="9217" y="372"/>
                    <a:pt x="10054" y="372"/>
                  </a:cubicBezTo>
                  <a:cubicBezTo>
                    <a:pt x="11215" y="372"/>
                    <a:pt x="12263" y="452"/>
                    <a:pt x="13121" y="528"/>
                  </a:cubicBezTo>
                  <a:cubicBezTo>
                    <a:pt x="13847" y="600"/>
                    <a:pt x="14442" y="671"/>
                    <a:pt x="14859" y="719"/>
                  </a:cubicBezTo>
                  <a:cubicBezTo>
                    <a:pt x="15276" y="766"/>
                    <a:pt x="15502" y="790"/>
                    <a:pt x="15502" y="790"/>
                  </a:cubicBezTo>
                  <a:cubicBezTo>
                    <a:pt x="15502" y="790"/>
                    <a:pt x="15276" y="755"/>
                    <a:pt x="14859" y="647"/>
                  </a:cubicBezTo>
                  <a:cubicBezTo>
                    <a:pt x="14454" y="552"/>
                    <a:pt x="13859" y="433"/>
                    <a:pt x="13133" y="314"/>
                  </a:cubicBezTo>
                  <a:cubicBezTo>
                    <a:pt x="12137" y="160"/>
                    <a:pt x="10865" y="1"/>
                    <a:pt x="94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4" name="Google Shape;17474;p59"/>
            <p:cNvSpPr/>
            <p:nvPr/>
          </p:nvSpPr>
          <p:spPr>
            <a:xfrm>
              <a:off x="4214500" y="2662975"/>
              <a:ext cx="385500" cy="66375"/>
            </a:xfrm>
            <a:custGeom>
              <a:avLst/>
              <a:gdLst/>
              <a:ahLst/>
              <a:cxnLst/>
              <a:rect l="l" t="t" r="r" b="b"/>
              <a:pathLst>
                <a:path w="15420" h="2655" extrusionOk="0">
                  <a:moveTo>
                    <a:pt x="9494" y="1"/>
                  </a:moveTo>
                  <a:cubicBezTo>
                    <a:pt x="8863" y="1"/>
                    <a:pt x="8199" y="33"/>
                    <a:pt x="7513" y="107"/>
                  </a:cubicBezTo>
                  <a:cubicBezTo>
                    <a:pt x="6430" y="238"/>
                    <a:pt x="5382" y="464"/>
                    <a:pt x="4465" y="714"/>
                  </a:cubicBezTo>
                  <a:cubicBezTo>
                    <a:pt x="4001" y="857"/>
                    <a:pt x="3572" y="988"/>
                    <a:pt x="3168" y="1131"/>
                  </a:cubicBezTo>
                  <a:cubicBezTo>
                    <a:pt x="2763" y="1286"/>
                    <a:pt x="2394" y="1429"/>
                    <a:pt x="2072" y="1583"/>
                  </a:cubicBezTo>
                  <a:cubicBezTo>
                    <a:pt x="1739" y="1714"/>
                    <a:pt x="1441" y="1881"/>
                    <a:pt x="1191" y="2000"/>
                  </a:cubicBezTo>
                  <a:cubicBezTo>
                    <a:pt x="917" y="2119"/>
                    <a:pt x="715" y="2238"/>
                    <a:pt x="536" y="2345"/>
                  </a:cubicBezTo>
                  <a:cubicBezTo>
                    <a:pt x="191" y="2548"/>
                    <a:pt x="1" y="2655"/>
                    <a:pt x="1" y="2655"/>
                  </a:cubicBezTo>
                  <a:cubicBezTo>
                    <a:pt x="1" y="2655"/>
                    <a:pt x="191" y="2572"/>
                    <a:pt x="560" y="2405"/>
                  </a:cubicBezTo>
                  <a:cubicBezTo>
                    <a:pt x="739" y="2333"/>
                    <a:pt x="965" y="2226"/>
                    <a:pt x="1239" y="2119"/>
                  </a:cubicBezTo>
                  <a:cubicBezTo>
                    <a:pt x="1501" y="2012"/>
                    <a:pt x="1798" y="1893"/>
                    <a:pt x="2144" y="1774"/>
                  </a:cubicBezTo>
                  <a:cubicBezTo>
                    <a:pt x="2489" y="1655"/>
                    <a:pt x="2858" y="1524"/>
                    <a:pt x="3263" y="1405"/>
                  </a:cubicBezTo>
                  <a:cubicBezTo>
                    <a:pt x="3656" y="1274"/>
                    <a:pt x="4096" y="1167"/>
                    <a:pt x="4549" y="1048"/>
                  </a:cubicBezTo>
                  <a:cubicBezTo>
                    <a:pt x="5477" y="821"/>
                    <a:pt x="6490" y="631"/>
                    <a:pt x="7573" y="512"/>
                  </a:cubicBezTo>
                  <a:cubicBezTo>
                    <a:pt x="8525" y="418"/>
                    <a:pt x="9449" y="379"/>
                    <a:pt x="10298" y="379"/>
                  </a:cubicBezTo>
                  <a:cubicBezTo>
                    <a:pt x="10415" y="379"/>
                    <a:pt x="10531" y="379"/>
                    <a:pt x="10645" y="381"/>
                  </a:cubicBezTo>
                  <a:cubicBezTo>
                    <a:pt x="11121" y="393"/>
                    <a:pt x="11562" y="393"/>
                    <a:pt x="11978" y="440"/>
                  </a:cubicBezTo>
                  <a:cubicBezTo>
                    <a:pt x="12395" y="464"/>
                    <a:pt x="12776" y="512"/>
                    <a:pt x="13145" y="559"/>
                  </a:cubicBezTo>
                  <a:cubicBezTo>
                    <a:pt x="13502" y="607"/>
                    <a:pt x="13812" y="667"/>
                    <a:pt x="14098" y="702"/>
                  </a:cubicBezTo>
                  <a:cubicBezTo>
                    <a:pt x="14371" y="750"/>
                    <a:pt x="14610" y="798"/>
                    <a:pt x="14812" y="845"/>
                  </a:cubicBezTo>
                  <a:cubicBezTo>
                    <a:pt x="15193" y="917"/>
                    <a:pt x="15419" y="964"/>
                    <a:pt x="15419" y="964"/>
                  </a:cubicBezTo>
                  <a:cubicBezTo>
                    <a:pt x="15419" y="964"/>
                    <a:pt x="15205" y="905"/>
                    <a:pt x="14812" y="762"/>
                  </a:cubicBezTo>
                  <a:cubicBezTo>
                    <a:pt x="14610" y="702"/>
                    <a:pt x="14371" y="631"/>
                    <a:pt x="14098" y="571"/>
                  </a:cubicBezTo>
                  <a:cubicBezTo>
                    <a:pt x="13812" y="512"/>
                    <a:pt x="13502" y="417"/>
                    <a:pt x="13145" y="357"/>
                  </a:cubicBezTo>
                  <a:cubicBezTo>
                    <a:pt x="12800" y="286"/>
                    <a:pt x="12395" y="214"/>
                    <a:pt x="11978" y="166"/>
                  </a:cubicBezTo>
                  <a:cubicBezTo>
                    <a:pt x="11562" y="95"/>
                    <a:pt x="11097" y="59"/>
                    <a:pt x="10621" y="36"/>
                  </a:cubicBezTo>
                  <a:cubicBezTo>
                    <a:pt x="10259" y="13"/>
                    <a:pt x="9882" y="1"/>
                    <a:pt x="949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5" name="Google Shape;17475;p59"/>
            <p:cNvSpPr/>
            <p:nvPr/>
          </p:nvSpPr>
          <p:spPr>
            <a:xfrm>
              <a:off x="4234450" y="2716000"/>
              <a:ext cx="105700" cy="28250"/>
            </a:xfrm>
            <a:custGeom>
              <a:avLst/>
              <a:gdLst/>
              <a:ahLst/>
              <a:cxnLst/>
              <a:rect l="l" t="t" r="r" b="b"/>
              <a:pathLst>
                <a:path w="4228" h="1130" extrusionOk="0">
                  <a:moveTo>
                    <a:pt x="3016" y="1"/>
                  </a:moveTo>
                  <a:cubicBezTo>
                    <a:pt x="2706" y="1"/>
                    <a:pt x="2358" y="28"/>
                    <a:pt x="2001" y="105"/>
                  </a:cubicBezTo>
                  <a:cubicBezTo>
                    <a:pt x="1370" y="248"/>
                    <a:pt x="869" y="510"/>
                    <a:pt x="524" y="724"/>
                  </a:cubicBezTo>
                  <a:cubicBezTo>
                    <a:pt x="179" y="951"/>
                    <a:pt x="0" y="1129"/>
                    <a:pt x="0" y="1129"/>
                  </a:cubicBezTo>
                  <a:cubicBezTo>
                    <a:pt x="0" y="1129"/>
                    <a:pt x="238" y="1046"/>
                    <a:pt x="619" y="903"/>
                  </a:cubicBezTo>
                  <a:cubicBezTo>
                    <a:pt x="1000" y="772"/>
                    <a:pt x="1512" y="629"/>
                    <a:pt x="2084" y="486"/>
                  </a:cubicBezTo>
                  <a:cubicBezTo>
                    <a:pt x="2667" y="367"/>
                    <a:pt x="3191" y="284"/>
                    <a:pt x="3596" y="236"/>
                  </a:cubicBezTo>
                  <a:cubicBezTo>
                    <a:pt x="3977" y="189"/>
                    <a:pt x="4227" y="177"/>
                    <a:pt x="4227" y="177"/>
                  </a:cubicBezTo>
                  <a:cubicBezTo>
                    <a:pt x="4227" y="177"/>
                    <a:pt x="3989" y="105"/>
                    <a:pt x="3596" y="34"/>
                  </a:cubicBezTo>
                  <a:cubicBezTo>
                    <a:pt x="3429" y="14"/>
                    <a:pt x="3232" y="1"/>
                    <a:pt x="301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6" name="Google Shape;17476;p59"/>
            <p:cNvSpPr/>
            <p:nvPr/>
          </p:nvSpPr>
          <p:spPr>
            <a:xfrm>
              <a:off x="4262425" y="2738575"/>
              <a:ext cx="74450" cy="14600"/>
            </a:xfrm>
            <a:custGeom>
              <a:avLst/>
              <a:gdLst/>
              <a:ahLst/>
              <a:cxnLst/>
              <a:rect l="l" t="t" r="r" b="b"/>
              <a:pathLst>
                <a:path w="2978" h="584" extrusionOk="0">
                  <a:moveTo>
                    <a:pt x="1950" y="0"/>
                  </a:moveTo>
                  <a:cubicBezTo>
                    <a:pt x="1789" y="0"/>
                    <a:pt x="1616" y="11"/>
                    <a:pt x="1441" y="36"/>
                  </a:cubicBezTo>
                  <a:cubicBezTo>
                    <a:pt x="1024" y="95"/>
                    <a:pt x="655" y="238"/>
                    <a:pt x="405" y="357"/>
                  </a:cubicBezTo>
                  <a:cubicBezTo>
                    <a:pt x="143" y="476"/>
                    <a:pt x="1" y="583"/>
                    <a:pt x="1" y="583"/>
                  </a:cubicBezTo>
                  <a:cubicBezTo>
                    <a:pt x="1" y="583"/>
                    <a:pt x="179" y="571"/>
                    <a:pt x="441" y="536"/>
                  </a:cubicBezTo>
                  <a:cubicBezTo>
                    <a:pt x="715" y="512"/>
                    <a:pt x="1084" y="476"/>
                    <a:pt x="1489" y="417"/>
                  </a:cubicBezTo>
                  <a:cubicBezTo>
                    <a:pt x="1894" y="357"/>
                    <a:pt x="2263" y="286"/>
                    <a:pt x="2525" y="238"/>
                  </a:cubicBezTo>
                  <a:cubicBezTo>
                    <a:pt x="2798" y="202"/>
                    <a:pt x="2977" y="155"/>
                    <a:pt x="2977" y="155"/>
                  </a:cubicBezTo>
                  <a:cubicBezTo>
                    <a:pt x="2977" y="155"/>
                    <a:pt x="2798" y="95"/>
                    <a:pt x="2525" y="48"/>
                  </a:cubicBezTo>
                  <a:cubicBezTo>
                    <a:pt x="2373" y="20"/>
                    <a:pt x="2173" y="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7" name="Google Shape;17477;p59"/>
            <p:cNvSpPr/>
            <p:nvPr/>
          </p:nvSpPr>
          <p:spPr>
            <a:xfrm>
              <a:off x="4302900" y="2756125"/>
              <a:ext cx="473000" cy="113125"/>
            </a:xfrm>
            <a:custGeom>
              <a:avLst/>
              <a:gdLst/>
              <a:ahLst/>
              <a:cxnLst/>
              <a:rect l="l" t="t" r="r" b="b"/>
              <a:pathLst>
                <a:path w="18920" h="4525" extrusionOk="0">
                  <a:moveTo>
                    <a:pt x="6002" y="0"/>
                  </a:moveTo>
                  <a:cubicBezTo>
                    <a:pt x="5406" y="12"/>
                    <a:pt x="4847" y="12"/>
                    <a:pt x="4311" y="72"/>
                  </a:cubicBezTo>
                  <a:cubicBezTo>
                    <a:pt x="4049" y="108"/>
                    <a:pt x="3787" y="119"/>
                    <a:pt x="3549" y="155"/>
                  </a:cubicBezTo>
                  <a:cubicBezTo>
                    <a:pt x="3311" y="191"/>
                    <a:pt x="3073" y="227"/>
                    <a:pt x="2846" y="250"/>
                  </a:cubicBezTo>
                  <a:cubicBezTo>
                    <a:pt x="2406" y="310"/>
                    <a:pt x="2013" y="405"/>
                    <a:pt x="1656" y="477"/>
                  </a:cubicBezTo>
                  <a:cubicBezTo>
                    <a:pt x="1299" y="536"/>
                    <a:pt x="1001" y="608"/>
                    <a:pt x="763" y="691"/>
                  </a:cubicBezTo>
                  <a:cubicBezTo>
                    <a:pt x="275" y="822"/>
                    <a:pt x="1" y="893"/>
                    <a:pt x="1" y="893"/>
                  </a:cubicBezTo>
                  <a:cubicBezTo>
                    <a:pt x="1" y="893"/>
                    <a:pt x="287" y="834"/>
                    <a:pt x="775" y="751"/>
                  </a:cubicBezTo>
                  <a:cubicBezTo>
                    <a:pt x="1037" y="703"/>
                    <a:pt x="1334" y="643"/>
                    <a:pt x="1691" y="596"/>
                  </a:cubicBezTo>
                  <a:cubicBezTo>
                    <a:pt x="2049" y="548"/>
                    <a:pt x="2442" y="477"/>
                    <a:pt x="2894" y="453"/>
                  </a:cubicBezTo>
                  <a:cubicBezTo>
                    <a:pt x="3120" y="429"/>
                    <a:pt x="3358" y="405"/>
                    <a:pt x="3596" y="393"/>
                  </a:cubicBezTo>
                  <a:cubicBezTo>
                    <a:pt x="3835" y="370"/>
                    <a:pt x="4085" y="370"/>
                    <a:pt x="4347" y="358"/>
                  </a:cubicBezTo>
                  <a:cubicBezTo>
                    <a:pt x="4525" y="350"/>
                    <a:pt x="4706" y="347"/>
                    <a:pt x="4891" y="347"/>
                  </a:cubicBezTo>
                  <a:cubicBezTo>
                    <a:pt x="5259" y="347"/>
                    <a:pt x="5640" y="358"/>
                    <a:pt x="6037" y="358"/>
                  </a:cubicBezTo>
                  <a:cubicBezTo>
                    <a:pt x="7204" y="417"/>
                    <a:pt x="8502" y="536"/>
                    <a:pt x="9835" y="786"/>
                  </a:cubicBezTo>
                  <a:cubicBezTo>
                    <a:pt x="11169" y="1060"/>
                    <a:pt x="12419" y="1417"/>
                    <a:pt x="13526" y="1798"/>
                  </a:cubicBezTo>
                  <a:cubicBezTo>
                    <a:pt x="14086" y="2013"/>
                    <a:pt x="14622" y="2203"/>
                    <a:pt x="15098" y="2429"/>
                  </a:cubicBezTo>
                  <a:cubicBezTo>
                    <a:pt x="15336" y="2536"/>
                    <a:pt x="15574" y="2632"/>
                    <a:pt x="15788" y="2739"/>
                  </a:cubicBezTo>
                  <a:cubicBezTo>
                    <a:pt x="16003" y="2846"/>
                    <a:pt x="16229" y="2953"/>
                    <a:pt x="16419" y="3048"/>
                  </a:cubicBezTo>
                  <a:cubicBezTo>
                    <a:pt x="16824" y="3251"/>
                    <a:pt x="17170" y="3453"/>
                    <a:pt x="17479" y="3632"/>
                  </a:cubicBezTo>
                  <a:cubicBezTo>
                    <a:pt x="17789" y="3810"/>
                    <a:pt x="18051" y="3977"/>
                    <a:pt x="18265" y="4108"/>
                  </a:cubicBezTo>
                  <a:cubicBezTo>
                    <a:pt x="18682" y="4382"/>
                    <a:pt x="18920" y="4525"/>
                    <a:pt x="18920" y="4525"/>
                  </a:cubicBezTo>
                  <a:cubicBezTo>
                    <a:pt x="18920" y="4525"/>
                    <a:pt x="18694" y="4358"/>
                    <a:pt x="18217" y="4001"/>
                  </a:cubicBezTo>
                  <a:cubicBezTo>
                    <a:pt x="18027" y="3858"/>
                    <a:pt x="17777" y="3679"/>
                    <a:pt x="17479" y="3477"/>
                  </a:cubicBezTo>
                  <a:cubicBezTo>
                    <a:pt x="17181" y="3287"/>
                    <a:pt x="16848" y="3048"/>
                    <a:pt x="16455" y="2846"/>
                  </a:cubicBezTo>
                  <a:cubicBezTo>
                    <a:pt x="16253" y="2727"/>
                    <a:pt x="16050" y="2608"/>
                    <a:pt x="15836" y="2489"/>
                  </a:cubicBezTo>
                  <a:cubicBezTo>
                    <a:pt x="15634" y="2370"/>
                    <a:pt x="15396" y="2263"/>
                    <a:pt x="15157" y="2144"/>
                  </a:cubicBezTo>
                  <a:cubicBezTo>
                    <a:pt x="14693" y="1905"/>
                    <a:pt x="14157" y="1703"/>
                    <a:pt x="13610" y="1465"/>
                  </a:cubicBezTo>
                  <a:cubicBezTo>
                    <a:pt x="12490" y="1024"/>
                    <a:pt x="11228" y="643"/>
                    <a:pt x="9871" y="370"/>
                  </a:cubicBezTo>
                  <a:cubicBezTo>
                    <a:pt x="8514" y="119"/>
                    <a:pt x="7192" y="12"/>
                    <a:pt x="600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8" name="Google Shape;17478;p59"/>
            <p:cNvSpPr/>
            <p:nvPr/>
          </p:nvSpPr>
          <p:spPr>
            <a:xfrm>
              <a:off x="4331475" y="2783675"/>
              <a:ext cx="317625" cy="61175"/>
            </a:xfrm>
            <a:custGeom>
              <a:avLst/>
              <a:gdLst/>
              <a:ahLst/>
              <a:cxnLst/>
              <a:rect l="l" t="t" r="r" b="b"/>
              <a:pathLst>
                <a:path w="12705" h="2447" extrusionOk="0">
                  <a:moveTo>
                    <a:pt x="4710" y="0"/>
                  </a:moveTo>
                  <a:cubicBezTo>
                    <a:pt x="4454" y="0"/>
                    <a:pt x="4205" y="7"/>
                    <a:pt x="3966" y="18"/>
                  </a:cubicBezTo>
                  <a:cubicBezTo>
                    <a:pt x="3156" y="65"/>
                    <a:pt x="2442" y="149"/>
                    <a:pt x="1870" y="268"/>
                  </a:cubicBezTo>
                  <a:cubicBezTo>
                    <a:pt x="1572" y="315"/>
                    <a:pt x="1310" y="387"/>
                    <a:pt x="1072" y="446"/>
                  </a:cubicBezTo>
                  <a:cubicBezTo>
                    <a:pt x="858" y="494"/>
                    <a:pt x="656" y="553"/>
                    <a:pt x="501" y="613"/>
                  </a:cubicBezTo>
                  <a:lnTo>
                    <a:pt x="1" y="780"/>
                  </a:lnTo>
                  <a:cubicBezTo>
                    <a:pt x="1" y="780"/>
                    <a:pt x="179" y="732"/>
                    <a:pt x="513" y="672"/>
                  </a:cubicBezTo>
                  <a:cubicBezTo>
                    <a:pt x="679" y="637"/>
                    <a:pt x="870" y="601"/>
                    <a:pt x="1108" y="565"/>
                  </a:cubicBezTo>
                  <a:cubicBezTo>
                    <a:pt x="1334" y="530"/>
                    <a:pt x="1596" y="494"/>
                    <a:pt x="1894" y="458"/>
                  </a:cubicBezTo>
                  <a:cubicBezTo>
                    <a:pt x="2477" y="387"/>
                    <a:pt x="3192" y="339"/>
                    <a:pt x="3966" y="339"/>
                  </a:cubicBezTo>
                  <a:cubicBezTo>
                    <a:pt x="4751" y="339"/>
                    <a:pt x="5609" y="387"/>
                    <a:pt x="6502" y="506"/>
                  </a:cubicBezTo>
                  <a:cubicBezTo>
                    <a:pt x="7395" y="625"/>
                    <a:pt x="8228" y="803"/>
                    <a:pt x="8978" y="994"/>
                  </a:cubicBezTo>
                  <a:cubicBezTo>
                    <a:pt x="9728" y="1208"/>
                    <a:pt x="10395" y="1423"/>
                    <a:pt x="10943" y="1649"/>
                  </a:cubicBezTo>
                  <a:cubicBezTo>
                    <a:pt x="11228" y="1756"/>
                    <a:pt x="11466" y="1875"/>
                    <a:pt x="11693" y="1958"/>
                  </a:cubicBezTo>
                  <a:cubicBezTo>
                    <a:pt x="11919" y="2054"/>
                    <a:pt x="12098" y="2149"/>
                    <a:pt x="12240" y="2220"/>
                  </a:cubicBezTo>
                  <a:cubicBezTo>
                    <a:pt x="12538" y="2363"/>
                    <a:pt x="12705" y="2446"/>
                    <a:pt x="12705" y="2446"/>
                  </a:cubicBezTo>
                  <a:cubicBezTo>
                    <a:pt x="12705" y="2446"/>
                    <a:pt x="12550" y="2351"/>
                    <a:pt x="12264" y="2161"/>
                  </a:cubicBezTo>
                  <a:cubicBezTo>
                    <a:pt x="12133" y="2065"/>
                    <a:pt x="11955" y="1958"/>
                    <a:pt x="11752" y="1839"/>
                  </a:cubicBezTo>
                  <a:cubicBezTo>
                    <a:pt x="11538" y="1744"/>
                    <a:pt x="11300" y="1589"/>
                    <a:pt x="11038" y="1470"/>
                  </a:cubicBezTo>
                  <a:cubicBezTo>
                    <a:pt x="10502" y="1208"/>
                    <a:pt x="9847" y="934"/>
                    <a:pt x="9085" y="684"/>
                  </a:cubicBezTo>
                  <a:cubicBezTo>
                    <a:pt x="8323" y="446"/>
                    <a:pt x="7466" y="232"/>
                    <a:pt x="6549" y="125"/>
                  </a:cubicBezTo>
                  <a:cubicBezTo>
                    <a:pt x="5912" y="34"/>
                    <a:pt x="5292" y="0"/>
                    <a:pt x="471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9" name="Google Shape;17479;p59"/>
            <p:cNvSpPr/>
            <p:nvPr/>
          </p:nvSpPr>
          <p:spPr>
            <a:xfrm>
              <a:off x="4752075" y="2896925"/>
              <a:ext cx="521225" cy="225350"/>
            </a:xfrm>
            <a:custGeom>
              <a:avLst/>
              <a:gdLst/>
              <a:ahLst/>
              <a:cxnLst/>
              <a:rect l="l" t="t" r="r" b="b"/>
              <a:pathLst>
                <a:path w="20849" h="9014" extrusionOk="0">
                  <a:moveTo>
                    <a:pt x="0" y="0"/>
                  </a:moveTo>
                  <a:cubicBezTo>
                    <a:pt x="1" y="0"/>
                    <a:pt x="1144" y="572"/>
                    <a:pt x="2989" y="1500"/>
                  </a:cubicBezTo>
                  <a:cubicBezTo>
                    <a:pt x="4822" y="2441"/>
                    <a:pt x="7370" y="3715"/>
                    <a:pt x="10180" y="5144"/>
                  </a:cubicBezTo>
                  <a:cubicBezTo>
                    <a:pt x="11585" y="5846"/>
                    <a:pt x="12907" y="6549"/>
                    <a:pt x="14157" y="7120"/>
                  </a:cubicBezTo>
                  <a:cubicBezTo>
                    <a:pt x="15395" y="7691"/>
                    <a:pt x="16550" y="8156"/>
                    <a:pt x="17550" y="8430"/>
                  </a:cubicBezTo>
                  <a:cubicBezTo>
                    <a:pt x="18550" y="8727"/>
                    <a:pt x="19360" y="8882"/>
                    <a:pt x="19943" y="8942"/>
                  </a:cubicBezTo>
                  <a:cubicBezTo>
                    <a:pt x="20241" y="8989"/>
                    <a:pt x="20467" y="8989"/>
                    <a:pt x="20610" y="9001"/>
                  </a:cubicBezTo>
                  <a:cubicBezTo>
                    <a:pt x="20777" y="9013"/>
                    <a:pt x="20848" y="9013"/>
                    <a:pt x="20848" y="9013"/>
                  </a:cubicBezTo>
                  <a:cubicBezTo>
                    <a:pt x="20848" y="9013"/>
                    <a:pt x="20777" y="9013"/>
                    <a:pt x="20634" y="8989"/>
                  </a:cubicBezTo>
                  <a:cubicBezTo>
                    <a:pt x="20479" y="8965"/>
                    <a:pt x="20253" y="8942"/>
                    <a:pt x="19979" y="8882"/>
                  </a:cubicBezTo>
                  <a:cubicBezTo>
                    <a:pt x="19407" y="8787"/>
                    <a:pt x="18586" y="8596"/>
                    <a:pt x="17622" y="8251"/>
                  </a:cubicBezTo>
                  <a:cubicBezTo>
                    <a:pt x="16645" y="7918"/>
                    <a:pt x="15526" y="7441"/>
                    <a:pt x="14300" y="6822"/>
                  </a:cubicBezTo>
                  <a:cubicBezTo>
                    <a:pt x="13085" y="6215"/>
                    <a:pt x="11764" y="5501"/>
                    <a:pt x="10359" y="4786"/>
                  </a:cubicBezTo>
                  <a:cubicBezTo>
                    <a:pt x="7549" y="3358"/>
                    <a:pt x="4953" y="2155"/>
                    <a:pt x="3072" y="1322"/>
                  </a:cubicBezTo>
                  <a:cubicBezTo>
                    <a:pt x="1191" y="47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0" name="Google Shape;17480;p59"/>
            <p:cNvSpPr/>
            <p:nvPr/>
          </p:nvSpPr>
          <p:spPr>
            <a:xfrm>
              <a:off x="4671700" y="2720700"/>
              <a:ext cx="519425" cy="273575"/>
            </a:xfrm>
            <a:custGeom>
              <a:avLst/>
              <a:gdLst/>
              <a:ahLst/>
              <a:cxnLst/>
              <a:rect l="l" t="t" r="r" b="b"/>
              <a:pathLst>
                <a:path w="20777" h="1094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22" y="96"/>
                    <a:pt x="894" y="274"/>
                  </a:cubicBezTo>
                  <a:cubicBezTo>
                    <a:pt x="1036" y="322"/>
                    <a:pt x="1191" y="382"/>
                    <a:pt x="1370" y="417"/>
                  </a:cubicBezTo>
                  <a:cubicBezTo>
                    <a:pt x="1537" y="477"/>
                    <a:pt x="1727" y="560"/>
                    <a:pt x="1918" y="632"/>
                  </a:cubicBezTo>
                  <a:cubicBezTo>
                    <a:pt x="2310" y="798"/>
                    <a:pt x="2763" y="941"/>
                    <a:pt x="3239" y="1179"/>
                  </a:cubicBezTo>
                  <a:cubicBezTo>
                    <a:pt x="3477" y="1286"/>
                    <a:pt x="3739" y="1406"/>
                    <a:pt x="4001" y="1525"/>
                  </a:cubicBezTo>
                  <a:cubicBezTo>
                    <a:pt x="4275" y="1644"/>
                    <a:pt x="4525" y="1787"/>
                    <a:pt x="4811" y="1941"/>
                  </a:cubicBezTo>
                  <a:cubicBezTo>
                    <a:pt x="5370" y="2227"/>
                    <a:pt x="5942" y="2560"/>
                    <a:pt x="6549" y="2918"/>
                  </a:cubicBezTo>
                  <a:cubicBezTo>
                    <a:pt x="7752" y="3656"/>
                    <a:pt x="9037" y="4513"/>
                    <a:pt x="10383" y="5418"/>
                  </a:cubicBezTo>
                  <a:cubicBezTo>
                    <a:pt x="11740" y="6335"/>
                    <a:pt x="13038" y="7192"/>
                    <a:pt x="14240" y="7942"/>
                  </a:cubicBezTo>
                  <a:cubicBezTo>
                    <a:pt x="14848" y="8299"/>
                    <a:pt x="15419" y="8633"/>
                    <a:pt x="15979" y="8930"/>
                  </a:cubicBezTo>
                  <a:cubicBezTo>
                    <a:pt x="16265" y="9085"/>
                    <a:pt x="16515" y="9228"/>
                    <a:pt x="16788" y="9371"/>
                  </a:cubicBezTo>
                  <a:cubicBezTo>
                    <a:pt x="17050" y="9490"/>
                    <a:pt x="17312" y="9609"/>
                    <a:pt x="17550" y="9728"/>
                  </a:cubicBezTo>
                  <a:cubicBezTo>
                    <a:pt x="18027" y="9966"/>
                    <a:pt x="18491" y="10121"/>
                    <a:pt x="18872" y="10288"/>
                  </a:cubicBezTo>
                  <a:cubicBezTo>
                    <a:pt x="19063" y="10383"/>
                    <a:pt x="19241" y="10454"/>
                    <a:pt x="19420" y="10514"/>
                  </a:cubicBezTo>
                  <a:cubicBezTo>
                    <a:pt x="19598" y="10573"/>
                    <a:pt x="19753" y="10621"/>
                    <a:pt x="19896" y="10657"/>
                  </a:cubicBezTo>
                  <a:cubicBezTo>
                    <a:pt x="20467" y="10835"/>
                    <a:pt x="20777" y="10942"/>
                    <a:pt x="20777" y="10942"/>
                  </a:cubicBezTo>
                  <a:cubicBezTo>
                    <a:pt x="20777" y="10942"/>
                    <a:pt x="20479" y="10823"/>
                    <a:pt x="19932" y="10585"/>
                  </a:cubicBezTo>
                  <a:cubicBezTo>
                    <a:pt x="19789" y="10526"/>
                    <a:pt x="19634" y="10466"/>
                    <a:pt x="19467" y="10407"/>
                  </a:cubicBezTo>
                  <a:cubicBezTo>
                    <a:pt x="19301" y="10335"/>
                    <a:pt x="19122" y="10240"/>
                    <a:pt x="18932" y="10157"/>
                  </a:cubicBezTo>
                  <a:cubicBezTo>
                    <a:pt x="18539" y="9978"/>
                    <a:pt x="18098" y="9799"/>
                    <a:pt x="17634" y="9526"/>
                  </a:cubicBezTo>
                  <a:cubicBezTo>
                    <a:pt x="17396" y="9407"/>
                    <a:pt x="17146" y="9276"/>
                    <a:pt x="16896" y="9145"/>
                  </a:cubicBezTo>
                  <a:cubicBezTo>
                    <a:pt x="16622" y="8990"/>
                    <a:pt x="16372" y="8847"/>
                    <a:pt x="16098" y="8680"/>
                  </a:cubicBezTo>
                  <a:cubicBezTo>
                    <a:pt x="15562" y="8383"/>
                    <a:pt x="15002" y="8013"/>
                    <a:pt x="14407" y="7644"/>
                  </a:cubicBezTo>
                  <a:cubicBezTo>
                    <a:pt x="13217" y="6870"/>
                    <a:pt x="11954" y="6001"/>
                    <a:pt x="10597" y="5085"/>
                  </a:cubicBezTo>
                  <a:cubicBezTo>
                    <a:pt x="9252" y="4168"/>
                    <a:pt x="7942" y="3334"/>
                    <a:pt x="6716" y="2620"/>
                  </a:cubicBezTo>
                  <a:cubicBezTo>
                    <a:pt x="6085" y="2287"/>
                    <a:pt x="5501" y="1953"/>
                    <a:pt x="4930" y="1691"/>
                  </a:cubicBezTo>
                  <a:cubicBezTo>
                    <a:pt x="4644" y="1548"/>
                    <a:pt x="4370" y="1417"/>
                    <a:pt x="4108" y="1298"/>
                  </a:cubicBezTo>
                  <a:cubicBezTo>
                    <a:pt x="3834" y="1191"/>
                    <a:pt x="3584" y="1096"/>
                    <a:pt x="3334" y="989"/>
                  </a:cubicBezTo>
                  <a:cubicBezTo>
                    <a:pt x="2846" y="774"/>
                    <a:pt x="2370" y="644"/>
                    <a:pt x="1965" y="513"/>
                  </a:cubicBezTo>
                  <a:cubicBezTo>
                    <a:pt x="1751" y="453"/>
                    <a:pt x="1572" y="382"/>
                    <a:pt x="1394" y="334"/>
                  </a:cubicBezTo>
                  <a:cubicBezTo>
                    <a:pt x="1215" y="286"/>
                    <a:pt x="1060" y="239"/>
                    <a:pt x="905" y="215"/>
                  </a:cubicBezTo>
                  <a:cubicBezTo>
                    <a:pt x="322" y="8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1" name="Google Shape;17481;p59"/>
            <p:cNvSpPr/>
            <p:nvPr/>
          </p:nvSpPr>
          <p:spPr>
            <a:xfrm>
              <a:off x="4713075" y="2707000"/>
              <a:ext cx="304225" cy="181000"/>
            </a:xfrm>
            <a:custGeom>
              <a:avLst/>
              <a:gdLst/>
              <a:ahLst/>
              <a:cxnLst/>
              <a:rect l="l" t="t" r="r" b="b"/>
              <a:pathLst>
                <a:path w="12169" h="7240" extrusionOk="0">
                  <a:moveTo>
                    <a:pt x="1" y="1"/>
                  </a:moveTo>
                  <a:lnTo>
                    <a:pt x="501" y="251"/>
                  </a:lnTo>
                  <a:cubicBezTo>
                    <a:pt x="834" y="406"/>
                    <a:pt x="1286" y="644"/>
                    <a:pt x="1858" y="941"/>
                  </a:cubicBezTo>
                  <a:cubicBezTo>
                    <a:pt x="3001" y="1537"/>
                    <a:pt x="4549" y="2382"/>
                    <a:pt x="6228" y="3382"/>
                  </a:cubicBezTo>
                  <a:cubicBezTo>
                    <a:pt x="7918" y="4382"/>
                    <a:pt x="9407" y="5347"/>
                    <a:pt x="10466" y="6061"/>
                  </a:cubicBezTo>
                  <a:cubicBezTo>
                    <a:pt x="11002" y="6418"/>
                    <a:pt x="11419" y="6716"/>
                    <a:pt x="11716" y="6918"/>
                  </a:cubicBezTo>
                  <a:cubicBezTo>
                    <a:pt x="12014" y="7121"/>
                    <a:pt x="12169" y="7240"/>
                    <a:pt x="12169" y="7240"/>
                  </a:cubicBezTo>
                  <a:cubicBezTo>
                    <a:pt x="12169" y="7240"/>
                    <a:pt x="12026" y="7097"/>
                    <a:pt x="11728" y="6859"/>
                  </a:cubicBezTo>
                  <a:cubicBezTo>
                    <a:pt x="11454" y="6621"/>
                    <a:pt x="11050" y="6299"/>
                    <a:pt x="10550" y="5894"/>
                  </a:cubicBezTo>
                  <a:cubicBezTo>
                    <a:pt x="9537" y="5097"/>
                    <a:pt x="8109" y="4049"/>
                    <a:pt x="6406" y="3037"/>
                  </a:cubicBezTo>
                  <a:cubicBezTo>
                    <a:pt x="4727" y="2025"/>
                    <a:pt x="3120" y="1263"/>
                    <a:pt x="1929" y="763"/>
                  </a:cubicBezTo>
                  <a:cubicBezTo>
                    <a:pt x="1334" y="513"/>
                    <a:pt x="858" y="310"/>
                    <a:pt x="513" y="191"/>
                  </a:cubicBezTo>
                  <a:cubicBezTo>
                    <a:pt x="191" y="7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2" name="Google Shape;17482;p59"/>
            <p:cNvSpPr/>
            <p:nvPr/>
          </p:nvSpPr>
          <p:spPr>
            <a:xfrm>
              <a:off x="3092050" y="2249900"/>
              <a:ext cx="231600" cy="83575"/>
            </a:xfrm>
            <a:custGeom>
              <a:avLst/>
              <a:gdLst/>
              <a:ahLst/>
              <a:cxnLst/>
              <a:rect l="l" t="t" r="r" b="b"/>
              <a:pathLst>
                <a:path w="9264" h="3343" extrusionOk="0">
                  <a:moveTo>
                    <a:pt x="9256" y="303"/>
                  </a:moveTo>
                  <a:lnTo>
                    <a:pt x="9256" y="303"/>
                  </a:lnTo>
                  <a:cubicBezTo>
                    <a:pt x="9261" y="305"/>
                    <a:pt x="9263" y="307"/>
                    <a:pt x="9263" y="307"/>
                  </a:cubicBezTo>
                  <a:lnTo>
                    <a:pt x="9256" y="303"/>
                  </a:lnTo>
                  <a:close/>
                  <a:moveTo>
                    <a:pt x="8613" y="0"/>
                  </a:moveTo>
                  <a:cubicBezTo>
                    <a:pt x="8554" y="0"/>
                    <a:pt x="8492" y="9"/>
                    <a:pt x="8430" y="33"/>
                  </a:cubicBezTo>
                  <a:cubicBezTo>
                    <a:pt x="8346" y="68"/>
                    <a:pt x="8239" y="140"/>
                    <a:pt x="8180" y="259"/>
                  </a:cubicBezTo>
                  <a:cubicBezTo>
                    <a:pt x="8120" y="378"/>
                    <a:pt x="8120" y="485"/>
                    <a:pt x="8061" y="509"/>
                  </a:cubicBezTo>
                  <a:cubicBezTo>
                    <a:pt x="8033" y="537"/>
                    <a:pt x="7989" y="548"/>
                    <a:pt x="7933" y="548"/>
                  </a:cubicBezTo>
                  <a:cubicBezTo>
                    <a:pt x="7893" y="548"/>
                    <a:pt x="7848" y="543"/>
                    <a:pt x="7799" y="533"/>
                  </a:cubicBezTo>
                  <a:cubicBezTo>
                    <a:pt x="7680" y="521"/>
                    <a:pt x="7537" y="473"/>
                    <a:pt x="7382" y="473"/>
                  </a:cubicBezTo>
                  <a:cubicBezTo>
                    <a:pt x="7287" y="473"/>
                    <a:pt x="7180" y="485"/>
                    <a:pt x="7096" y="545"/>
                  </a:cubicBezTo>
                  <a:cubicBezTo>
                    <a:pt x="7001" y="604"/>
                    <a:pt x="6941" y="723"/>
                    <a:pt x="6918" y="783"/>
                  </a:cubicBezTo>
                  <a:cubicBezTo>
                    <a:pt x="6870" y="902"/>
                    <a:pt x="6799" y="973"/>
                    <a:pt x="6691" y="1057"/>
                  </a:cubicBezTo>
                  <a:cubicBezTo>
                    <a:pt x="6477" y="1188"/>
                    <a:pt x="6168" y="1247"/>
                    <a:pt x="5846" y="1319"/>
                  </a:cubicBezTo>
                  <a:cubicBezTo>
                    <a:pt x="5513" y="1390"/>
                    <a:pt x="5179" y="1485"/>
                    <a:pt x="4834" y="1569"/>
                  </a:cubicBezTo>
                  <a:cubicBezTo>
                    <a:pt x="3453" y="1950"/>
                    <a:pt x="2239" y="2378"/>
                    <a:pt x="1381" y="2735"/>
                  </a:cubicBezTo>
                  <a:cubicBezTo>
                    <a:pt x="512" y="3093"/>
                    <a:pt x="0" y="3343"/>
                    <a:pt x="0" y="3343"/>
                  </a:cubicBezTo>
                  <a:cubicBezTo>
                    <a:pt x="0" y="3343"/>
                    <a:pt x="548" y="3176"/>
                    <a:pt x="1453" y="2950"/>
                  </a:cubicBezTo>
                  <a:cubicBezTo>
                    <a:pt x="2346" y="2700"/>
                    <a:pt x="3560" y="2354"/>
                    <a:pt x="4941" y="1985"/>
                  </a:cubicBezTo>
                  <a:cubicBezTo>
                    <a:pt x="5275" y="1902"/>
                    <a:pt x="5608" y="1807"/>
                    <a:pt x="5929" y="1723"/>
                  </a:cubicBezTo>
                  <a:cubicBezTo>
                    <a:pt x="6251" y="1628"/>
                    <a:pt x="6584" y="1569"/>
                    <a:pt x="6882" y="1342"/>
                  </a:cubicBezTo>
                  <a:cubicBezTo>
                    <a:pt x="7037" y="1247"/>
                    <a:pt x="7156" y="1069"/>
                    <a:pt x="7203" y="914"/>
                  </a:cubicBezTo>
                  <a:cubicBezTo>
                    <a:pt x="7227" y="842"/>
                    <a:pt x="7227" y="830"/>
                    <a:pt x="7263" y="795"/>
                  </a:cubicBezTo>
                  <a:cubicBezTo>
                    <a:pt x="7287" y="771"/>
                    <a:pt x="7322" y="747"/>
                    <a:pt x="7370" y="747"/>
                  </a:cubicBezTo>
                  <a:cubicBezTo>
                    <a:pt x="7477" y="747"/>
                    <a:pt x="7620" y="771"/>
                    <a:pt x="7751" y="783"/>
                  </a:cubicBezTo>
                  <a:cubicBezTo>
                    <a:pt x="7773" y="783"/>
                    <a:pt x="7796" y="783"/>
                    <a:pt x="7819" y="783"/>
                  </a:cubicBezTo>
                  <a:cubicBezTo>
                    <a:pt x="7937" y="783"/>
                    <a:pt x="8071" y="775"/>
                    <a:pt x="8180" y="676"/>
                  </a:cubicBezTo>
                  <a:cubicBezTo>
                    <a:pt x="8239" y="616"/>
                    <a:pt x="8263" y="545"/>
                    <a:pt x="8287" y="485"/>
                  </a:cubicBezTo>
                  <a:cubicBezTo>
                    <a:pt x="8299" y="426"/>
                    <a:pt x="8299" y="366"/>
                    <a:pt x="8311" y="330"/>
                  </a:cubicBezTo>
                  <a:cubicBezTo>
                    <a:pt x="8346" y="247"/>
                    <a:pt x="8406" y="187"/>
                    <a:pt x="8477" y="152"/>
                  </a:cubicBezTo>
                  <a:cubicBezTo>
                    <a:pt x="8546" y="120"/>
                    <a:pt x="8614" y="110"/>
                    <a:pt x="8679" y="110"/>
                  </a:cubicBezTo>
                  <a:cubicBezTo>
                    <a:pt x="8762" y="110"/>
                    <a:pt x="8840" y="127"/>
                    <a:pt x="8906" y="140"/>
                  </a:cubicBezTo>
                  <a:cubicBezTo>
                    <a:pt x="9025" y="187"/>
                    <a:pt x="9120" y="235"/>
                    <a:pt x="9180" y="259"/>
                  </a:cubicBezTo>
                  <a:lnTo>
                    <a:pt x="9256" y="303"/>
                  </a:lnTo>
                  <a:lnTo>
                    <a:pt x="9256" y="303"/>
                  </a:lnTo>
                  <a:cubicBezTo>
                    <a:pt x="9246" y="296"/>
                    <a:pt x="9222" y="280"/>
                    <a:pt x="9180" y="247"/>
                  </a:cubicBezTo>
                  <a:cubicBezTo>
                    <a:pt x="9132" y="199"/>
                    <a:pt x="9037" y="140"/>
                    <a:pt x="8918" y="80"/>
                  </a:cubicBezTo>
                  <a:cubicBezTo>
                    <a:pt x="8846" y="40"/>
                    <a:pt x="8736" y="0"/>
                    <a:pt x="861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3" name="Google Shape;17483;p59"/>
            <p:cNvSpPr/>
            <p:nvPr/>
          </p:nvSpPr>
          <p:spPr>
            <a:xfrm>
              <a:off x="3148900" y="2310525"/>
              <a:ext cx="417925" cy="144400"/>
            </a:xfrm>
            <a:custGeom>
              <a:avLst/>
              <a:gdLst/>
              <a:ahLst/>
              <a:cxnLst/>
              <a:rect l="l" t="t" r="r" b="b"/>
              <a:pathLst>
                <a:path w="16717" h="5776" extrusionOk="0">
                  <a:moveTo>
                    <a:pt x="0" y="1"/>
                  </a:moveTo>
                  <a:cubicBezTo>
                    <a:pt x="0" y="1"/>
                    <a:pt x="227" y="132"/>
                    <a:pt x="607" y="346"/>
                  </a:cubicBezTo>
                  <a:cubicBezTo>
                    <a:pt x="1000" y="572"/>
                    <a:pt x="1560" y="894"/>
                    <a:pt x="2274" y="1263"/>
                  </a:cubicBezTo>
                  <a:cubicBezTo>
                    <a:pt x="3703" y="2001"/>
                    <a:pt x="5739" y="2942"/>
                    <a:pt x="8061" y="3751"/>
                  </a:cubicBezTo>
                  <a:cubicBezTo>
                    <a:pt x="10406" y="4549"/>
                    <a:pt x="12573" y="5073"/>
                    <a:pt x="14157" y="5371"/>
                  </a:cubicBezTo>
                  <a:cubicBezTo>
                    <a:pt x="14943" y="5513"/>
                    <a:pt x="15586" y="5621"/>
                    <a:pt x="16026" y="5680"/>
                  </a:cubicBezTo>
                  <a:cubicBezTo>
                    <a:pt x="16455" y="5740"/>
                    <a:pt x="16717" y="5775"/>
                    <a:pt x="16717" y="5775"/>
                  </a:cubicBezTo>
                  <a:cubicBezTo>
                    <a:pt x="16717" y="5775"/>
                    <a:pt x="16478" y="5728"/>
                    <a:pt x="16026" y="5621"/>
                  </a:cubicBezTo>
                  <a:cubicBezTo>
                    <a:pt x="15597" y="5537"/>
                    <a:pt x="14954" y="5371"/>
                    <a:pt x="14181" y="5180"/>
                  </a:cubicBezTo>
                  <a:cubicBezTo>
                    <a:pt x="12621" y="4775"/>
                    <a:pt x="10490" y="4168"/>
                    <a:pt x="8180" y="3370"/>
                  </a:cubicBezTo>
                  <a:cubicBezTo>
                    <a:pt x="5858" y="2573"/>
                    <a:pt x="3822" y="1739"/>
                    <a:pt x="2346" y="1084"/>
                  </a:cubicBezTo>
                  <a:cubicBezTo>
                    <a:pt x="1619" y="751"/>
                    <a:pt x="1024" y="489"/>
                    <a:pt x="619" y="298"/>
                  </a:cubicBezTo>
                  <a:cubicBezTo>
                    <a:pt x="227" y="96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4" name="Google Shape;17484;p59"/>
            <p:cNvSpPr/>
            <p:nvPr/>
          </p:nvSpPr>
          <p:spPr>
            <a:xfrm>
              <a:off x="3202475" y="2295950"/>
              <a:ext cx="157475" cy="53300"/>
            </a:xfrm>
            <a:custGeom>
              <a:avLst/>
              <a:gdLst/>
              <a:ahLst/>
              <a:cxnLst/>
              <a:rect l="l" t="t" r="r" b="b"/>
              <a:pathLst>
                <a:path w="6299" h="2132" extrusionOk="0">
                  <a:moveTo>
                    <a:pt x="0" y="0"/>
                  </a:moveTo>
                  <a:cubicBezTo>
                    <a:pt x="0" y="0"/>
                    <a:pt x="310" y="215"/>
                    <a:pt x="834" y="512"/>
                  </a:cubicBezTo>
                  <a:cubicBezTo>
                    <a:pt x="1358" y="834"/>
                    <a:pt x="2108" y="1203"/>
                    <a:pt x="2989" y="1501"/>
                  </a:cubicBezTo>
                  <a:cubicBezTo>
                    <a:pt x="3882" y="1798"/>
                    <a:pt x="4703" y="1965"/>
                    <a:pt x="5311" y="2036"/>
                  </a:cubicBezTo>
                  <a:cubicBezTo>
                    <a:pt x="5918" y="2132"/>
                    <a:pt x="6299" y="2132"/>
                    <a:pt x="6299" y="2132"/>
                  </a:cubicBezTo>
                  <a:cubicBezTo>
                    <a:pt x="6299" y="2132"/>
                    <a:pt x="5942" y="2024"/>
                    <a:pt x="5334" y="1846"/>
                  </a:cubicBezTo>
                  <a:cubicBezTo>
                    <a:pt x="4763" y="1667"/>
                    <a:pt x="3965" y="1429"/>
                    <a:pt x="3108" y="1132"/>
                  </a:cubicBezTo>
                  <a:cubicBezTo>
                    <a:pt x="2251" y="834"/>
                    <a:pt x="1465" y="548"/>
                    <a:pt x="905" y="334"/>
                  </a:cubicBezTo>
                  <a:cubicBezTo>
                    <a:pt x="358" y="13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5" name="Google Shape;17485;p59"/>
            <p:cNvSpPr/>
            <p:nvPr/>
          </p:nvSpPr>
          <p:spPr>
            <a:xfrm>
              <a:off x="3350400" y="2308150"/>
              <a:ext cx="753100" cy="336375"/>
            </a:xfrm>
            <a:custGeom>
              <a:avLst/>
              <a:gdLst/>
              <a:ahLst/>
              <a:cxnLst/>
              <a:rect l="l" t="t" r="r" b="b"/>
              <a:pathLst>
                <a:path w="30124" h="1345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18" y="215"/>
                    <a:pt x="1179" y="584"/>
                  </a:cubicBezTo>
                  <a:cubicBezTo>
                    <a:pt x="1941" y="953"/>
                    <a:pt x="3037" y="1477"/>
                    <a:pt x="4442" y="2060"/>
                  </a:cubicBezTo>
                  <a:cubicBezTo>
                    <a:pt x="5835" y="2632"/>
                    <a:pt x="7526" y="3275"/>
                    <a:pt x="9442" y="3846"/>
                  </a:cubicBezTo>
                  <a:cubicBezTo>
                    <a:pt x="11359" y="4406"/>
                    <a:pt x="13491" y="4894"/>
                    <a:pt x="15705" y="5513"/>
                  </a:cubicBezTo>
                  <a:cubicBezTo>
                    <a:pt x="17908" y="6120"/>
                    <a:pt x="19979" y="6859"/>
                    <a:pt x="21730" y="7775"/>
                  </a:cubicBezTo>
                  <a:cubicBezTo>
                    <a:pt x="23504" y="8668"/>
                    <a:pt x="25004" y="9645"/>
                    <a:pt x="26242" y="10514"/>
                  </a:cubicBezTo>
                  <a:cubicBezTo>
                    <a:pt x="27480" y="11371"/>
                    <a:pt x="28433" y="12121"/>
                    <a:pt x="29100" y="12633"/>
                  </a:cubicBezTo>
                  <a:cubicBezTo>
                    <a:pt x="29754" y="13169"/>
                    <a:pt x="30124" y="13455"/>
                    <a:pt x="30124" y="13455"/>
                  </a:cubicBezTo>
                  <a:cubicBezTo>
                    <a:pt x="30124" y="13455"/>
                    <a:pt x="29766" y="13145"/>
                    <a:pt x="29135" y="12597"/>
                  </a:cubicBezTo>
                  <a:cubicBezTo>
                    <a:pt x="28492" y="12038"/>
                    <a:pt x="27552" y="11252"/>
                    <a:pt x="26349" y="10347"/>
                  </a:cubicBezTo>
                  <a:cubicBezTo>
                    <a:pt x="25147" y="9442"/>
                    <a:pt x="23658" y="8406"/>
                    <a:pt x="21884" y="7478"/>
                  </a:cubicBezTo>
                  <a:cubicBezTo>
                    <a:pt x="20122" y="6525"/>
                    <a:pt x="18027" y="5751"/>
                    <a:pt x="15812" y="5132"/>
                  </a:cubicBezTo>
                  <a:cubicBezTo>
                    <a:pt x="13598" y="4513"/>
                    <a:pt x="11455" y="4049"/>
                    <a:pt x="9526" y="3525"/>
                  </a:cubicBezTo>
                  <a:cubicBezTo>
                    <a:pt x="7609" y="3025"/>
                    <a:pt x="5930" y="2429"/>
                    <a:pt x="4513" y="1894"/>
                  </a:cubicBezTo>
                  <a:cubicBezTo>
                    <a:pt x="3096" y="1358"/>
                    <a:pt x="1989" y="882"/>
                    <a:pt x="1215" y="536"/>
                  </a:cubicBezTo>
                  <a:cubicBezTo>
                    <a:pt x="441" y="19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6" name="Google Shape;17486;p59"/>
            <p:cNvSpPr/>
            <p:nvPr/>
          </p:nvSpPr>
          <p:spPr>
            <a:xfrm>
              <a:off x="3711475" y="2464725"/>
              <a:ext cx="299450" cy="144375"/>
            </a:xfrm>
            <a:custGeom>
              <a:avLst/>
              <a:gdLst/>
              <a:ahLst/>
              <a:cxnLst/>
              <a:rect l="l" t="t" r="r" b="b"/>
              <a:pathLst>
                <a:path w="11978" h="5775" extrusionOk="0">
                  <a:moveTo>
                    <a:pt x="0" y="0"/>
                  </a:moveTo>
                  <a:cubicBezTo>
                    <a:pt x="0" y="0"/>
                    <a:pt x="179" y="48"/>
                    <a:pt x="500" y="131"/>
                  </a:cubicBezTo>
                  <a:cubicBezTo>
                    <a:pt x="833" y="226"/>
                    <a:pt x="1310" y="357"/>
                    <a:pt x="1893" y="536"/>
                  </a:cubicBezTo>
                  <a:cubicBezTo>
                    <a:pt x="3048" y="893"/>
                    <a:pt x="4608" y="1477"/>
                    <a:pt x="6275" y="2274"/>
                  </a:cubicBezTo>
                  <a:cubicBezTo>
                    <a:pt x="7930" y="3084"/>
                    <a:pt x="9370" y="3941"/>
                    <a:pt x="10370" y="4632"/>
                  </a:cubicBezTo>
                  <a:cubicBezTo>
                    <a:pt x="10882" y="4977"/>
                    <a:pt x="11275" y="5263"/>
                    <a:pt x="11549" y="5465"/>
                  </a:cubicBezTo>
                  <a:cubicBezTo>
                    <a:pt x="11835" y="5656"/>
                    <a:pt x="11978" y="5775"/>
                    <a:pt x="11978" y="5775"/>
                  </a:cubicBezTo>
                  <a:cubicBezTo>
                    <a:pt x="11978" y="5775"/>
                    <a:pt x="11835" y="5656"/>
                    <a:pt x="11609" y="5418"/>
                  </a:cubicBezTo>
                  <a:cubicBezTo>
                    <a:pt x="11359" y="5203"/>
                    <a:pt x="10978" y="4870"/>
                    <a:pt x="10501" y="4489"/>
                  </a:cubicBezTo>
                  <a:cubicBezTo>
                    <a:pt x="9549" y="3715"/>
                    <a:pt x="8144" y="2739"/>
                    <a:pt x="6453" y="1929"/>
                  </a:cubicBezTo>
                  <a:cubicBezTo>
                    <a:pt x="4774" y="1108"/>
                    <a:pt x="3143" y="619"/>
                    <a:pt x="1953" y="346"/>
                  </a:cubicBezTo>
                  <a:cubicBezTo>
                    <a:pt x="1334" y="215"/>
                    <a:pt x="857" y="119"/>
                    <a:pt x="524" y="84"/>
                  </a:cubicBezTo>
                  <a:cubicBezTo>
                    <a:pt x="191" y="3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7" name="Google Shape;17487;p59"/>
            <p:cNvSpPr/>
            <p:nvPr/>
          </p:nvSpPr>
          <p:spPr>
            <a:xfrm>
              <a:off x="3836175" y="2531400"/>
              <a:ext cx="103325" cy="50925"/>
            </a:xfrm>
            <a:custGeom>
              <a:avLst/>
              <a:gdLst/>
              <a:ahLst/>
              <a:cxnLst/>
              <a:rect l="l" t="t" r="r" b="b"/>
              <a:pathLst>
                <a:path w="4133" h="203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870" y="572"/>
                    <a:pt x="2001" y="1131"/>
                  </a:cubicBezTo>
                  <a:cubicBezTo>
                    <a:pt x="3156" y="1679"/>
                    <a:pt x="4132" y="2036"/>
                    <a:pt x="4132" y="2036"/>
                  </a:cubicBezTo>
                  <a:cubicBezTo>
                    <a:pt x="4132" y="2036"/>
                    <a:pt x="3346" y="1346"/>
                    <a:pt x="2180" y="774"/>
                  </a:cubicBezTo>
                  <a:cubicBezTo>
                    <a:pt x="1037" y="20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8" name="Google Shape;17488;p59"/>
            <p:cNvSpPr/>
            <p:nvPr/>
          </p:nvSpPr>
          <p:spPr>
            <a:xfrm>
              <a:off x="3885900" y="2465900"/>
              <a:ext cx="229200" cy="144400"/>
            </a:xfrm>
            <a:custGeom>
              <a:avLst/>
              <a:gdLst/>
              <a:ahLst/>
              <a:cxnLst/>
              <a:rect l="l" t="t" r="r" b="b"/>
              <a:pathLst>
                <a:path w="9168" h="5776" extrusionOk="0">
                  <a:moveTo>
                    <a:pt x="0" y="1"/>
                  </a:moveTo>
                  <a:cubicBezTo>
                    <a:pt x="0" y="1"/>
                    <a:pt x="536" y="287"/>
                    <a:pt x="1405" y="763"/>
                  </a:cubicBezTo>
                  <a:cubicBezTo>
                    <a:pt x="2262" y="1239"/>
                    <a:pt x="3429" y="1918"/>
                    <a:pt x="4691" y="2715"/>
                  </a:cubicBezTo>
                  <a:cubicBezTo>
                    <a:pt x="5953" y="3501"/>
                    <a:pt x="7072" y="4275"/>
                    <a:pt x="7870" y="4835"/>
                  </a:cubicBezTo>
                  <a:cubicBezTo>
                    <a:pt x="8680" y="5418"/>
                    <a:pt x="9168" y="5775"/>
                    <a:pt x="9168" y="5775"/>
                  </a:cubicBezTo>
                  <a:cubicBezTo>
                    <a:pt x="9168" y="5775"/>
                    <a:pt x="8751" y="5347"/>
                    <a:pt x="7989" y="4692"/>
                  </a:cubicBezTo>
                  <a:cubicBezTo>
                    <a:pt x="7251" y="4037"/>
                    <a:pt x="6179" y="3180"/>
                    <a:pt x="4894" y="2382"/>
                  </a:cubicBezTo>
                  <a:cubicBezTo>
                    <a:pt x="3632" y="1572"/>
                    <a:pt x="2393" y="965"/>
                    <a:pt x="1488" y="584"/>
                  </a:cubicBezTo>
                  <a:cubicBezTo>
                    <a:pt x="584" y="19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9" name="Google Shape;17489;p59"/>
            <p:cNvSpPr/>
            <p:nvPr/>
          </p:nvSpPr>
          <p:spPr>
            <a:xfrm>
              <a:off x="4109725" y="2592700"/>
              <a:ext cx="85150" cy="134575"/>
            </a:xfrm>
            <a:custGeom>
              <a:avLst/>
              <a:gdLst/>
              <a:ahLst/>
              <a:cxnLst/>
              <a:rect l="l" t="t" r="r" b="b"/>
              <a:pathLst>
                <a:path w="3406" h="5383" extrusionOk="0">
                  <a:moveTo>
                    <a:pt x="1" y="1"/>
                  </a:moveTo>
                  <a:cubicBezTo>
                    <a:pt x="1" y="1"/>
                    <a:pt x="275" y="263"/>
                    <a:pt x="644" y="691"/>
                  </a:cubicBezTo>
                  <a:cubicBezTo>
                    <a:pt x="1048" y="1120"/>
                    <a:pt x="1560" y="1751"/>
                    <a:pt x="2060" y="2477"/>
                  </a:cubicBezTo>
                  <a:cubicBezTo>
                    <a:pt x="2584" y="3204"/>
                    <a:pt x="2953" y="3906"/>
                    <a:pt x="3144" y="4454"/>
                  </a:cubicBezTo>
                  <a:cubicBezTo>
                    <a:pt x="3251" y="4740"/>
                    <a:pt x="3311" y="4966"/>
                    <a:pt x="3346" y="5121"/>
                  </a:cubicBezTo>
                  <a:cubicBezTo>
                    <a:pt x="3370" y="5287"/>
                    <a:pt x="3382" y="5383"/>
                    <a:pt x="3382" y="5383"/>
                  </a:cubicBezTo>
                  <a:cubicBezTo>
                    <a:pt x="3382" y="5383"/>
                    <a:pt x="3406" y="5287"/>
                    <a:pt x="3406" y="5121"/>
                  </a:cubicBezTo>
                  <a:cubicBezTo>
                    <a:pt x="3406" y="4942"/>
                    <a:pt x="3382" y="4704"/>
                    <a:pt x="3346" y="4406"/>
                  </a:cubicBezTo>
                  <a:cubicBezTo>
                    <a:pt x="3239" y="3811"/>
                    <a:pt x="2918" y="3013"/>
                    <a:pt x="2382" y="2263"/>
                  </a:cubicBezTo>
                  <a:cubicBezTo>
                    <a:pt x="1870" y="1513"/>
                    <a:pt x="1251" y="930"/>
                    <a:pt x="798" y="561"/>
                  </a:cubicBezTo>
                  <a:cubicBezTo>
                    <a:pt x="334" y="18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0" name="Google Shape;17490;p59"/>
            <p:cNvSpPr/>
            <p:nvPr/>
          </p:nvSpPr>
          <p:spPr>
            <a:xfrm>
              <a:off x="4116875" y="2643900"/>
              <a:ext cx="58075" cy="75050"/>
            </a:xfrm>
            <a:custGeom>
              <a:avLst/>
              <a:gdLst/>
              <a:ahLst/>
              <a:cxnLst/>
              <a:rect l="l" t="t" r="r" b="b"/>
              <a:pathLst>
                <a:path w="2323" h="3002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43" y="156"/>
                    <a:pt x="358" y="453"/>
                  </a:cubicBezTo>
                  <a:cubicBezTo>
                    <a:pt x="572" y="727"/>
                    <a:pt x="870" y="1096"/>
                    <a:pt x="1179" y="1501"/>
                  </a:cubicBezTo>
                  <a:cubicBezTo>
                    <a:pt x="1489" y="1918"/>
                    <a:pt x="1774" y="2287"/>
                    <a:pt x="1989" y="2561"/>
                  </a:cubicBezTo>
                  <a:cubicBezTo>
                    <a:pt x="2191" y="2823"/>
                    <a:pt x="2322" y="3001"/>
                    <a:pt x="2322" y="3001"/>
                  </a:cubicBezTo>
                  <a:cubicBezTo>
                    <a:pt x="2322" y="3001"/>
                    <a:pt x="2286" y="2775"/>
                    <a:pt x="2167" y="2453"/>
                  </a:cubicBezTo>
                  <a:cubicBezTo>
                    <a:pt x="2024" y="2120"/>
                    <a:pt x="1822" y="1680"/>
                    <a:pt x="1489" y="1251"/>
                  </a:cubicBezTo>
                  <a:cubicBezTo>
                    <a:pt x="1167" y="810"/>
                    <a:pt x="774" y="501"/>
                    <a:pt x="500" y="298"/>
                  </a:cubicBezTo>
                  <a:cubicBezTo>
                    <a:pt x="203" y="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1" name="Google Shape;17491;p59"/>
            <p:cNvSpPr/>
            <p:nvPr/>
          </p:nvSpPr>
          <p:spPr>
            <a:xfrm>
              <a:off x="4088000" y="2650450"/>
              <a:ext cx="44675" cy="61950"/>
            </a:xfrm>
            <a:custGeom>
              <a:avLst/>
              <a:gdLst/>
              <a:ahLst/>
              <a:cxnLst/>
              <a:rect l="l" t="t" r="r" b="b"/>
              <a:pathLst>
                <a:path w="1787" h="2478" extrusionOk="0">
                  <a:moveTo>
                    <a:pt x="0" y="1"/>
                  </a:moveTo>
                  <a:cubicBezTo>
                    <a:pt x="0" y="1"/>
                    <a:pt x="84" y="167"/>
                    <a:pt x="239" y="406"/>
                  </a:cubicBezTo>
                  <a:cubicBezTo>
                    <a:pt x="381" y="632"/>
                    <a:pt x="596" y="953"/>
                    <a:pt x="834" y="1287"/>
                  </a:cubicBezTo>
                  <a:cubicBezTo>
                    <a:pt x="1072" y="1620"/>
                    <a:pt x="1310" y="1906"/>
                    <a:pt x="1489" y="2132"/>
                  </a:cubicBezTo>
                  <a:cubicBezTo>
                    <a:pt x="1667" y="2334"/>
                    <a:pt x="1786" y="2477"/>
                    <a:pt x="1786" y="2477"/>
                  </a:cubicBezTo>
                  <a:cubicBezTo>
                    <a:pt x="1786" y="2477"/>
                    <a:pt x="1751" y="2299"/>
                    <a:pt x="1667" y="2025"/>
                  </a:cubicBezTo>
                  <a:cubicBezTo>
                    <a:pt x="1572" y="1763"/>
                    <a:pt x="1417" y="1406"/>
                    <a:pt x="1155" y="1048"/>
                  </a:cubicBezTo>
                  <a:cubicBezTo>
                    <a:pt x="905" y="691"/>
                    <a:pt x="608" y="417"/>
                    <a:pt x="381" y="251"/>
                  </a:cubicBezTo>
                  <a:cubicBezTo>
                    <a:pt x="167" y="9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2" name="Google Shape;17492;p59"/>
            <p:cNvSpPr/>
            <p:nvPr/>
          </p:nvSpPr>
          <p:spPr>
            <a:xfrm>
              <a:off x="3958225" y="2621000"/>
              <a:ext cx="94075" cy="97650"/>
            </a:xfrm>
            <a:custGeom>
              <a:avLst/>
              <a:gdLst/>
              <a:ahLst/>
              <a:cxnLst/>
              <a:rect l="l" t="t" r="r" b="b"/>
              <a:pathLst>
                <a:path w="3763" h="3906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38" y="202"/>
                    <a:pt x="608" y="536"/>
                  </a:cubicBezTo>
                  <a:cubicBezTo>
                    <a:pt x="977" y="857"/>
                    <a:pt x="1465" y="1310"/>
                    <a:pt x="1989" y="1845"/>
                  </a:cubicBezTo>
                  <a:cubicBezTo>
                    <a:pt x="2489" y="2381"/>
                    <a:pt x="2941" y="2893"/>
                    <a:pt x="3251" y="3274"/>
                  </a:cubicBezTo>
                  <a:cubicBezTo>
                    <a:pt x="3572" y="3667"/>
                    <a:pt x="3763" y="3905"/>
                    <a:pt x="3763" y="3905"/>
                  </a:cubicBezTo>
                  <a:cubicBezTo>
                    <a:pt x="3763" y="3905"/>
                    <a:pt x="3656" y="3608"/>
                    <a:pt x="3417" y="3155"/>
                  </a:cubicBezTo>
                  <a:cubicBezTo>
                    <a:pt x="3191" y="2715"/>
                    <a:pt x="2810" y="2119"/>
                    <a:pt x="2274" y="1572"/>
                  </a:cubicBezTo>
                  <a:cubicBezTo>
                    <a:pt x="1739" y="1012"/>
                    <a:pt x="1155" y="607"/>
                    <a:pt x="727" y="357"/>
                  </a:cubicBezTo>
                  <a:cubicBezTo>
                    <a:pt x="274" y="10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3" name="Google Shape;17493;p59"/>
            <p:cNvSpPr/>
            <p:nvPr/>
          </p:nvSpPr>
          <p:spPr>
            <a:xfrm>
              <a:off x="3496850" y="1763150"/>
              <a:ext cx="266725" cy="269700"/>
            </a:xfrm>
            <a:custGeom>
              <a:avLst/>
              <a:gdLst/>
              <a:ahLst/>
              <a:cxnLst/>
              <a:rect l="l" t="t" r="r" b="b"/>
              <a:pathLst>
                <a:path w="10669" h="10788" extrusionOk="0">
                  <a:moveTo>
                    <a:pt x="10669" y="0"/>
                  </a:moveTo>
                  <a:cubicBezTo>
                    <a:pt x="10668" y="1"/>
                    <a:pt x="8132" y="2275"/>
                    <a:pt x="5192" y="5251"/>
                  </a:cubicBezTo>
                  <a:cubicBezTo>
                    <a:pt x="2239" y="8227"/>
                    <a:pt x="1" y="10787"/>
                    <a:pt x="1" y="10787"/>
                  </a:cubicBezTo>
                  <a:cubicBezTo>
                    <a:pt x="1" y="10787"/>
                    <a:pt x="2525" y="8513"/>
                    <a:pt x="5466" y="5537"/>
                  </a:cubicBezTo>
                  <a:cubicBezTo>
                    <a:pt x="8418" y="2560"/>
                    <a:pt x="10668" y="1"/>
                    <a:pt x="1066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4" name="Google Shape;17494;p59"/>
            <p:cNvSpPr/>
            <p:nvPr/>
          </p:nvSpPr>
          <p:spPr>
            <a:xfrm>
              <a:off x="3340575" y="1840825"/>
              <a:ext cx="312575" cy="303950"/>
            </a:xfrm>
            <a:custGeom>
              <a:avLst/>
              <a:gdLst/>
              <a:ahLst/>
              <a:cxnLst/>
              <a:rect l="l" t="t" r="r" b="b"/>
              <a:pathLst>
                <a:path w="12503" h="12158" extrusionOk="0">
                  <a:moveTo>
                    <a:pt x="12502" y="1"/>
                  </a:moveTo>
                  <a:lnTo>
                    <a:pt x="12502" y="1"/>
                  </a:lnTo>
                  <a:cubicBezTo>
                    <a:pt x="12502" y="1"/>
                    <a:pt x="9490" y="2501"/>
                    <a:pt x="6037" y="5859"/>
                  </a:cubicBezTo>
                  <a:cubicBezTo>
                    <a:pt x="2585" y="9228"/>
                    <a:pt x="1" y="12157"/>
                    <a:pt x="1" y="12157"/>
                  </a:cubicBezTo>
                  <a:cubicBezTo>
                    <a:pt x="1" y="12157"/>
                    <a:pt x="2870" y="9502"/>
                    <a:pt x="6311" y="6144"/>
                  </a:cubicBezTo>
                  <a:cubicBezTo>
                    <a:pt x="9764" y="2799"/>
                    <a:pt x="12502" y="1"/>
                    <a:pt x="12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5" name="Google Shape;17495;p59"/>
            <p:cNvSpPr/>
            <p:nvPr/>
          </p:nvSpPr>
          <p:spPr>
            <a:xfrm>
              <a:off x="3575725" y="1813450"/>
              <a:ext cx="82775" cy="79500"/>
            </a:xfrm>
            <a:custGeom>
              <a:avLst/>
              <a:gdLst/>
              <a:ahLst/>
              <a:cxnLst/>
              <a:rect l="l" t="t" r="r" b="b"/>
              <a:pathLst>
                <a:path w="3311" h="3180" extrusionOk="0">
                  <a:moveTo>
                    <a:pt x="3311" y="0"/>
                  </a:moveTo>
                  <a:cubicBezTo>
                    <a:pt x="3311" y="1"/>
                    <a:pt x="2441" y="560"/>
                    <a:pt x="1513" y="1441"/>
                  </a:cubicBezTo>
                  <a:cubicBezTo>
                    <a:pt x="608" y="2310"/>
                    <a:pt x="1" y="3179"/>
                    <a:pt x="1" y="3179"/>
                  </a:cubicBezTo>
                  <a:cubicBezTo>
                    <a:pt x="1" y="3179"/>
                    <a:pt x="870" y="2608"/>
                    <a:pt x="1799" y="1739"/>
                  </a:cubicBezTo>
                  <a:cubicBezTo>
                    <a:pt x="2703" y="846"/>
                    <a:pt x="3311" y="1"/>
                    <a:pt x="331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6" name="Google Shape;17496;p59"/>
            <p:cNvSpPr/>
            <p:nvPr/>
          </p:nvSpPr>
          <p:spPr>
            <a:xfrm>
              <a:off x="3125375" y="2154550"/>
              <a:ext cx="176550" cy="167925"/>
            </a:xfrm>
            <a:custGeom>
              <a:avLst/>
              <a:gdLst/>
              <a:ahLst/>
              <a:cxnLst/>
              <a:rect l="l" t="t" r="r" b="b"/>
              <a:pathLst>
                <a:path w="7062" h="6717" extrusionOk="0">
                  <a:moveTo>
                    <a:pt x="7061" y="1"/>
                  </a:moveTo>
                  <a:cubicBezTo>
                    <a:pt x="7061" y="1"/>
                    <a:pt x="6656" y="382"/>
                    <a:pt x="6037" y="1013"/>
                  </a:cubicBezTo>
                  <a:lnTo>
                    <a:pt x="3608" y="3454"/>
                  </a:lnTo>
                  <a:cubicBezTo>
                    <a:pt x="2656" y="4394"/>
                    <a:pt x="1775" y="5228"/>
                    <a:pt x="1108" y="5799"/>
                  </a:cubicBezTo>
                  <a:cubicBezTo>
                    <a:pt x="763" y="6085"/>
                    <a:pt x="489" y="6323"/>
                    <a:pt x="298" y="6478"/>
                  </a:cubicBezTo>
                  <a:cubicBezTo>
                    <a:pt x="108" y="6621"/>
                    <a:pt x="1" y="6716"/>
                    <a:pt x="1" y="6716"/>
                  </a:cubicBezTo>
                  <a:cubicBezTo>
                    <a:pt x="1" y="6716"/>
                    <a:pt x="120" y="6633"/>
                    <a:pt x="334" y="6514"/>
                  </a:cubicBezTo>
                  <a:cubicBezTo>
                    <a:pt x="536" y="6395"/>
                    <a:pt x="834" y="6204"/>
                    <a:pt x="1203" y="5954"/>
                  </a:cubicBezTo>
                  <a:cubicBezTo>
                    <a:pt x="1953" y="5442"/>
                    <a:pt x="2906" y="4668"/>
                    <a:pt x="3870" y="3716"/>
                  </a:cubicBezTo>
                  <a:cubicBezTo>
                    <a:pt x="4835" y="2751"/>
                    <a:pt x="5632" y="1811"/>
                    <a:pt x="6180" y="1132"/>
                  </a:cubicBezTo>
                  <a:cubicBezTo>
                    <a:pt x="6728" y="442"/>
                    <a:pt x="7061" y="1"/>
                    <a:pt x="706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7" name="Google Shape;17497;p59"/>
            <p:cNvSpPr/>
            <p:nvPr/>
          </p:nvSpPr>
          <p:spPr>
            <a:xfrm>
              <a:off x="3216175" y="2177475"/>
              <a:ext cx="92275" cy="100350"/>
            </a:xfrm>
            <a:custGeom>
              <a:avLst/>
              <a:gdLst/>
              <a:ahLst/>
              <a:cxnLst/>
              <a:rect l="l" t="t" r="r" b="b"/>
              <a:pathLst>
                <a:path w="3691" h="4014" extrusionOk="0">
                  <a:moveTo>
                    <a:pt x="3691" y="1"/>
                  </a:moveTo>
                  <a:cubicBezTo>
                    <a:pt x="3691" y="1"/>
                    <a:pt x="3488" y="227"/>
                    <a:pt x="3143" y="584"/>
                  </a:cubicBezTo>
                  <a:cubicBezTo>
                    <a:pt x="2810" y="941"/>
                    <a:pt x="2334" y="1429"/>
                    <a:pt x="1834" y="1977"/>
                  </a:cubicBezTo>
                  <a:cubicBezTo>
                    <a:pt x="1322" y="2549"/>
                    <a:pt x="869" y="3061"/>
                    <a:pt x="536" y="3418"/>
                  </a:cubicBezTo>
                  <a:cubicBezTo>
                    <a:pt x="214" y="3787"/>
                    <a:pt x="0" y="4013"/>
                    <a:pt x="0" y="4013"/>
                  </a:cubicBezTo>
                  <a:cubicBezTo>
                    <a:pt x="0" y="4013"/>
                    <a:pt x="274" y="3846"/>
                    <a:pt x="667" y="3549"/>
                  </a:cubicBezTo>
                  <a:cubicBezTo>
                    <a:pt x="1072" y="3251"/>
                    <a:pt x="1595" y="2823"/>
                    <a:pt x="2119" y="2251"/>
                  </a:cubicBezTo>
                  <a:cubicBezTo>
                    <a:pt x="2619" y="1691"/>
                    <a:pt x="3024" y="1120"/>
                    <a:pt x="3286" y="703"/>
                  </a:cubicBezTo>
                  <a:cubicBezTo>
                    <a:pt x="3560" y="287"/>
                    <a:pt x="3691" y="1"/>
                    <a:pt x="369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8" name="Google Shape;17498;p59"/>
            <p:cNvSpPr/>
            <p:nvPr/>
          </p:nvSpPr>
          <p:spPr>
            <a:xfrm>
              <a:off x="3288800" y="2047400"/>
              <a:ext cx="192000" cy="186375"/>
            </a:xfrm>
            <a:custGeom>
              <a:avLst/>
              <a:gdLst/>
              <a:ahLst/>
              <a:cxnLst/>
              <a:rect l="l" t="t" r="r" b="b"/>
              <a:pathLst>
                <a:path w="7680" h="7455" extrusionOk="0">
                  <a:moveTo>
                    <a:pt x="7680" y="1"/>
                  </a:moveTo>
                  <a:lnTo>
                    <a:pt x="7680" y="1"/>
                  </a:lnTo>
                  <a:cubicBezTo>
                    <a:pt x="7679" y="1"/>
                    <a:pt x="5834" y="1537"/>
                    <a:pt x="3703" y="3584"/>
                  </a:cubicBezTo>
                  <a:cubicBezTo>
                    <a:pt x="1572" y="5644"/>
                    <a:pt x="0" y="7454"/>
                    <a:pt x="0" y="7454"/>
                  </a:cubicBezTo>
                  <a:cubicBezTo>
                    <a:pt x="0" y="7454"/>
                    <a:pt x="1858" y="5918"/>
                    <a:pt x="3977" y="3870"/>
                  </a:cubicBezTo>
                  <a:cubicBezTo>
                    <a:pt x="6096" y="1811"/>
                    <a:pt x="7679" y="1"/>
                    <a:pt x="768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9" name="Google Shape;17499;p59"/>
            <p:cNvSpPr/>
            <p:nvPr/>
          </p:nvSpPr>
          <p:spPr>
            <a:xfrm>
              <a:off x="3444175" y="2314400"/>
              <a:ext cx="385175" cy="117300"/>
            </a:xfrm>
            <a:custGeom>
              <a:avLst/>
              <a:gdLst/>
              <a:ahLst/>
              <a:cxnLst/>
              <a:rect l="l" t="t" r="r" b="b"/>
              <a:pathLst>
                <a:path w="15407" h="4692" extrusionOk="0">
                  <a:moveTo>
                    <a:pt x="0" y="1"/>
                  </a:moveTo>
                  <a:cubicBezTo>
                    <a:pt x="0" y="1"/>
                    <a:pt x="167" y="155"/>
                    <a:pt x="524" y="358"/>
                  </a:cubicBezTo>
                  <a:cubicBezTo>
                    <a:pt x="881" y="572"/>
                    <a:pt x="1429" y="786"/>
                    <a:pt x="2131" y="1013"/>
                  </a:cubicBezTo>
                  <a:cubicBezTo>
                    <a:pt x="3536" y="1465"/>
                    <a:pt x="5453" y="2060"/>
                    <a:pt x="7596" y="2668"/>
                  </a:cubicBezTo>
                  <a:cubicBezTo>
                    <a:pt x="11883" y="3894"/>
                    <a:pt x="15407" y="4692"/>
                    <a:pt x="15407" y="4692"/>
                  </a:cubicBezTo>
                  <a:cubicBezTo>
                    <a:pt x="15407" y="4692"/>
                    <a:pt x="12002" y="3513"/>
                    <a:pt x="7704" y="2310"/>
                  </a:cubicBezTo>
                  <a:cubicBezTo>
                    <a:pt x="5560" y="1703"/>
                    <a:pt x="3608" y="1191"/>
                    <a:pt x="2191" y="834"/>
                  </a:cubicBezTo>
                  <a:cubicBezTo>
                    <a:pt x="1477" y="679"/>
                    <a:pt x="929" y="501"/>
                    <a:pt x="560" y="322"/>
                  </a:cubicBezTo>
                  <a:cubicBezTo>
                    <a:pt x="179" y="14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0" name="Google Shape;17500;p59"/>
            <p:cNvSpPr/>
            <p:nvPr/>
          </p:nvSpPr>
          <p:spPr>
            <a:xfrm>
              <a:off x="3863575" y="2437625"/>
              <a:ext cx="72650" cy="27725"/>
            </a:xfrm>
            <a:custGeom>
              <a:avLst/>
              <a:gdLst/>
              <a:ahLst/>
              <a:cxnLst/>
              <a:rect l="l" t="t" r="r" b="b"/>
              <a:pathLst>
                <a:path w="2906" h="110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584" y="429"/>
                    <a:pt x="1381" y="727"/>
                  </a:cubicBezTo>
                  <a:cubicBezTo>
                    <a:pt x="2191" y="1049"/>
                    <a:pt x="2905" y="1108"/>
                    <a:pt x="2905" y="1108"/>
                  </a:cubicBezTo>
                  <a:cubicBezTo>
                    <a:pt x="2905" y="1108"/>
                    <a:pt x="2334" y="668"/>
                    <a:pt x="1524" y="370"/>
                  </a:cubicBezTo>
                  <a:cubicBezTo>
                    <a:pt x="715" y="6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1" name="Google Shape;17501;p59"/>
            <p:cNvSpPr/>
            <p:nvPr/>
          </p:nvSpPr>
          <p:spPr>
            <a:xfrm>
              <a:off x="3946600" y="2472750"/>
              <a:ext cx="69700" cy="31275"/>
            </a:xfrm>
            <a:custGeom>
              <a:avLst/>
              <a:gdLst/>
              <a:ahLst/>
              <a:cxnLst/>
              <a:rect l="l" t="t" r="r" b="b"/>
              <a:pathLst>
                <a:path w="2788" h="1251" extrusionOk="0">
                  <a:moveTo>
                    <a:pt x="1" y="1"/>
                  </a:moveTo>
                  <a:cubicBezTo>
                    <a:pt x="1" y="1"/>
                    <a:pt x="549" y="453"/>
                    <a:pt x="1311" y="798"/>
                  </a:cubicBezTo>
                  <a:cubicBezTo>
                    <a:pt x="2085" y="1144"/>
                    <a:pt x="2787" y="1251"/>
                    <a:pt x="2787" y="1251"/>
                  </a:cubicBezTo>
                  <a:cubicBezTo>
                    <a:pt x="2787" y="1251"/>
                    <a:pt x="2251" y="787"/>
                    <a:pt x="1477" y="441"/>
                  </a:cubicBezTo>
                  <a:cubicBezTo>
                    <a:pt x="704" y="9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2" name="Google Shape;17502;p59"/>
            <p:cNvSpPr/>
            <p:nvPr/>
          </p:nvSpPr>
          <p:spPr>
            <a:xfrm>
              <a:off x="4902675" y="2928475"/>
              <a:ext cx="380450" cy="163100"/>
            </a:xfrm>
            <a:custGeom>
              <a:avLst/>
              <a:gdLst/>
              <a:ahLst/>
              <a:cxnLst/>
              <a:rect l="l" t="t" r="r" b="b"/>
              <a:pathLst>
                <a:path w="15218" h="6524" extrusionOk="0">
                  <a:moveTo>
                    <a:pt x="1" y="0"/>
                  </a:moveTo>
                  <a:cubicBezTo>
                    <a:pt x="1" y="0"/>
                    <a:pt x="835" y="441"/>
                    <a:pt x="2120" y="1250"/>
                  </a:cubicBezTo>
                  <a:cubicBezTo>
                    <a:pt x="3406" y="2024"/>
                    <a:pt x="5144" y="3191"/>
                    <a:pt x="7192" y="4298"/>
                  </a:cubicBezTo>
                  <a:cubicBezTo>
                    <a:pt x="9252" y="5394"/>
                    <a:pt x="11276" y="6084"/>
                    <a:pt x="12776" y="6334"/>
                  </a:cubicBezTo>
                  <a:cubicBezTo>
                    <a:pt x="13514" y="6453"/>
                    <a:pt x="14134" y="6501"/>
                    <a:pt x="14562" y="6513"/>
                  </a:cubicBezTo>
                  <a:cubicBezTo>
                    <a:pt x="14701" y="6521"/>
                    <a:pt x="14820" y="6523"/>
                    <a:pt x="14917" y="6523"/>
                  </a:cubicBezTo>
                  <a:cubicBezTo>
                    <a:pt x="15111" y="6523"/>
                    <a:pt x="15217" y="6513"/>
                    <a:pt x="15217" y="6513"/>
                  </a:cubicBezTo>
                  <a:cubicBezTo>
                    <a:pt x="15217" y="6513"/>
                    <a:pt x="14991" y="6501"/>
                    <a:pt x="14562" y="6465"/>
                  </a:cubicBezTo>
                  <a:cubicBezTo>
                    <a:pt x="14145" y="6429"/>
                    <a:pt x="13538" y="6334"/>
                    <a:pt x="12800" y="6156"/>
                  </a:cubicBezTo>
                  <a:cubicBezTo>
                    <a:pt x="11348" y="5834"/>
                    <a:pt x="9395" y="5060"/>
                    <a:pt x="7371" y="3965"/>
                  </a:cubicBezTo>
                  <a:cubicBezTo>
                    <a:pt x="5347" y="2881"/>
                    <a:pt x="3549" y="1786"/>
                    <a:pt x="2204" y="1084"/>
                  </a:cubicBezTo>
                  <a:cubicBezTo>
                    <a:pt x="870" y="36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3" name="Google Shape;17503;p59"/>
            <p:cNvSpPr/>
            <p:nvPr/>
          </p:nvSpPr>
          <p:spPr>
            <a:xfrm>
              <a:off x="5262850" y="2983825"/>
              <a:ext cx="21750" cy="106900"/>
            </a:xfrm>
            <a:custGeom>
              <a:avLst/>
              <a:gdLst/>
              <a:ahLst/>
              <a:cxnLst/>
              <a:rect l="l" t="t" r="r" b="b"/>
              <a:pathLst>
                <a:path w="870" h="4276" extrusionOk="0">
                  <a:moveTo>
                    <a:pt x="0" y="1"/>
                  </a:moveTo>
                  <a:cubicBezTo>
                    <a:pt x="0" y="1"/>
                    <a:pt x="60" y="989"/>
                    <a:pt x="274" y="2156"/>
                  </a:cubicBezTo>
                  <a:cubicBezTo>
                    <a:pt x="477" y="3334"/>
                    <a:pt x="774" y="4275"/>
                    <a:pt x="774" y="4275"/>
                  </a:cubicBezTo>
                  <a:cubicBezTo>
                    <a:pt x="774" y="4275"/>
                    <a:pt x="870" y="3275"/>
                    <a:pt x="655" y="2084"/>
                  </a:cubicBezTo>
                  <a:cubicBezTo>
                    <a:pt x="441" y="894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4" name="Google Shape;17504;p59"/>
            <p:cNvSpPr/>
            <p:nvPr/>
          </p:nvSpPr>
          <p:spPr>
            <a:xfrm>
              <a:off x="5263750" y="3072225"/>
              <a:ext cx="42875" cy="90225"/>
            </a:xfrm>
            <a:custGeom>
              <a:avLst/>
              <a:gdLst/>
              <a:ahLst/>
              <a:cxnLst/>
              <a:rect l="l" t="t" r="r" b="b"/>
              <a:pathLst>
                <a:path w="1715" h="3609" extrusionOk="0">
                  <a:moveTo>
                    <a:pt x="806" y="1667"/>
                  </a:moveTo>
                  <a:cubicBezTo>
                    <a:pt x="806" y="1667"/>
                    <a:pt x="807" y="1667"/>
                    <a:pt x="808" y="1668"/>
                  </a:cubicBezTo>
                  <a:lnTo>
                    <a:pt x="798" y="1668"/>
                  </a:lnTo>
                  <a:cubicBezTo>
                    <a:pt x="802" y="1668"/>
                    <a:pt x="805" y="1667"/>
                    <a:pt x="806" y="1667"/>
                  </a:cubicBezTo>
                  <a:close/>
                  <a:moveTo>
                    <a:pt x="24" y="1"/>
                  </a:moveTo>
                  <a:cubicBezTo>
                    <a:pt x="24" y="1"/>
                    <a:pt x="0" y="37"/>
                    <a:pt x="0" y="156"/>
                  </a:cubicBezTo>
                  <a:cubicBezTo>
                    <a:pt x="12" y="215"/>
                    <a:pt x="24" y="299"/>
                    <a:pt x="83" y="394"/>
                  </a:cubicBezTo>
                  <a:cubicBezTo>
                    <a:pt x="119" y="441"/>
                    <a:pt x="155" y="477"/>
                    <a:pt x="214" y="525"/>
                  </a:cubicBezTo>
                  <a:cubicBezTo>
                    <a:pt x="250" y="537"/>
                    <a:pt x="274" y="560"/>
                    <a:pt x="322" y="572"/>
                  </a:cubicBezTo>
                  <a:cubicBezTo>
                    <a:pt x="357" y="584"/>
                    <a:pt x="381" y="584"/>
                    <a:pt x="417" y="584"/>
                  </a:cubicBezTo>
                  <a:cubicBezTo>
                    <a:pt x="381" y="596"/>
                    <a:pt x="429" y="584"/>
                    <a:pt x="393" y="656"/>
                  </a:cubicBezTo>
                  <a:cubicBezTo>
                    <a:pt x="381" y="691"/>
                    <a:pt x="381" y="715"/>
                    <a:pt x="357" y="775"/>
                  </a:cubicBezTo>
                  <a:cubicBezTo>
                    <a:pt x="334" y="810"/>
                    <a:pt x="310" y="858"/>
                    <a:pt x="274" y="882"/>
                  </a:cubicBezTo>
                  <a:lnTo>
                    <a:pt x="191" y="977"/>
                  </a:lnTo>
                  <a:cubicBezTo>
                    <a:pt x="155" y="1013"/>
                    <a:pt x="131" y="1060"/>
                    <a:pt x="119" y="1108"/>
                  </a:cubicBezTo>
                  <a:cubicBezTo>
                    <a:pt x="119" y="1099"/>
                    <a:pt x="117" y="1094"/>
                    <a:pt x="113" y="1094"/>
                  </a:cubicBezTo>
                  <a:cubicBezTo>
                    <a:pt x="103" y="1094"/>
                    <a:pt x="83" y="1127"/>
                    <a:pt x="83" y="1180"/>
                  </a:cubicBezTo>
                  <a:cubicBezTo>
                    <a:pt x="83" y="1251"/>
                    <a:pt x="143" y="1370"/>
                    <a:pt x="298" y="1430"/>
                  </a:cubicBezTo>
                  <a:cubicBezTo>
                    <a:pt x="345" y="1453"/>
                    <a:pt x="381" y="1465"/>
                    <a:pt x="429" y="1465"/>
                  </a:cubicBezTo>
                  <a:lnTo>
                    <a:pt x="512" y="1465"/>
                  </a:lnTo>
                  <a:lnTo>
                    <a:pt x="500" y="1477"/>
                  </a:lnTo>
                  <a:lnTo>
                    <a:pt x="488" y="1525"/>
                  </a:lnTo>
                  <a:cubicBezTo>
                    <a:pt x="476" y="1549"/>
                    <a:pt x="464" y="1596"/>
                    <a:pt x="464" y="1632"/>
                  </a:cubicBezTo>
                  <a:cubicBezTo>
                    <a:pt x="464" y="1775"/>
                    <a:pt x="524" y="1870"/>
                    <a:pt x="595" y="1942"/>
                  </a:cubicBezTo>
                  <a:cubicBezTo>
                    <a:pt x="621" y="1967"/>
                    <a:pt x="653" y="1984"/>
                    <a:pt x="687" y="1996"/>
                  </a:cubicBezTo>
                  <a:lnTo>
                    <a:pt x="687" y="1996"/>
                  </a:lnTo>
                  <a:cubicBezTo>
                    <a:pt x="837" y="2607"/>
                    <a:pt x="1159" y="2973"/>
                    <a:pt x="1357" y="3216"/>
                  </a:cubicBezTo>
                  <a:cubicBezTo>
                    <a:pt x="1572" y="3489"/>
                    <a:pt x="1715" y="3608"/>
                    <a:pt x="1715" y="3608"/>
                  </a:cubicBezTo>
                  <a:cubicBezTo>
                    <a:pt x="1715" y="3608"/>
                    <a:pt x="1619" y="3442"/>
                    <a:pt x="1488" y="3156"/>
                  </a:cubicBezTo>
                  <a:cubicBezTo>
                    <a:pt x="1334" y="2846"/>
                    <a:pt x="1084" y="2406"/>
                    <a:pt x="1024" y="1822"/>
                  </a:cubicBezTo>
                  <a:lnTo>
                    <a:pt x="802" y="1752"/>
                  </a:lnTo>
                  <a:lnTo>
                    <a:pt x="802" y="1752"/>
                  </a:lnTo>
                  <a:cubicBezTo>
                    <a:pt x="806" y="1744"/>
                    <a:pt x="815" y="1728"/>
                    <a:pt x="834" y="1703"/>
                  </a:cubicBezTo>
                  <a:cubicBezTo>
                    <a:pt x="837" y="1694"/>
                    <a:pt x="840" y="1687"/>
                    <a:pt x="843" y="1682"/>
                  </a:cubicBezTo>
                  <a:lnTo>
                    <a:pt x="843" y="1682"/>
                  </a:lnTo>
                  <a:cubicBezTo>
                    <a:pt x="850" y="1685"/>
                    <a:pt x="859" y="1688"/>
                    <a:pt x="869" y="1692"/>
                  </a:cubicBezTo>
                  <a:lnTo>
                    <a:pt x="869" y="1668"/>
                  </a:lnTo>
                  <a:lnTo>
                    <a:pt x="893" y="1656"/>
                  </a:lnTo>
                  <a:cubicBezTo>
                    <a:pt x="929" y="1608"/>
                    <a:pt x="1024" y="1572"/>
                    <a:pt x="1107" y="1525"/>
                  </a:cubicBezTo>
                  <a:lnTo>
                    <a:pt x="1107" y="1406"/>
                  </a:lnTo>
                  <a:lnTo>
                    <a:pt x="1107" y="1370"/>
                  </a:lnTo>
                  <a:cubicBezTo>
                    <a:pt x="1107" y="1346"/>
                    <a:pt x="1107" y="1334"/>
                    <a:pt x="1096" y="1299"/>
                  </a:cubicBezTo>
                  <a:cubicBezTo>
                    <a:pt x="1048" y="1191"/>
                    <a:pt x="988" y="1132"/>
                    <a:pt x="905" y="1108"/>
                  </a:cubicBezTo>
                  <a:cubicBezTo>
                    <a:pt x="834" y="1081"/>
                    <a:pt x="755" y="1068"/>
                    <a:pt x="676" y="1068"/>
                  </a:cubicBezTo>
                  <a:cubicBezTo>
                    <a:pt x="649" y="1068"/>
                    <a:pt x="622" y="1069"/>
                    <a:pt x="595" y="1072"/>
                  </a:cubicBezTo>
                  <a:lnTo>
                    <a:pt x="536" y="1096"/>
                  </a:lnTo>
                  <a:lnTo>
                    <a:pt x="512" y="1096"/>
                  </a:lnTo>
                  <a:cubicBezTo>
                    <a:pt x="509" y="1098"/>
                    <a:pt x="507" y="1098"/>
                    <a:pt x="504" y="1098"/>
                  </a:cubicBezTo>
                  <a:cubicBezTo>
                    <a:pt x="488" y="1098"/>
                    <a:pt x="476" y="1070"/>
                    <a:pt x="452" y="1070"/>
                  </a:cubicBezTo>
                  <a:cubicBezTo>
                    <a:pt x="448" y="1070"/>
                    <a:pt x="445" y="1071"/>
                    <a:pt x="441" y="1072"/>
                  </a:cubicBezTo>
                  <a:cubicBezTo>
                    <a:pt x="441" y="1060"/>
                    <a:pt x="453" y="1060"/>
                    <a:pt x="453" y="1049"/>
                  </a:cubicBezTo>
                  <a:cubicBezTo>
                    <a:pt x="476" y="1037"/>
                    <a:pt x="476" y="1013"/>
                    <a:pt x="488" y="1001"/>
                  </a:cubicBezTo>
                  <a:cubicBezTo>
                    <a:pt x="536" y="941"/>
                    <a:pt x="560" y="894"/>
                    <a:pt x="572" y="834"/>
                  </a:cubicBezTo>
                  <a:cubicBezTo>
                    <a:pt x="607" y="739"/>
                    <a:pt x="607" y="620"/>
                    <a:pt x="595" y="560"/>
                  </a:cubicBezTo>
                  <a:cubicBezTo>
                    <a:pt x="582" y="483"/>
                    <a:pt x="559" y="465"/>
                    <a:pt x="540" y="465"/>
                  </a:cubicBezTo>
                  <a:cubicBezTo>
                    <a:pt x="524" y="465"/>
                    <a:pt x="512" y="477"/>
                    <a:pt x="512" y="477"/>
                  </a:cubicBezTo>
                  <a:lnTo>
                    <a:pt x="357" y="477"/>
                  </a:lnTo>
                  <a:cubicBezTo>
                    <a:pt x="322" y="477"/>
                    <a:pt x="298" y="465"/>
                    <a:pt x="262" y="453"/>
                  </a:cubicBezTo>
                  <a:cubicBezTo>
                    <a:pt x="203" y="418"/>
                    <a:pt x="155" y="394"/>
                    <a:pt x="131" y="346"/>
                  </a:cubicBezTo>
                  <a:cubicBezTo>
                    <a:pt x="60" y="275"/>
                    <a:pt x="36" y="203"/>
                    <a:pt x="24" y="144"/>
                  </a:cubicBezTo>
                  <a:cubicBezTo>
                    <a:pt x="12" y="37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5" name="Google Shape;17505;p59"/>
            <p:cNvSpPr/>
            <p:nvPr/>
          </p:nvSpPr>
          <p:spPr>
            <a:xfrm>
              <a:off x="5214625" y="2416800"/>
              <a:ext cx="19975" cy="180400"/>
            </a:xfrm>
            <a:custGeom>
              <a:avLst/>
              <a:gdLst/>
              <a:ahLst/>
              <a:cxnLst/>
              <a:rect l="l" t="t" r="r" b="b"/>
              <a:pathLst>
                <a:path w="799" h="7216" extrusionOk="0">
                  <a:moveTo>
                    <a:pt x="24" y="0"/>
                  </a:moveTo>
                  <a:lnTo>
                    <a:pt x="24" y="0"/>
                  </a:lnTo>
                  <a:cubicBezTo>
                    <a:pt x="24" y="1"/>
                    <a:pt x="1" y="1644"/>
                    <a:pt x="203" y="3632"/>
                  </a:cubicBezTo>
                  <a:cubicBezTo>
                    <a:pt x="417" y="5632"/>
                    <a:pt x="786" y="7216"/>
                    <a:pt x="786" y="7216"/>
                  </a:cubicBezTo>
                  <a:cubicBezTo>
                    <a:pt x="786" y="7216"/>
                    <a:pt x="798" y="5584"/>
                    <a:pt x="608" y="3584"/>
                  </a:cubicBezTo>
                  <a:cubicBezTo>
                    <a:pt x="394" y="1596"/>
                    <a:pt x="25" y="1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6" name="Google Shape;17506;p59"/>
            <p:cNvSpPr/>
            <p:nvPr/>
          </p:nvSpPr>
          <p:spPr>
            <a:xfrm>
              <a:off x="5228325" y="2611750"/>
              <a:ext cx="13425" cy="41100"/>
            </a:xfrm>
            <a:custGeom>
              <a:avLst/>
              <a:gdLst/>
              <a:ahLst/>
              <a:cxnLst/>
              <a:rect l="l" t="t" r="r" b="b"/>
              <a:pathLst>
                <a:path w="537" h="1644" extrusionOk="0">
                  <a:moveTo>
                    <a:pt x="155" y="1"/>
                  </a:moveTo>
                  <a:cubicBezTo>
                    <a:pt x="155" y="1"/>
                    <a:pt x="0" y="382"/>
                    <a:pt x="72" y="846"/>
                  </a:cubicBezTo>
                  <a:cubicBezTo>
                    <a:pt x="131" y="1299"/>
                    <a:pt x="393" y="1644"/>
                    <a:pt x="393" y="1644"/>
                  </a:cubicBezTo>
                  <a:cubicBezTo>
                    <a:pt x="393" y="1644"/>
                    <a:pt x="536" y="1239"/>
                    <a:pt x="465" y="787"/>
                  </a:cubicBezTo>
                  <a:cubicBezTo>
                    <a:pt x="405" y="346"/>
                    <a:pt x="155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7" name="Google Shape;17507;p59"/>
            <p:cNvSpPr/>
            <p:nvPr/>
          </p:nvSpPr>
          <p:spPr>
            <a:xfrm>
              <a:off x="5233675" y="2668625"/>
              <a:ext cx="12525" cy="25325"/>
            </a:xfrm>
            <a:custGeom>
              <a:avLst/>
              <a:gdLst/>
              <a:ahLst/>
              <a:cxnLst/>
              <a:rect l="l" t="t" r="r" b="b"/>
              <a:pathLst>
                <a:path w="501" h="1013" extrusionOk="0">
                  <a:moveTo>
                    <a:pt x="143" y="0"/>
                  </a:moveTo>
                  <a:cubicBezTo>
                    <a:pt x="143" y="0"/>
                    <a:pt x="1" y="274"/>
                    <a:pt x="60" y="560"/>
                  </a:cubicBezTo>
                  <a:cubicBezTo>
                    <a:pt x="120" y="833"/>
                    <a:pt x="358" y="1012"/>
                    <a:pt x="358" y="1012"/>
                  </a:cubicBezTo>
                  <a:cubicBezTo>
                    <a:pt x="358" y="1012"/>
                    <a:pt x="501" y="750"/>
                    <a:pt x="441" y="464"/>
                  </a:cubicBezTo>
                  <a:cubicBezTo>
                    <a:pt x="382" y="179"/>
                    <a:pt x="143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8" name="Google Shape;17508;p59"/>
            <p:cNvSpPr/>
            <p:nvPr/>
          </p:nvSpPr>
          <p:spPr>
            <a:xfrm>
              <a:off x="4231775" y="2555500"/>
              <a:ext cx="211050" cy="113725"/>
            </a:xfrm>
            <a:custGeom>
              <a:avLst/>
              <a:gdLst/>
              <a:ahLst/>
              <a:cxnLst/>
              <a:rect l="l" t="t" r="r" b="b"/>
              <a:pathLst>
                <a:path w="8442" h="4549" extrusionOk="0">
                  <a:moveTo>
                    <a:pt x="8442" y="1"/>
                  </a:moveTo>
                  <a:cubicBezTo>
                    <a:pt x="8442" y="1"/>
                    <a:pt x="7882" y="48"/>
                    <a:pt x="6989" y="167"/>
                  </a:cubicBezTo>
                  <a:cubicBezTo>
                    <a:pt x="6072" y="286"/>
                    <a:pt x="4834" y="501"/>
                    <a:pt x="3536" y="1060"/>
                  </a:cubicBezTo>
                  <a:cubicBezTo>
                    <a:pt x="2239" y="1608"/>
                    <a:pt x="1238" y="2489"/>
                    <a:pt x="703" y="3239"/>
                  </a:cubicBezTo>
                  <a:cubicBezTo>
                    <a:pt x="441" y="3608"/>
                    <a:pt x="262" y="3930"/>
                    <a:pt x="155" y="4168"/>
                  </a:cubicBezTo>
                  <a:cubicBezTo>
                    <a:pt x="48" y="4406"/>
                    <a:pt x="0" y="4549"/>
                    <a:pt x="0" y="4549"/>
                  </a:cubicBezTo>
                  <a:cubicBezTo>
                    <a:pt x="0" y="4549"/>
                    <a:pt x="84" y="4406"/>
                    <a:pt x="214" y="4204"/>
                  </a:cubicBezTo>
                  <a:cubicBezTo>
                    <a:pt x="345" y="3989"/>
                    <a:pt x="572" y="3692"/>
                    <a:pt x="869" y="3370"/>
                  </a:cubicBezTo>
                  <a:cubicBezTo>
                    <a:pt x="1465" y="2703"/>
                    <a:pt x="2465" y="1953"/>
                    <a:pt x="3703" y="1417"/>
                  </a:cubicBezTo>
                  <a:cubicBezTo>
                    <a:pt x="4929" y="882"/>
                    <a:pt x="6132" y="584"/>
                    <a:pt x="7013" y="358"/>
                  </a:cubicBezTo>
                  <a:cubicBezTo>
                    <a:pt x="7894" y="144"/>
                    <a:pt x="8442" y="1"/>
                    <a:pt x="844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9" name="Google Shape;17509;p59"/>
            <p:cNvSpPr/>
            <p:nvPr/>
          </p:nvSpPr>
          <p:spPr>
            <a:xfrm>
              <a:off x="4238625" y="2543600"/>
              <a:ext cx="122050" cy="84850"/>
            </a:xfrm>
            <a:custGeom>
              <a:avLst/>
              <a:gdLst/>
              <a:ahLst/>
              <a:cxnLst/>
              <a:rect l="l" t="t" r="r" b="b"/>
              <a:pathLst>
                <a:path w="4882" h="3394" extrusionOk="0">
                  <a:moveTo>
                    <a:pt x="4882" y="0"/>
                  </a:moveTo>
                  <a:cubicBezTo>
                    <a:pt x="4881" y="0"/>
                    <a:pt x="4560" y="60"/>
                    <a:pt x="4012" y="262"/>
                  </a:cubicBezTo>
                  <a:cubicBezTo>
                    <a:pt x="3500" y="441"/>
                    <a:pt x="2798" y="762"/>
                    <a:pt x="2107" y="1239"/>
                  </a:cubicBezTo>
                  <a:cubicBezTo>
                    <a:pt x="1429" y="1715"/>
                    <a:pt x="893" y="2263"/>
                    <a:pt x="536" y="2679"/>
                  </a:cubicBezTo>
                  <a:cubicBezTo>
                    <a:pt x="179" y="3120"/>
                    <a:pt x="0" y="3394"/>
                    <a:pt x="0" y="3394"/>
                  </a:cubicBezTo>
                  <a:cubicBezTo>
                    <a:pt x="0" y="3394"/>
                    <a:pt x="250" y="3191"/>
                    <a:pt x="667" y="2834"/>
                  </a:cubicBezTo>
                  <a:cubicBezTo>
                    <a:pt x="1083" y="2489"/>
                    <a:pt x="1667" y="2024"/>
                    <a:pt x="2334" y="1572"/>
                  </a:cubicBezTo>
                  <a:cubicBezTo>
                    <a:pt x="3000" y="1096"/>
                    <a:pt x="3643" y="703"/>
                    <a:pt x="4108" y="441"/>
                  </a:cubicBezTo>
                  <a:cubicBezTo>
                    <a:pt x="4584" y="167"/>
                    <a:pt x="4882" y="0"/>
                    <a:pt x="488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0" name="Google Shape;17510;p59"/>
            <p:cNvSpPr/>
            <p:nvPr/>
          </p:nvSpPr>
          <p:spPr>
            <a:xfrm>
              <a:off x="4257375" y="2538825"/>
              <a:ext cx="64000" cy="44675"/>
            </a:xfrm>
            <a:custGeom>
              <a:avLst/>
              <a:gdLst/>
              <a:ahLst/>
              <a:cxnLst/>
              <a:rect l="l" t="t" r="r" b="b"/>
              <a:pathLst>
                <a:path w="2560" h="1787" extrusionOk="0">
                  <a:moveTo>
                    <a:pt x="2560" y="1"/>
                  </a:moveTo>
                  <a:cubicBezTo>
                    <a:pt x="2560" y="1"/>
                    <a:pt x="2381" y="13"/>
                    <a:pt x="2096" y="96"/>
                  </a:cubicBezTo>
                  <a:cubicBezTo>
                    <a:pt x="1810" y="179"/>
                    <a:pt x="1429" y="334"/>
                    <a:pt x="1048" y="584"/>
                  </a:cubicBezTo>
                  <a:cubicBezTo>
                    <a:pt x="679" y="834"/>
                    <a:pt x="393" y="1144"/>
                    <a:pt x="238" y="1382"/>
                  </a:cubicBezTo>
                  <a:cubicBezTo>
                    <a:pt x="72" y="1620"/>
                    <a:pt x="0" y="1787"/>
                    <a:pt x="0" y="1787"/>
                  </a:cubicBezTo>
                  <a:cubicBezTo>
                    <a:pt x="0" y="1787"/>
                    <a:pt x="572" y="1382"/>
                    <a:pt x="1274" y="894"/>
                  </a:cubicBezTo>
                  <a:cubicBezTo>
                    <a:pt x="1977" y="406"/>
                    <a:pt x="2560" y="1"/>
                    <a:pt x="25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1" name="Google Shape;17511;p59"/>
            <p:cNvSpPr/>
            <p:nvPr/>
          </p:nvSpPr>
          <p:spPr>
            <a:xfrm>
              <a:off x="4278200" y="2525450"/>
              <a:ext cx="26225" cy="21450"/>
            </a:xfrm>
            <a:custGeom>
              <a:avLst/>
              <a:gdLst/>
              <a:ahLst/>
              <a:cxnLst/>
              <a:rect l="l" t="t" r="r" b="b"/>
              <a:pathLst>
                <a:path w="1049" h="858" extrusionOk="0">
                  <a:moveTo>
                    <a:pt x="1048" y="0"/>
                  </a:moveTo>
                  <a:cubicBezTo>
                    <a:pt x="1048" y="0"/>
                    <a:pt x="691" y="48"/>
                    <a:pt x="393" y="286"/>
                  </a:cubicBezTo>
                  <a:cubicBezTo>
                    <a:pt x="96" y="524"/>
                    <a:pt x="1" y="857"/>
                    <a:pt x="1" y="857"/>
                  </a:cubicBezTo>
                  <a:cubicBezTo>
                    <a:pt x="1" y="857"/>
                    <a:pt x="358" y="822"/>
                    <a:pt x="655" y="584"/>
                  </a:cubicBezTo>
                  <a:cubicBezTo>
                    <a:pt x="953" y="345"/>
                    <a:pt x="1048" y="0"/>
                    <a:pt x="104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2" name="Google Shape;17512;p59"/>
            <p:cNvSpPr/>
            <p:nvPr/>
          </p:nvSpPr>
          <p:spPr>
            <a:xfrm>
              <a:off x="4466025" y="1966875"/>
              <a:ext cx="222975" cy="82350"/>
            </a:xfrm>
            <a:custGeom>
              <a:avLst/>
              <a:gdLst/>
              <a:ahLst/>
              <a:cxnLst/>
              <a:rect l="l" t="t" r="r" b="b"/>
              <a:pathLst>
                <a:path w="8919" h="3294" extrusionOk="0">
                  <a:moveTo>
                    <a:pt x="7223" y="1"/>
                  </a:moveTo>
                  <a:cubicBezTo>
                    <a:pt x="6834" y="1"/>
                    <a:pt x="6386" y="43"/>
                    <a:pt x="5906" y="102"/>
                  </a:cubicBezTo>
                  <a:cubicBezTo>
                    <a:pt x="5322" y="198"/>
                    <a:pt x="4680" y="340"/>
                    <a:pt x="4049" y="567"/>
                  </a:cubicBezTo>
                  <a:cubicBezTo>
                    <a:pt x="3406" y="805"/>
                    <a:pt x="2810" y="1090"/>
                    <a:pt x="2298" y="1388"/>
                  </a:cubicBezTo>
                  <a:cubicBezTo>
                    <a:pt x="1798" y="1698"/>
                    <a:pt x="1370" y="2019"/>
                    <a:pt x="1024" y="2293"/>
                  </a:cubicBezTo>
                  <a:cubicBezTo>
                    <a:pt x="703" y="2579"/>
                    <a:pt x="429" y="2829"/>
                    <a:pt x="262" y="3007"/>
                  </a:cubicBezTo>
                  <a:cubicBezTo>
                    <a:pt x="84" y="3186"/>
                    <a:pt x="0" y="3293"/>
                    <a:pt x="0" y="3293"/>
                  </a:cubicBezTo>
                  <a:cubicBezTo>
                    <a:pt x="0" y="3293"/>
                    <a:pt x="108" y="3198"/>
                    <a:pt x="298" y="3055"/>
                  </a:cubicBezTo>
                  <a:cubicBezTo>
                    <a:pt x="489" y="2888"/>
                    <a:pt x="786" y="2686"/>
                    <a:pt x="1143" y="2448"/>
                  </a:cubicBezTo>
                  <a:cubicBezTo>
                    <a:pt x="1512" y="2186"/>
                    <a:pt x="1965" y="1936"/>
                    <a:pt x="2465" y="1674"/>
                  </a:cubicBezTo>
                  <a:cubicBezTo>
                    <a:pt x="2989" y="1400"/>
                    <a:pt x="3560" y="1150"/>
                    <a:pt x="4179" y="924"/>
                  </a:cubicBezTo>
                  <a:cubicBezTo>
                    <a:pt x="4787" y="698"/>
                    <a:pt x="5406" y="543"/>
                    <a:pt x="5965" y="424"/>
                  </a:cubicBezTo>
                  <a:cubicBezTo>
                    <a:pt x="6537" y="305"/>
                    <a:pt x="7049" y="221"/>
                    <a:pt x="7489" y="186"/>
                  </a:cubicBezTo>
                  <a:cubicBezTo>
                    <a:pt x="7930" y="138"/>
                    <a:pt x="8275" y="126"/>
                    <a:pt x="8525" y="126"/>
                  </a:cubicBezTo>
                  <a:lnTo>
                    <a:pt x="8918" y="126"/>
                  </a:lnTo>
                  <a:lnTo>
                    <a:pt x="8513" y="78"/>
                  </a:lnTo>
                  <a:cubicBezTo>
                    <a:pt x="8275" y="43"/>
                    <a:pt x="7918" y="19"/>
                    <a:pt x="7466" y="7"/>
                  </a:cubicBezTo>
                  <a:cubicBezTo>
                    <a:pt x="7388" y="3"/>
                    <a:pt x="7307" y="1"/>
                    <a:pt x="722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3" name="Google Shape;17513;p59"/>
            <p:cNvSpPr/>
            <p:nvPr/>
          </p:nvSpPr>
          <p:spPr>
            <a:xfrm>
              <a:off x="4457400" y="2007825"/>
              <a:ext cx="164025" cy="72350"/>
            </a:xfrm>
            <a:custGeom>
              <a:avLst/>
              <a:gdLst/>
              <a:ahLst/>
              <a:cxnLst/>
              <a:rect l="l" t="t" r="r" b="b"/>
              <a:pathLst>
                <a:path w="6561" h="2894" extrusionOk="0">
                  <a:moveTo>
                    <a:pt x="6299" y="0"/>
                  </a:moveTo>
                  <a:cubicBezTo>
                    <a:pt x="6120" y="0"/>
                    <a:pt x="5834" y="0"/>
                    <a:pt x="5513" y="36"/>
                  </a:cubicBezTo>
                  <a:cubicBezTo>
                    <a:pt x="4834" y="95"/>
                    <a:pt x="3917" y="286"/>
                    <a:pt x="2977" y="715"/>
                  </a:cubicBezTo>
                  <a:cubicBezTo>
                    <a:pt x="2024" y="1155"/>
                    <a:pt x="1298" y="1750"/>
                    <a:pt x="822" y="2203"/>
                  </a:cubicBezTo>
                  <a:cubicBezTo>
                    <a:pt x="584" y="2441"/>
                    <a:pt x="381" y="2620"/>
                    <a:pt x="238" y="2727"/>
                  </a:cubicBezTo>
                  <a:cubicBezTo>
                    <a:pt x="83" y="2834"/>
                    <a:pt x="0" y="2893"/>
                    <a:pt x="0" y="2893"/>
                  </a:cubicBezTo>
                  <a:cubicBezTo>
                    <a:pt x="0" y="2893"/>
                    <a:pt x="107" y="2858"/>
                    <a:pt x="274" y="2786"/>
                  </a:cubicBezTo>
                  <a:cubicBezTo>
                    <a:pt x="429" y="2703"/>
                    <a:pt x="667" y="2560"/>
                    <a:pt x="941" y="2370"/>
                  </a:cubicBezTo>
                  <a:cubicBezTo>
                    <a:pt x="1476" y="2000"/>
                    <a:pt x="2215" y="1512"/>
                    <a:pt x="3131" y="1096"/>
                  </a:cubicBezTo>
                  <a:cubicBezTo>
                    <a:pt x="4024" y="655"/>
                    <a:pt x="4882" y="405"/>
                    <a:pt x="5525" y="238"/>
                  </a:cubicBezTo>
                  <a:cubicBezTo>
                    <a:pt x="5834" y="167"/>
                    <a:pt x="6096" y="107"/>
                    <a:pt x="6275" y="84"/>
                  </a:cubicBezTo>
                  <a:cubicBezTo>
                    <a:pt x="6453" y="48"/>
                    <a:pt x="6560" y="36"/>
                    <a:pt x="6560" y="36"/>
                  </a:cubicBezTo>
                  <a:cubicBezTo>
                    <a:pt x="6560" y="36"/>
                    <a:pt x="6465" y="36"/>
                    <a:pt x="629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4" name="Google Shape;17514;p59"/>
            <p:cNvSpPr/>
            <p:nvPr/>
          </p:nvSpPr>
          <p:spPr>
            <a:xfrm>
              <a:off x="4442800" y="2046225"/>
              <a:ext cx="112250" cy="59550"/>
            </a:xfrm>
            <a:custGeom>
              <a:avLst/>
              <a:gdLst/>
              <a:ahLst/>
              <a:cxnLst/>
              <a:rect l="l" t="t" r="r" b="b"/>
              <a:pathLst>
                <a:path w="4490" h="2382" extrusionOk="0">
                  <a:moveTo>
                    <a:pt x="4489" y="0"/>
                  </a:moveTo>
                  <a:cubicBezTo>
                    <a:pt x="4489" y="0"/>
                    <a:pt x="4192" y="36"/>
                    <a:pt x="3739" y="83"/>
                  </a:cubicBezTo>
                  <a:cubicBezTo>
                    <a:pt x="3275" y="191"/>
                    <a:pt x="2656" y="381"/>
                    <a:pt x="2013" y="726"/>
                  </a:cubicBezTo>
                  <a:cubicBezTo>
                    <a:pt x="1370" y="1072"/>
                    <a:pt x="870" y="1488"/>
                    <a:pt x="525" y="1822"/>
                  </a:cubicBezTo>
                  <a:cubicBezTo>
                    <a:pt x="179" y="2143"/>
                    <a:pt x="1" y="2381"/>
                    <a:pt x="1" y="2381"/>
                  </a:cubicBezTo>
                  <a:cubicBezTo>
                    <a:pt x="1" y="2381"/>
                    <a:pt x="263" y="2238"/>
                    <a:pt x="644" y="1977"/>
                  </a:cubicBezTo>
                  <a:cubicBezTo>
                    <a:pt x="1037" y="1726"/>
                    <a:pt x="1584" y="1417"/>
                    <a:pt x="2191" y="1084"/>
                  </a:cubicBezTo>
                  <a:cubicBezTo>
                    <a:pt x="2799" y="762"/>
                    <a:pt x="3382" y="488"/>
                    <a:pt x="3799" y="298"/>
                  </a:cubicBezTo>
                  <a:cubicBezTo>
                    <a:pt x="4215" y="119"/>
                    <a:pt x="4489" y="0"/>
                    <a:pt x="448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5" name="Google Shape;17515;p59"/>
            <p:cNvSpPr/>
            <p:nvPr/>
          </p:nvSpPr>
          <p:spPr>
            <a:xfrm>
              <a:off x="4435075" y="2082225"/>
              <a:ext cx="90200" cy="46775"/>
            </a:xfrm>
            <a:custGeom>
              <a:avLst/>
              <a:gdLst/>
              <a:ahLst/>
              <a:cxnLst/>
              <a:rect l="l" t="t" r="r" b="b"/>
              <a:pathLst>
                <a:path w="3608" h="1871" extrusionOk="0">
                  <a:moveTo>
                    <a:pt x="3608" y="1"/>
                  </a:moveTo>
                  <a:cubicBezTo>
                    <a:pt x="3608" y="1"/>
                    <a:pt x="3358" y="25"/>
                    <a:pt x="2977" y="108"/>
                  </a:cubicBezTo>
                  <a:cubicBezTo>
                    <a:pt x="2620" y="179"/>
                    <a:pt x="2119" y="334"/>
                    <a:pt x="1607" y="596"/>
                  </a:cubicBezTo>
                  <a:cubicBezTo>
                    <a:pt x="1107" y="858"/>
                    <a:pt x="691" y="1179"/>
                    <a:pt x="417" y="1429"/>
                  </a:cubicBezTo>
                  <a:cubicBezTo>
                    <a:pt x="155" y="1691"/>
                    <a:pt x="0" y="1870"/>
                    <a:pt x="0" y="1870"/>
                  </a:cubicBezTo>
                  <a:cubicBezTo>
                    <a:pt x="0" y="1870"/>
                    <a:pt x="810" y="1453"/>
                    <a:pt x="1798" y="941"/>
                  </a:cubicBezTo>
                  <a:cubicBezTo>
                    <a:pt x="2798" y="417"/>
                    <a:pt x="3608" y="1"/>
                    <a:pt x="36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6" name="Google Shape;17516;p59"/>
            <p:cNvSpPr/>
            <p:nvPr/>
          </p:nvSpPr>
          <p:spPr>
            <a:xfrm>
              <a:off x="4438050" y="2117350"/>
              <a:ext cx="52100" cy="29500"/>
            </a:xfrm>
            <a:custGeom>
              <a:avLst/>
              <a:gdLst/>
              <a:ahLst/>
              <a:cxnLst/>
              <a:rect l="l" t="t" r="r" b="b"/>
              <a:pathLst>
                <a:path w="2084" h="1180" extrusionOk="0">
                  <a:moveTo>
                    <a:pt x="2084" y="1"/>
                  </a:moveTo>
                  <a:lnTo>
                    <a:pt x="2084" y="1"/>
                  </a:lnTo>
                  <a:cubicBezTo>
                    <a:pt x="2084" y="1"/>
                    <a:pt x="1953" y="1"/>
                    <a:pt x="1715" y="60"/>
                  </a:cubicBezTo>
                  <a:cubicBezTo>
                    <a:pt x="1488" y="108"/>
                    <a:pt x="1191" y="191"/>
                    <a:pt x="893" y="358"/>
                  </a:cubicBezTo>
                  <a:cubicBezTo>
                    <a:pt x="607" y="525"/>
                    <a:pt x="369" y="727"/>
                    <a:pt x="226" y="894"/>
                  </a:cubicBezTo>
                  <a:cubicBezTo>
                    <a:pt x="72" y="1060"/>
                    <a:pt x="0" y="1179"/>
                    <a:pt x="0" y="1179"/>
                  </a:cubicBezTo>
                  <a:cubicBezTo>
                    <a:pt x="0" y="1179"/>
                    <a:pt x="131" y="1132"/>
                    <a:pt x="345" y="1037"/>
                  </a:cubicBezTo>
                  <a:cubicBezTo>
                    <a:pt x="548" y="965"/>
                    <a:pt x="822" y="846"/>
                    <a:pt x="1096" y="679"/>
                  </a:cubicBezTo>
                  <a:cubicBezTo>
                    <a:pt x="1381" y="525"/>
                    <a:pt x="1619" y="358"/>
                    <a:pt x="1798" y="227"/>
                  </a:cubicBezTo>
                  <a:cubicBezTo>
                    <a:pt x="1977" y="84"/>
                    <a:pt x="2084" y="1"/>
                    <a:pt x="20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7" name="Google Shape;17517;p59"/>
            <p:cNvSpPr/>
            <p:nvPr/>
          </p:nvSpPr>
          <p:spPr>
            <a:xfrm>
              <a:off x="4570800" y="2554600"/>
              <a:ext cx="372400" cy="176550"/>
            </a:xfrm>
            <a:custGeom>
              <a:avLst/>
              <a:gdLst/>
              <a:ahLst/>
              <a:cxnLst/>
              <a:rect l="l" t="t" r="r" b="b"/>
              <a:pathLst>
                <a:path w="14896" h="7062" extrusionOk="0">
                  <a:moveTo>
                    <a:pt x="0" y="1"/>
                  </a:moveTo>
                  <a:cubicBezTo>
                    <a:pt x="0" y="1"/>
                    <a:pt x="227" y="72"/>
                    <a:pt x="631" y="191"/>
                  </a:cubicBezTo>
                  <a:cubicBezTo>
                    <a:pt x="1036" y="310"/>
                    <a:pt x="1596" y="489"/>
                    <a:pt x="2310" y="739"/>
                  </a:cubicBezTo>
                  <a:cubicBezTo>
                    <a:pt x="3727" y="1227"/>
                    <a:pt x="5644" y="1977"/>
                    <a:pt x="7716" y="2954"/>
                  </a:cubicBezTo>
                  <a:cubicBezTo>
                    <a:pt x="9764" y="3942"/>
                    <a:pt x="11573" y="4966"/>
                    <a:pt x="12847" y="5752"/>
                  </a:cubicBezTo>
                  <a:cubicBezTo>
                    <a:pt x="13490" y="6145"/>
                    <a:pt x="14002" y="6466"/>
                    <a:pt x="14347" y="6704"/>
                  </a:cubicBezTo>
                  <a:cubicBezTo>
                    <a:pt x="14705" y="6930"/>
                    <a:pt x="14895" y="7061"/>
                    <a:pt x="14895" y="7061"/>
                  </a:cubicBezTo>
                  <a:cubicBezTo>
                    <a:pt x="14895" y="7061"/>
                    <a:pt x="14728" y="6918"/>
                    <a:pt x="14395" y="6680"/>
                  </a:cubicBezTo>
                  <a:cubicBezTo>
                    <a:pt x="14062" y="6406"/>
                    <a:pt x="13574" y="6037"/>
                    <a:pt x="12966" y="5609"/>
                  </a:cubicBezTo>
                  <a:cubicBezTo>
                    <a:pt x="11740" y="4728"/>
                    <a:pt x="9978" y="3609"/>
                    <a:pt x="7894" y="2620"/>
                  </a:cubicBezTo>
                  <a:cubicBezTo>
                    <a:pt x="5811" y="1632"/>
                    <a:pt x="3822" y="965"/>
                    <a:pt x="2370" y="561"/>
                  </a:cubicBezTo>
                  <a:cubicBezTo>
                    <a:pt x="1655" y="358"/>
                    <a:pt x="1060" y="215"/>
                    <a:pt x="643" y="132"/>
                  </a:cubicBezTo>
                  <a:cubicBezTo>
                    <a:pt x="227" y="3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8" name="Google Shape;17518;p59"/>
            <p:cNvSpPr/>
            <p:nvPr/>
          </p:nvSpPr>
          <p:spPr>
            <a:xfrm>
              <a:off x="4950000" y="2734100"/>
              <a:ext cx="74450" cy="44375"/>
            </a:xfrm>
            <a:custGeom>
              <a:avLst/>
              <a:gdLst/>
              <a:ahLst/>
              <a:cxnLst/>
              <a:rect l="l" t="t" r="r" b="b"/>
              <a:pathLst>
                <a:path w="2978" h="1775" extrusionOk="0">
                  <a:moveTo>
                    <a:pt x="1" y="0"/>
                  </a:moveTo>
                  <a:cubicBezTo>
                    <a:pt x="1" y="0"/>
                    <a:pt x="108" y="167"/>
                    <a:pt x="334" y="405"/>
                  </a:cubicBezTo>
                  <a:cubicBezTo>
                    <a:pt x="549" y="643"/>
                    <a:pt x="894" y="941"/>
                    <a:pt x="1311" y="1191"/>
                  </a:cubicBezTo>
                  <a:cubicBezTo>
                    <a:pt x="1739" y="1429"/>
                    <a:pt x="2156" y="1596"/>
                    <a:pt x="2477" y="1667"/>
                  </a:cubicBezTo>
                  <a:cubicBezTo>
                    <a:pt x="2787" y="1762"/>
                    <a:pt x="2978" y="1774"/>
                    <a:pt x="2978" y="1774"/>
                  </a:cubicBezTo>
                  <a:cubicBezTo>
                    <a:pt x="2978" y="1774"/>
                    <a:pt x="2811" y="1655"/>
                    <a:pt x="2561" y="1501"/>
                  </a:cubicBezTo>
                  <a:cubicBezTo>
                    <a:pt x="2299" y="1346"/>
                    <a:pt x="1918" y="1108"/>
                    <a:pt x="1513" y="870"/>
                  </a:cubicBezTo>
                  <a:cubicBezTo>
                    <a:pt x="1120" y="608"/>
                    <a:pt x="751" y="405"/>
                    <a:pt x="465" y="250"/>
                  </a:cubicBezTo>
                  <a:cubicBezTo>
                    <a:pt x="180" y="9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9" name="Google Shape;17519;p59"/>
            <p:cNvSpPr/>
            <p:nvPr/>
          </p:nvSpPr>
          <p:spPr>
            <a:xfrm>
              <a:off x="4655625" y="2552225"/>
              <a:ext cx="205125" cy="107475"/>
            </a:xfrm>
            <a:custGeom>
              <a:avLst/>
              <a:gdLst/>
              <a:ahLst/>
              <a:cxnLst/>
              <a:rect l="l" t="t" r="r" b="b"/>
              <a:pathLst>
                <a:path w="8205" h="429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44" y="36"/>
                    <a:pt x="358" y="108"/>
                  </a:cubicBezTo>
                  <a:cubicBezTo>
                    <a:pt x="584" y="167"/>
                    <a:pt x="917" y="275"/>
                    <a:pt x="1298" y="417"/>
                  </a:cubicBezTo>
                  <a:cubicBezTo>
                    <a:pt x="1703" y="572"/>
                    <a:pt x="2144" y="763"/>
                    <a:pt x="2656" y="1001"/>
                  </a:cubicBezTo>
                  <a:cubicBezTo>
                    <a:pt x="3156" y="1251"/>
                    <a:pt x="3692" y="1537"/>
                    <a:pt x="4251" y="1846"/>
                  </a:cubicBezTo>
                  <a:cubicBezTo>
                    <a:pt x="5347" y="2489"/>
                    <a:pt x="6335" y="3132"/>
                    <a:pt x="7049" y="3573"/>
                  </a:cubicBezTo>
                  <a:cubicBezTo>
                    <a:pt x="7764" y="4037"/>
                    <a:pt x="8204" y="4299"/>
                    <a:pt x="8204" y="4299"/>
                  </a:cubicBezTo>
                  <a:cubicBezTo>
                    <a:pt x="8204" y="4299"/>
                    <a:pt x="7799" y="3965"/>
                    <a:pt x="7144" y="3406"/>
                  </a:cubicBezTo>
                  <a:cubicBezTo>
                    <a:pt x="6490" y="2870"/>
                    <a:pt x="5573" y="2156"/>
                    <a:pt x="4442" y="1501"/>
                  </a:cubicBezTo>
                  <a:cubicBezTo>
                    <a:pt x="3870" y="1179"/>
                    <a:pt x="3311" y="906"/>
                    <a:pt x="2787" y="703"/>
                  </a:cubicBezTo>
                  <a:cubicBezTo>
                    <a:pt x="2251" y="489"/>
                    <a:pt x="1775" y="346"/>
                    <a:pt x="1358" y="239"/>
                  </a:cubicBezTo>
                  <a:cubicBezTo>
                    <a:pt x="953" y="132"/>
                    <a:pt x="620" y="72"/>
                    <a:pt x="382" y="48"/>
                  </a:cubicBezTo>
                  <a:cubicBezTo>
                    <a:pt x="144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0" name="Google Shape;17520;p59"/>
            <p:cNvSpPr/>
            <p:nvPr/>
          </p:nvSpPr>
          <p:spPr>
            <a:xfrm>
              <a:off x="4708600" y="2537050"/>
              <a:ext cx="118200" cy="58650"/>
            </a:xfrm>
            <a:custGeom>
              <a:avLst/>
              <a:gdLst/>
              <a:ahLst/>
              <a:cxnLst/>
              <a:rect l="l" t="t" r="r" b="b"/>
              <a:pathLst>
                <a:path w="4728" h="2346" extrusionOk="0">
                  <a:moveTo>
                    <a:pt x="1" y="0"/>
                  </a:moveTo>
                  <a:cubicBezTo>
                    <a:pt x="1" y="0"/>
                    <a:pt x="251" y="143"/>
                    <a:pt x="680" y="370"/>
                  </a:cubicBezTo>
                  <a:cubicBezTo>
                    <a:pt x="1096" y="596"/>
                    <a:pt x="1680" y="893"/>
                    <a:pt x="2335" y="1215"/>
                  </a:cubicBezTo>
                  <a:cubicBezTo>
                    <a:pt x="2989" y="1548"/>
                    <a:pt x="3585" y="1810"/>
                    <a:pt x="4013" y="2025"/>
                  </a:cubicBezTo>
                  <a:cubicBezTo>
                    <a:pt x="4442" y="2227"/>
                    <a:pt x="4728" y="2346"/>
                    <a:pt x="4728" y="2346"/>
                  </a:cubicBezTo>
                  <a:cubicBezTo>
                    <a:pt x="4728" y="2346"/>
                    <a:pt x="4513" y="2155"/>
                    <a:pt x="4121" y="1858"/>
                  </a:cubicBezTo>
                  <a:cubicBezTo>
                    <a:pt x="3740" y="1572"/>
                    <a:pt x="3168" y="1203"/>
                    <a:pt x="2513" y="882"/>
                  </a:cubicBezTo>
                  <a:cubicBezTo>
                    <a:pt x="1858" y="548"/>
                    <a:pt x="1215" y="322"/>
                    <a:pt x="763" y="191"/>
                  </a:cubicBezTo>
                  <a:cubicBezTo>
                    <a:pt x="299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1" name="Google Shape;17521;p59"/>
            <p:cNvSpPr/>
            <p:nvPr/>
          </p:nvSpPr>
          <p:spPr>
            <a:xfrm>
              <a:off x="4738075" y="2521275"/>
              <a:ext cx="82775" cy="47350"/>
            </a:xfrm>
            <a:custGeom>
              <a:avLst/>
              <a:gdLst/>
              <a:ahLst/>
              <a:cxnLst/>
              <a:rect l="l" t="t" r="r" b="b"/>
              <a:pathLst>
                <a:path w="3311" h="189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691" y="512"/>
                    <a:pt x="1608" y="1036"/>
                  </a:cubicBezTo>
                  <a:cubicBezTo>
                    <a:pt x="2513" y="1536"/>
                    <a:pt x="3311" y="1894"/>
                    <a:pt x="3311" y="1894"/>
                  </a:cubicBezTo>
                  <a:cubicBezTo>
                    <a:pt x="3311" y="1894"/>
                    <a:pt x="3168" y="1715"/>
                    <a:pt x="2894" y="1513"/>
                  </a:cubicBezTo>
                  <a:cubicBezTo>
                    <a:pt x="2644" y="1274"/>
                    <a:pt x="2263" y="977"/>
                    <a:pt x="1799" y="703"/>
                  </a:cubicBezTo>
                  <a:cubicBezTo>
                    <a:pt x="1334" y="441"/>
                    <a:pt x="894" y="262"/>
                    <a:pt x="548" y="155"/>
                  </a:cubicBezTo>
                  <a:cubicBezTo>
                    <a:pt x="215" y="4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2" name="Google Shape;17522;p59"/>
            <p:cNvSpPr/>
            <p:nvPr/>
          </p:nvSpPr>
          <p:spPr>
            <a:xfrm>
              <a:off x="4749100" y="2504300"/>
              <a:ext cx="72650" cy="36050"/>
            </a:xfrm>
            <a:custGeom>
              <a:avLst/>
              <a:gdLst/>
              <a:ahLst/>
              <a:cxnLst/>
              <a:rect l="l" t="t" r="r" b="b"/>
              <a:pathLst>
                <a:path w="2906" h="1442" extrusionOk="0">
                  <a:moveTo>
                    <a:pt x="0" y="1"/>
                  </a:moveTo>
                  <a:cubicBezTo>
                    <a:pt x="0" y="1"/>
                    <a:pt x="596" y="465"/>
                    <a:pt x="1381" y="858"/>
                  </a:cubicBezTo>
                  <a:cubicBezTo>
                    <a:pt x="2179" y="1263"/>
                    <a:pt x="2905" y="1441"/>
                    <a:pt x="2905" y="1441"/>
                  </a:cubicBezTo>
                  <a:cubicBezTo>
                    <a:pt x="2905" y="1441"/>
                    <a:pt x="2370" y="906"/>
                    <a:pt x="1548" y="501"/>
                  </a:cubicBezTo>
                  <a:cubicBezTo>
                    <a:pt x="750" y="10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3" name="Google Shape;17523;p59"/>
            <p:cNvSpPr/>
            <p:nvPr/>
          </p:nvSpPr>
          <p:spPr>
            <a:xfrm>
              <a:off x="4533300" y="2299175"/>
              <a:ext cx="410775" cy="172125"/>
            </a:xfrm>
            <a:custGeom>
              <a:avLst/>
              <a:gdLst/>
              <a:ahLst/>
              <a:cxnLst/>
              <a:rect l="l" t="t" r="r" b="b"/>
              <a:pathLst>
                <a:path w="16431" h="6885" extrusionOk="0">
                  <a:moveTo>
                    <a:pt x="2455" y="1"/>
                  </a:moveTo>
                  <a:cubicBezTo>
                    <a:pt x="1720" y="1"/>
                    <a:pt x="1127" y="56"/>
                    <a:pt x="703" y="121"/>
                  </a:cubicBezTo>
                  <a:cubicBezTo>
                    <a:pt x="476" y="157"/>
                    <a:pt x="298" y="193"/>
                    <a:pt x="179" y="217"/>
                  </a:cubicBezTo>
                  <a:cubicBezTo>
                    <a:pt x="60" y="229"/>
                    <a:pt x="0" y="241"/>
                    <a:pt x="0" y="241"/>
                  </a:cubicBezTo>
                  <a:cubicBezTo>
                    <a:pt x="0" y="241"/>
                    <a:pt x="60" y="241"/>
                    <a:pt x="179" y="229"/>
                  </a:cubicBezTo>
                  <a:cubicBezTo>
                    <a:pt x="310" y="229"/>
                    <a:pt x="476" y="193"/>
                    <a:pt x="715" y="181"/>
                  </a:cubicBezTo>
                  <a:cubicBezTo>
                    <a:pt x="963" y="168"/>
                    <a:pt x="1269" y="156"/>
                    <a:pt x="1625" y="156"/>
                  </a:cubicBezTo>
                  <a:cubicBezTo>
                    <a:pt x="1936" y="156"/>
                    <a:pt x="2285" y="165"/>
                    <a:pt x="2667" y="193"/>
                  </a:cubicBezTo>
                  <a:cubicBezTo>
                    <a:pt x="4298" y="312"/>
                    <a:pt x="6537" y="848"/>
                    <a:pt x="8799" y="1943"/>
                  </a:cubicBezTo>
                  <a:cubicBezTo>
                    <a:pt x="11061" y="3015"/>
                    <a:pt x="12930" y="4336"/>
                    <a:pt x="14276" y="5289"/>
                  </a:cubicBezTo>
                  <a:cubicBezTo>
                    <a:pt x="14943" y="5777"/>
                    <a:pt x="15478" y="6182"/>
                    <a:pt x="15847" y="6444"/>
                  </a:cubicBezTo>
                  <a:cubicBezTo>
                    <a:pt x="16217" y="6729"/>
                    <a:pt x="16431" y="6884"/>
                    <a:pt x="16431" y="6884"/>
                  </a:cubicBezTo>
                  <a:cubicBezTo>
                    <a:pt x="16431" y="6884"/>
                    <a:pt x="16240" y="6717"/>
                    <a:pt x="15895" y="6408"/>
                  </a:cubicBezTo>
                  <a:cubicBezTo>
                    <a:pt x="15538" y="6110"/>
                    <a:pt x="15038" y="5658"/>
                    <a:pt x="14395" y="5134"/>
                  </a:cubicBezTo>
                  <a:cubicBezTo>
                    <a:pt x="13097" y="4098"/>
                    <a:pt x="11264" y="2681"/>
                    <a:pt x="8966" y="1586"/>
                  </a:cubicBezTo>
                  <a:cubicBezTo>
                    <a:pt x="6656" y="479"/>
                    <a:pt x="4334" y="14"/>
                    <a:pt x="2667" y="2"/>
                  </a:cubicBezTo>
                  <a:cubicBezTo>
                    <a:pt x="2595" y="1"/>
                    <a:pt x="2524" y="1"/>
                    <a:pt x="24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4" name="Google Shape;17524;p59"/>
            <p:cNvSpPr/>
            <p:nvPr/>
          </p:nvSpPr>
          <p:spPr>
            <a:xfrm>
              <a:off x="4605925" y="2269450"/>
              <a:ext cx="239925" cy="89625"/>
            </a:xfrm>
            <a:custGeom>
              <a:avLst/>
              <a:gdLst/>
              <a:ahLst/>
              <a:cxnLst/>
              <a:rect l="l" t="t" r="r" b="b"/>
              <a:pathLst>
                <a:path w="9597" h="3585" extrusionOk="0">
                  <a:moveTo>
                    <a:pt x="0" y="1"/>
                  </a:moveTo>
                  <a:cubicBezTo>
                    <a:pt x="0" y="1"/>
                    <a:pt x="143" y="36"/>
                    <a:pt x="393" y="96"/>
                  </a:cubicBezTo>
                  <a:cubicBezTo>
                    <a:pt x="655" y="156"/>
                    <a:pt x="1024" y="239"/>
                    <a:pt x="1477" y="358"/>
                  </a:cubicBezTo>
                  <a:cubicBezTo>
                    <a:pt x="2382" y="596"/>
                    <a:pt x="3596" y="965"/>
                    <a:pt x="4930" y="1465"/>
                  </a:cubicBezTo>
                  <a:cubicBezTo>
                    <a:pt x="6251" y="1953"/>
                    <a:pt x="7430" y="2477"/>
                    <a:pt x="8263" y="2894"/>
                  </a:cubicBezTo>
                  <a:cubicBezTo>
                    <a:pt x="8680" y="3096"/>
                    <a:pt x="9013" y="3275"/>
                    <a:pt x="9240" y="3394"/>
                  </a:cubicBezTo>
                  <a:cubicBezTo>
                    <a:pt x="9466" y="3513"/>
                    <a:pt x="9597" y="3585"/>
                    <a:pt x="9597" y="3585"/>
                  </a:cubicBezTo>
                  <a:cubicBezTo>
                    <a:pt x="9597" y="3585"/>
                    <a:pt x="9478" y="3513"/>
                    <a:pt x="9251" y="3335"/>
                  </a:cubicBezTo>
                  <a:cubicBezTo>
                    <a:pt x="9049" y="3168"/>
                    <a:pt x="8728" y="2965"/>
                    <a:pt x="8335" y="2703"/>
                  </a:cubicBezTo>
                  <a:cubicBezTo>
                    <a:pt x="7525" y="2215"/>
                    <a:pt x="6382" y="1596"/>
                    <a:pt x="5049" y="1084"/>
                  </a:cubicBezTo>
                  <a:cubicBezTo>
                    <a:pt x="3703" y="584"/>
                    <a:pt x="2429" y="298"/>
                    <a:pt x="1501" y="167"/>
                  </a:cubicBezTo>
                  <a:cubicBezTo>
                    <a:pt x="1036" y="84"/>
                    <a:pt x="667" y="48"/>
                    <a:pt x="393" y="36"/>
                  </a:cubicBezTo>
                  <a:cubicBezTo>
                    <a:pt x="143" y="1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5" name="Google Shape;17525;p59"/>
            <p:cNvSpPr/>
            <p:nvPr/>
          </p:nvSpPr>
          <p:spPr>
            <a:xfrm>
              <a:off x="4695525" y="2253075"/>
              <a:ext cx="99725" cy="43200"/>
            </a:xfrm>
            <a:custGeom>
              <a:avLst/>
              <a:gdLst/>
              <a:ahLst/>
              <a:cxnLst/>
              <a:rect l="l" t="t" r="r" b="b"/>
              <a:pathLst>
                <a:path w="3989" h="1728" extrusionOk="0">
                  <a:moveTo>
                    <a:pt x="0" y="1"/>
                  </a:moveTo>
                  <a:cubicBezTo>
                    <a:pt x="0" y="1"/>
                    <a:pt x="869" y="513"/>
                    <a:pt x="1953" y="989"/>
                  </a:cubicBezTo>
                  <a:cubicBezTo>
                    <a:pt x="3036" y="1465"/>
                    <a:pt x="3989" y="1727"/>
                    <a:pt x="3989" y="1727"/>
                  </a:cubicBezTo>
                  <a:cubicBezTo>
                    <a:pt x="3989" y="1727"/>
                    <a:pt x="3215" y="1108"/>
                    <a:pt x="2096" y="608"/>
                  </a:cubicBezTo>
                  <a:cubicBezTo>
                    <a:pt x="977" y="13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6" name="Google Shape;17526;p59"/>
            <p:cNvSpPr/>
            <p:nvPr/>
          </p:nvSpPr>
          <p:spPr>
            <a:xfrm>
              <a:off x="4717550" y="2234025"/>
              <a:ext cx="58050" cy="26825"/>
            </a:xfrm>
            <a:custGeom>
              <a:avLst/>
              <a:gdLst/>
              <a:ahLst/>
              <a:cxnLst/>
              <a:rect l="l" t="t" r="r" b="b"/>
              <a:pathLst>
                <a:path w="2322" h="1073" extrusionOk="0">
                  <a:moveTo>
                    <a:pt x="0" y="1"/>
                  </a:moveTo>
                  <a:cubicBezTo>
                    <a:pt x="0" y="1"/>
                    <a:pt x="488" y="358"/>
                    <a:pt x="1119" y="644"/>
                  </a:cubicBezTo>
                  <a:cubicBezTo>
                    <a:pt x="1738" y="930"/>
                    <a:pt x="2322" y="1072"/>
                    <a:pt x="2322" y="1072"/>
                  </a:cubicBezTo>
                  <a:cubicBezTo>
                    <a:pt x="2322" y="1072"/>
                    <a:pt x="2227" y="953"/>
                    <a:pt x="2048" y="799"/>
                  </a:cubicBezTo>
                  <a:cubicBezTo>
                    <a:pt x="1869" y="632"/>
                    <a:pt x="1608" y="441"/>
                    <a:pt x="1274" y="287"/>
                  </a:cubicBezTo>
                  <a:cubicBezTo>
                    <a:pt x="953" y="144"/>
                    <a:pt x="619" y="60"/>
                    <a:pt x="381" y="37"/>
                  </a:cubicBezTo>
                  <a:cubicBezTo>
                    <a:pt x="143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7" name="Google Shape;17527;p59"/>
            <p:cNvSpPr/>
            <p:nvPr/>
          </p:nvSpPr>
          <p:spPr>
            <a:xfrm>
              <a:off x="4739875" y="2215275"/>
              <a:ext cx="63125" cy="34275"/>
            </a:xfrm>
            <a:custGeom>
              <a:avLst/>
              <a:gdLst/>
              <a:ahLst/>
              <a:cxnLst/>
              <a:rect l="l" t="t" r="r" b="b"/>
              <a:pathLst>
                <a:path w="2525" h="1371" extrusionOk="0">
                  <a:moveTo>
                    <a:pt x="0" y="1"/>
                  </a:moveTo>
                  <a:cubicBezTo>
                    <a:pt x="0" y="1"/>
                    <a:pt x="524" y="429"/>
                    <a:pt x="1203" y="799"/>
                  </a:cubicBezTo>
                  <a:cubicBezTo>
                    <a:pt x="1893" y="1168"/>
                    <a:pt x="2524" y="1370"/>
                    <a:pt x="2524" y="1370"/>
                  </a:cubicBezTo>
                  <a:cubicBezTo>
                    <a:pt x="2524" y="1370"/>
                    <a:pt x="2096" y="846"/>
                    <a:pt x="1381" y="453"/>
                  </a:cubicBezTo>
                  <a:cubicBezTo>
                    <a:pt x="679" y="7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8" name="Google Shape;17528;p59"/>
            <p:cNvSpPr/>
            <p:nvPr/>
          </p:nvSpPr>
          <p:spPr>
            <a:xfrm>
              <a:off x="3982925" y="2403400"/>
              <a:ext cx="247675" cy="245000"/>
            </a:xfrm>
            <a:custGeom>
              <a:avLst/>
              <a:gdLst/>
              <a:ahLst/>
              <a:cxnLst/>
              <a:rect l="l" t="t" r="r" b="b"/>
              <a:pathLst>
                <a:path w="9907" h="9800" extrusionOk="0">
                  <a:moveTo>
                    <a:pt x="1" y="1"/>
                  </a:moveTo>
                  <a:cubicBezTo>
                    <a:pt x="1" y="1"/>
                    <a:pt x="203" y="72"/>
                    <a:pt x="524" y="239"/>
                  </a:cubicBezTo>
                  <a:cubicBezTo>
                    <a:pt x="691" y="310"/>
                    <a:pt x="894" y="405"/>
                    <a:pt x="1120" y="524"/>
                  </a:cubicBezTo>
                  <a:cubicBezTo>
                    <a:pt x="1346" y="643"/>
                    <a:pt x="1608" y="763"/>
                    <a:pt x="1894" y="929"/>
                  </a:cubicBezTo>
                  <a:cubicBezTo>
                    <a:pt x="2179" y="1072"/>
                    <a:pt x="2489" y="1251"/>
                    <a:pt x="2799" y="1465"/>
                  </a:cubicBezTo>
                  <a:cubicBezTo>
                    <a:pt x="3132" y="1656"/>
                    <a:pt x="3453" y="1894"/>
                    <a:pt x="3811" y="2132"/>
                  </a:cubicBezTo>
                  <a:cubicBezTo>
                    <a:pt x="4501" y="2632"/>
                    <a:pt x="5227" y="3227"/>
                    <a:pt x="5930" y="3918"/>
                  </a:cubicBezTo>
                  <a:cubicBezTo>
                    <a:pt x="6632" y="4596"/>
                    <a:pt x="7228" y="5311"/>
                    <a:pt x="7740" y="6001"/>
                  </a:cubicBezTo>
                  <a:cubicBezTo>
                    <a:pt x="7978" y="6347"/>
                    <a:pt x="8240" y="6668"/>
                    <a:pt x="8430" y="7001"/>
                  </a:cubicBezTo>
                  <a:cubicBezTo>
                    <a:pt x="8644" y="7311"/>
                    <a:pt x="8811" y="7621"/>
                    <a:pt x="8978" y="7906"/>
                  </a:cubicBezTo>
                  <a:cubicBezTo>
                    <a:pt x="9145" y="8192"/>
                    <a:pt x="9264" y="8454"/>
                    <a:pt x="9383" y="8680"/>
                  </a:cubicBezTo>
                  <a:cubicBezTo>
                    <a:pt x="9502" y="8906"/>
                    <a:pt x="9585" y="9109"/>
                    <a:pt x="9668" y="9276"/>
                  </a:cubicBezTo>
                  <a:cubicBezTo>
                    <a:pt x="9811" y="9621"/>
                    <a:pt x="9907" y="9799"/>
                    <a:pt x="9907" y="9799"/>
                  </a:cubicBezTo>
                  <a:cubicBezTo>
                    <a:pt x="9907" y="9799"/>
                    <a:pt x="9835" y="9597"/>
                    <a:pt x="9728" y="9264"/>
                  </a:cubicBezTo>
                  <a:cubicBezTo>
                    <a:pt x="9680" y="9085"/>
                    <a:pt x="9609" y="8871"/>
                    <a:pt x="9502" y="8633"/>
                  </a:cubicBezTo>
                  <a:cubicBezTo>
                    <a:pt x="9406" y="8383"/>
                    <a:pt x="9311" y="8109"/>
                    <a:pt x="9156" y="7811"/>
                  </a:cubicBezTo>
                  <a:cubicBezTo>
                    <a:pt x="9025" y="7513"/>
                    <a:pt x="8859" y="7192"/>
                    <a:pt x="8668" y="6859"/>
                  </a:cubicBezTo>
                  <a:cubicBezTo>
                    <a:pt x="8490" y="6525"/>
                    <a:pt x="8263" y="6180"/>
                    <a:pt x="8025" y="5811"/>
                  </a:cubicBezTo>
                  <a:cubicBezTo>
                    <a:pt x="7525" y="5096"/>
                    <a:pt x="6930" y="4346"/>
                    <a:pt x="6216" y="3632"/>
                  </a:cubicBezTo>
                  <a:cubicBezTo>
                    <a:pt x="5477" y="2929"/>
                    <a:pt x="4727" y="2334"/>
                    <a:pt x="4013" y="1846"/>
                  </a:cubicBezTo>
                  <a:cubicBezTo>
                    <a:pt x="3632" y="1608"/>
                    <a:pt x="3299" y="1382"/>
                    <a:pt x="2953" y="1203"/>
                  </a:cubicBezTo>
                  <a:cubicBezTo>
                    <a:pt x="2608" y="1013"/>
                    <a:pt x="2287" y="870"/>
                    <a:pt x="1989" y="727"/>
                  </a:cubicBezTo>
                  <a:cubicBezTo>
                    <a:pt x="1691" y="584"/>
                    <a:pt x="1405" y="477"/>
                    <a:pt x="1167" y="393"/>
                  </a:cubicBezTo>
                  <a:cubicBezTo>
                    <a:pt x="929" y="286"/>
                    <a:pt x="715" y="227"/>
                    <a:pt x="536" y="167"/>
                  </a:cubicBezTo>
                  <a:cubicBezTo>
                    <a:pt x="203" y="6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9" name="Google Shape;17529;p59"/>
            <p:cNvSpPr/>
            <p:nvPr/>
          </p:nvSpPr>
          <p:spPr>
            <a:xfrm>
              <a:off x="4076400" y="2410250"/>
              <a:ext cx="165500" cy="196175"/>
            </a:xfrm>
            <a:custGeom>
              <a:avLst/>
              <a:gdLst/>
              <a:ahLst/>
              <a:cxnLst/>
              <a:rect l="l" t="t" r="r" b="b"/>
              <a:pathLst>
                <a:path w="6620" h="7847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31" y="72"/>
                    <a:pt x="345" y="227"/>
                  </a:cubicBezTo>
                  <a:cubicBezTo>
                    <a:pt x="464" y="286"/>
                    <a:pt x="595" y="381"/>
                    <a:pt x="762" y="489"/>
                  </a:cubicBezTo>
                  <a:cubicBezTo>
                    <a:pt x="917" y="584"/>
                    <a:pt x="1095" y="691"/>
                    <a:pt x="1298" y="846"/>
                  </a:cubicBezTo>
                  <a:cubicBezTo>
                    <a:pt x="1691" y="1108"/>
                    <a:pt x="2131" y="1465"/>
                    <a:pt x="2608" y="1882"/>
                  </a:cubicBezTo>
                  <a:cubicBezTo>
                    <a:pt x="3060" y="2298"/>
                    <a:pt x="3560" y="2786"/>
                    <a:pt x="4013" y="3346"/>
                  </a:cubicBezTo>
                  <a:cubicBezTo>
                    <a:pt x="4477" y="3894"/>
                    <a:pt x="4882" y="4453"/>
                    <a:pt x="5227" y="4977"/>
                  </a:cubicBezTo>
                  <a:cubicBezTo>
                    <a:pt x="5548" y="5513"/>
                    <a:pt x="5822" y="6013"/>
                    <a:pt x="6025" y="6442"/>
                  </a:cubicBezTo>
                  <a:cubicBezTo>
                    <a:pt x="6144" y="6644"/>
                    <a:pt x="6215" y="6835"/>
                    <a:pt x="6299" y="7013"/>
                  </a:cubicBezTo>
                  <a:cubicBezTo>
                    <a:pt x="6370" y="7180"/>
                    <a:pt x="6429" y="7347"/>
                    <a:pt x="6477" y="7466"/>
                  </a:cubicBezTo>
                  <a:cubicBezTo>
                    <a:pt x="6560" y="7716"/>
                    <a:pt x="6620" y="7847"/>
                    <a:pt x="6620" y="7847"/>
                  </a:cubicBezTo>
                  <a:lnTo>
                    <a:pt x="6537" y="7454"/>
                  </a:lnTo>
                  <a:cubicBezTo>
                    <a:pt x="6501" y="7323"/>
                    <a:pt x="6477" y="7156"/>
                    <a:pt x="6418" y="6977"/>
                  </a:cubicBezTo>
                  <a:cubicBezTo>
                    <a:pt x="6370" y="6775"/>
                    <a:pt x="6310" y="6573"/>
                    <a:pt x="6215" y="6346"/>
                  </a:cubicBezTo>
                  <a:cubicBezTo>
                    <a:pt x="6072" y="5906"/>
                    <a:pt x="5834" y="5370"/>
                    <a:pt x="5525" y="4799"/>
                  </a:cubicBezTo>
                  <a:cubicBezTo>
                    <a:pt x="5203" y="4239"/>
                    <a:pt x="4810" y="3644"/>
                    <a:pt x="4334" y="3072"/>
                  </a:cubicBezTo>
                  <a:cubicBezTo>
                    <a:pt x="3834" y="2513"/>
                    <a:pt x="3334" y="2013"/>
                    <a:pt x="2822" y="1620"/>
                  </a:cubicBezTo>
                  <a:cubicBezTo>
                    <a:pt x="2322" y="1215"/>
                    <a:pt x="1846" y="905"/>
                    <a:pt x="1417" y="667"/>
                  </a:cubicBezTo>
                  <a:cubicBezTo>
                    <a:pt x="1203" y="548"/>
                    <a:pt x="1012" y="453"/>
                    <a:pt x="834" y="369"/>
                  </a:cubicBezTo>
                  <a:cubicBezTo>
                    <a:pt x="667" y="274"/>
                    <a:pt x="500" y="203"/>
                    <a:pt x="381" y="155"/>
                  </a:cubicBezTo>
                  <a:cubicBezTo>
                    <a:pt x="131" y="6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0" name="Google Shape;17530;p59"/>
            <p:cNvSpPr/>
            <p:nvPr/>
          </p:nvSpPr>
          <p:spPr>
            <a:xfrm>
              <a:off x="4180875" y="2454000"/>
              <a:ext cx="75925" cy="120575"/>
            </a:xfrm>
            <a:custGeom>
              <a:avLst/>
              <a:gdLst/>
              <a:ahLst/>
              <a:cxnLst/>
              <a:rect l="l" t="t" r="r" b="b"/>
              <a:pathLst>
                <a:path w="3037" h="482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60" y="48"/>
                    <a:pt x="167" y="167"/>
                  </a:cubicBezTo>
                  <a:cubicBezTo>
                    <a:pt x="286" y="251"/>
                    <a:pt x="453" y="405"/>
                    <a:pt x="631" y="596"/>
                  </a:cubicBezTo>
                  <a:cubicBezTo>
                    <a:pt x="1000" y="965"/>
                    <a:pt x="1477" y="1525"/>
                    <a:pt x="1893" y="2191"/>
                  </a:cubicBezTo>
                  <a:cubicBezTo>
                    <a:pt x="2310" y="2858"/>
                    <a:pt x="2608" y="3513"/>
                    <a:pt x="2786" y="4001"/>
                  </a:cubicBezTo>
                  <a:cubicBezTo>
                    <a:pt x="2882" y="4263"/>
                    <a:pt x="2941" y="4454"/>
                    <a:pt x="2977" y="4596"/>
                  </a:cubicBezTo>
                  <a:cubicBezTo>
                    <a:pt x="3012" y="4751"/>
                    <a:pt x="3036" y="4823"/>
                    <a:pt x="3036" y="4823"/>
                  </a:cubicBezTo>
                  <a:lnTo>
                    <a:pt x="3036" y="4585"/>
                  </a:lnTo>
                  <a:cubicBezTo>
                    <a:pt x="3036" y="4442"/>
                    <a:pt x="3024" y="4215"/>
                    <a:pt x="2977" y="3942"/>
                  </a:cubicBezTo>
                  <a:cubicBezTo>
                    <a:pt x="2893" y="3406"/>
                    <a:pt x="2667" y="2680"/>
                    <a:pt x="2227" y="1965"/>
                  </a:cubicBezTo>
                  <a:cubicBezTo>
                    <a:pt x="1774" y="1251"/>
                    <a:pt x="1215" y="751"/>
                    <a:pt x="762" y="429"/>
                  </a:cubicBezTo>
                  <a:cubicBezTo>
                    <a:pt x="536" y="286"/>
                    <a:pt x="345" y="167"/>
                    <a:pt x="215" y="108"/>
                  </a:cubicBezTo>
                  <a:cubicBezTo>
                    <a:pt x="84" y="4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1" name="Google Shape;17531;p59"/>
            <p:cNvSpPr/>
            <p:nvPr/>
          </p:nvSpPr>
          <p:spPr>
            <a:xfrm>
              <a:off x="4220450" y="2450725"/>
              <a:ext cx="54800" cy="87550"/>
            </a:xfrm>
            <a:custGeom>
              <a:avLst/>
              <a:gdLst/>
              <a:ahLst/>
              <a:cxnLst/>
              <a:rect l="l" t="t" r="r" b="b"/>
              <a:pathLst>
                <a:path w="2192" h="3502" extrusionOk="0">
                  <a:moveTo>
                    <a:pt x="1" y="1"/>
                  </a:moveTo>
                  <a:cubicBezTo>
                    <a:pt x="1" y="1"/>
                    <a:pt x="144" y="191"/>
                    <a:pt x="382" y="489"/>
                  </a:cubicBezTo>
                  <a:cubicBezTo>
                    <a:pt x="620" y="786"/>
                    <a:pt x="918" y="1203"/>
                    <a:pt x="1215" y="1679"/>
                  </a:cubicBezTo>
                  <a:cubicBezTo>
                    <a:pt x="1501" y="2156"/>
                    <a:pt x="1751" y="2608"/>
                    <a:pt x="1918" y="2941"/>
                  </a:cubicBezTo>
                  <a:cubicBezTo>
                    <a:pt x="2084" y="3275"/>
                    <a:pt x="2191" y="3501"/>
                    <a:pt x="2191" y="3501"/>
                  </a:cubicBezTo>
                  <a:cubicBezTo>
                    <a:pt x="2191" y="3501"/>
                    <a:pt x="2191" y="3263"/>
                    <a:pt x="2108" y="2870"/>
                  </a:cubicBezTo>
                  <a:cubicBezTo>
                    <a:pt x="2037" y="2489"/>
                    <a:pt x="1858" y="1965"/>
                    <a:pt x="1549" y="1453"/>
                  </a:cubicBezTo>
                  <a:cubicBezTo>
                    <a:pt x="1215" y="953"/>
                    <a:pt x="834" y="584"/>
                    <a:pt x="525" y="346"/>
                  </a:cubicBezTo>
                  <a:cubicBezTo>
                    <a:pt x="203" y="10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2" name="Google Shape;17532;p59"/>
            <p:cNvSpPr/>
            <p:nvPr/>
          </p:nvSpPr>
          <p:spPr>
            <a:xfrm>
              <a:off x="4244275" y="2440900"/>
              <a:ext cx="44675" cy="59900"/>
            </a:xfrm>
            <a:custGeom>
              <a:avLst/>
              <a:gdLst/>
              <a:ahLst/>
              <a:cxnLst/>
              <a:rect l="l" t="t" r="r" b="b"/>
              <a:pathLst>
                <a:path w="1787" h="2396" extrusionOk="0">
                  <a:moveTo>
                    <a:pt x="0" y="1"/>
                  </a:moveTo>
                  <a:cubicBezTo>
                    <a:pt x="0" y="1"/>
                    <a:pt x="226" y="679"/>
                    <a:pt x="679" y="1358"/>
                  </a:cubicBezTo>
                  <a:cubicBezTo>
                    <a:pt x="917" y="1691"/>
                    <a:pt x="1191" y="1965"/>
                    <a:pt x="1381" y="2168"/>
                  </a:cubicBezTo>
                  <a:cubicBezTo>
                    <a:pt x="1489" y="2251"/>
                    <a:pt x="1560" y="2346"/>
                    <a:pt x="1655" y="2382"/>
                  </a:cubicBezTo>
                  <a:cubicBezTo>
                    <a:pt x="1678" y="2392"/>
                    <a:pt x="1698" y="2395"/>
                    <a:pt x="1715" y="2395"/>
                  </a:cubicBezTo>
                  <a:cubicBezTo>
                    <a:pt x="1761" y="2395"/>
                    <a:pt x="1786" y="2370"/>
                    <a:pt x="1786" y="2370"/>
                  </a:cubicBezTo>
                  <a:lnTo>
                    <a:pt x="1786" y="2370"/>
                  </a:lnTo>
                  <a:cubicBezTo>
                    <a:pt x="1786" y="2370"/>
                    <a:pt x="1782" y="2371"/>
                    <a:pt x="1776" y="2371"/>
                  </a:cubicBezTo>
                  <a:cubicBezTo>
                    <a:pt x="1759" y="2371"/>
                    <a:pt x="1725" y="2365"/>
                    <a:pt x="1691" y="2322"/>
                  </a:cubicBezTo>
                  <a:cubicBezTo>
                    <a:pt x="1655" y="2287"/>
                    <a:pt x="1619" y="2168"/>
                    <a:pt x="1560" y="2049"/>
                  </a:cubicBezTo>
                  <a:cubicBezTo>
                    <a:pt x="1441" y="1787"/>
                    <a:pt x="1262" y="1465"/>
                    <a:pt x="1024" y="1120"/>
                  </a:cubicBezTo>
                  <a:cubicBezTo>
                    <a:pt x="548" y="44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3" name="Google Shape;17533;p59"/>
            <p:cNvSpPr/>
            <p:nvPr/>
          </p:nvSpPr>
          <p:spPr>
            <a:xfrm>
              <a:off x="4265700" y="2432875"/>
              <a:ext cx="28000" cy="34550"/>
            </a:xfrm>
            <a:custGeom>
              <a:avLst/>
              <a:gdLst/>
              <a:ahLst/>
              <a:cxnLst/>
              <a:rect l="l" t="t" r="r" b="b"/>
              <a:pathLst>
                <a:path w="1120" h="1382" extrusionOk="0">
                  <a:moveTo>
                    <a:pt x="0" y="0"/>
                  </a:moveTo>
                  <a:cubicBezTo>
                    <a:pt x="0" y="0"/>
                    <a:pt x="96" y="429"/>
                    <a:pt x="405" y="822"/>
                  </a:cubicBezTo>
                  <a:cubicBezTo>
                    <a:pt x="715" y="1203"/>
                    <a:pt x="1120" y="1381"/>
                    <a:pt x="1120" y="1381"/>
                  </a:cubicBezTo>
                  <a:cubicBezTo>
                    <a:pt x="1120" y="1381"/>
                    <a:pt x="1024" y="953"/>
                    <a:pt x="715" y="560"/>
                  </a:cubicBezTo>
                  <a:cubicBezTo>
                    <a:pt x="405" y="179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4" name="Google Shape;17534;p59"/>
            <p:cNvSpPr/>
            <p:nvPr/>
          </p:nvSpPr>
          <p:spPr>
            <a:xfrm>
              <a:off x="4266900" y="2416500"/>
              <a:ext cx="31575" cy="29500"/>
            </a:xfrm>
            <a:custGeom>
              <a:avLst/>
              <a:gdLst/>
              <a:ahLst/>
              <a:cxnLst/>
              <a:rect l="l" t="t" r="r" b="b"/>
              <a:pathLst>
                <a:path w="1263" h="118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79" y="381"/>
                    <a:pt x="524" y="703"/>
                  </a:cubicBezTo>
                  <a:cubicBezTo>
                    <a:pt x="857" y="1012"/>
                    <a:pt x="1262" y="1179"/>
                    <a:pt x="1262" y="1179"/>
                  </a:cubicBezTo>
                  <a:cubicBezTo>
                    <a:pt x="1262" y="1179"/>
                    <a:pt x="1167" y="762"/>
                    <a:pt x="810" y="417"/>
                  </a:cubicBezTo>
                  <a:cubicBezTo>
                    <a:pt x="429" y="7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5" name="Google Shape;17535;p59"/>
            <p:cNvSpPr/>
            <p:nvPr/>
          </p:nvSpPr>
          <p:spPr>
            <a:xfrm>
              <a:off x="4235925" y="1856600"/>
              <a:ext cx="175650" cy="132500"/>
            </a:xfrm>
            <a:custGeom>
              <a:avLst/>
              <a:gdLst/>
              <a:ahLst/>
              <a:cxnLst/>
              <a:rect l="l" t="t" r="r" b="b"/>
              <a:pathLst>
                <a:path w="7026" h="5300" extrusionOk="0">
                  <a:moveTo>
                    <a:pt x="1" y="1"/>
                  </a:moveTo>
                  <a:cubicBezTo>
                    <a:pt x="1" y="1"/>
                    <a:pt x="120" y="37"/>
                    <a:pt x="346" y="96"/>
                  </a:cubicBezTo>
                  <a:cubicBezTo>
                    <a:pt x="465" y="132"/>
                    <a:pt x="596" y="179"/>
                    <a:pt x="751" y="239"/>
                  </a:cubicBezTo>
                  <a:cubicBezTo>
                    <a:pt x="894" y="298"/>
                    <a:pt x="1072" y="334"/>
                    <a:pt x="1275" y="429"/>
                  </a:cubicBezTo>
                  <a:cubicBezTo>
                    <a:pt x="1656" y="572"/>
                    <a:pt x="2084" y="787"/>
                    <a:pt x="2561" y="1037"/>
                  </a:cubicBezTo>
                  <a:cubicBezTo>
                    <a:pt x="3025" y="1311"/>
                    <a:pt x="3537" y="1620"/>
                    <a:pt x="4025" y="1989"/>
                  </a:cubicBezTo>
                  <a:cubicBezTo>
                    <a:pt x="4513" y="2358"/>
                    <a:pt x="4942" y="2763"/>
                    <a:pt x="5335" y="3132"/>
                  </a:cubicBezTo>
                  <a:cubicBezTo>
                    <a:pt x="5704" y="3513"/>
                    <a:pt x="6037" y="3882"/>
                    <a:pt x="6275" y="4204"/>
                  </a:cubicBezTo>
                  <a:cubicBezTo>
                    <a:pt x="6406" y="4370"/>
                    <a:pt x="6514" y="4525"/>
                    <a:pt x="6597" y="4656"/>
                  </a:cubicBezTo>
                  <a:cubicBezTo>
                    <a:pt x="6704" y="4775"/>
                    <a:pt x="6776" y="4894"/>
                    <a:pt x="6835" y="5001"/>
                  </a:cubicBezTo>
                  <a:cubicBezTo>
                    <a:pt x="6954" y="5192"/>
                    <a:pt x="7026" y="5299"/>
                    <a:pt x="7026" y="5299"/>
                  </a:cubicBezTo>
                  <a:cubicBezTo>
                    <a:pt x="7026" y="5299"/>
                    <a:pt x="6990" y="5180"/>
                    <a:pt x="6883" y="4954"/>
                  </a:cubicBezTo>
                  <a:cubicBezTo>
                    <a:pt x="6835" y="4847"/>
                    <a:pt x="6776" y="4716"/>
                    <a:pt x="6704" y="4561"/>
                  </a:cubicBezTo>
                  <a:cubicBezTo>
                    <a:pt x="6633" y="4418"/>
                    <a:pt x="6549" y="4251"/>
                    <a:pt x="6430" y="4073"/>
                  </a:cubicBezTo>
                  <a:cubicBezTo>
                    <a:pt x="6228" y="3716"/>
                    <a:pt x="5930" y="3299"/>
                    <a:pt x="5573" y="2882"/>
                  </a:cubicBezTo>
                  <a:cubicBezTo>
                    <a:pt x="5216" y="2465"/>
                    <a:pt x="4763" y="2037"/>
                    <a:pt x="4263" y="1644"/>
                  </a:cubicBezTo>
                  <a:cubicBezTo>
                    <a:pt x="3739" y="1275"/>
                    <a:pt x="3216" y="965"/>
                    <a:pt x="2715" y="727"/>
                  </a:cubicBezTo>
                  <a:cubicBezTo>
                    <a:pt x="2204" y="501"/>
                    <a:pt x="1727" y="334"/>
                    <a:pt x="1334" y="239"/>
                  </a:cubicBezTo>
                  <a:cubicBezTo>
                    <a:pt x="1120" y="179"/>
                    <a:pt x="941" y="144"/>
                    <a:pt x="775" y="120"/>
                  </a:cubicBezTo>
                  <a:cubicBezTo>
                    <a:pt x="620" y="72"/>
                    <a:pt x="477" y="60"/>
                    <a:pt x="358" y="37"/>
                  </a:cubicBezTo>
                  <a:cubicBezTo>
                    <a:pt x="144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6" name="Google Shape;17536;p59"/>
            <p:cNvSpPr/>
            <p:nvPr/>
          </p:nvSpPr>
          <p:spPr>
            <a:xfrm>
              <a:off x="4233850" y="1902150"/>
              <a:ext cx="169700" cy="120275"/>
            </a:xfrm>
            <a:custGeom>
              <a:avLst/>
              <a:gdLst/>
              <a:ahLst/>
              <a:cxnLst/>
              <a:rect l="l" t="t" r="r" b="b"/>
              <a:pathLst>
                <a:path w="6788" h="4811" extrusionOk="0">
                  <a:moveTo>
                    <a:pt x="1" y="0"/>
                  </a:moveTo>
                  <a:cubicBezTo>
                    <a:pt x="1" y="0"/>
                    <a:pt x="120" y="24"/>
                    <a:pt x="322" y="60"/>
                  </a:cubicBezTo>
                  <a:cubicBezTo>
                    <a:pt x="536" y="108"/>
                    <a:pt x="846" y="203"/>
                    <a:pt x="1203" y="322"/>
                  </a:cubicBezTo>
                  <a:cubicBezTo>
                    <a:pt x="1929" y="560"/>
                    <a:pt x="2882" y="1048"/>
                    <a:pt x="3799" y="1775"/>
                  </a:cubicBezTo>
                  <a:cubicBezTo>
                    <a:pt x="4703" y="2501"/>
                    <a:pt x="5430" y="3275"/>
                    <a:pt x="5954" y="3858"/>
                  </a:cubicBezTo>
                  <a:cubicBezTo>
                    <a:pt x="6478" y="4441"/>
                    <a:pt x="6787" y="4811"/>
                    <a:pt x="6787" y="4811"/>
                  </a:cubicBezTo>
                  <a:cubicBezTo>
                    <a:pt x="6787" y="4811"/>
                    <a:pt x="6561" y="4394"/>
                    <a:pt x="6120" y="3739"/>
                  </a:cubicBezTo>
                  <a:cubicBezTo>
                    <a:pt x="5680" y="3084"/>
                    <a:pt x="5001" y="2227"/>
                    <a:pt x="4049" y="1465"/>
                  </a:cubicBezTo>
                  <a:cubicBezTo>
                    <a:pt x="3072" y="703"/>
                    <a:pt x="2036" y="286"/>
                    <a:pt x="1263" y="120"/>
                  </a:cubicBezTo>
                  <a:cubicBezTo>
                    <a:pt x="870" y="36"/>
                    <a:pt x="560" y="0"/>
                    <a:pt x="33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7" name="Google Shape;17537;p59"/>
            <p:cNvSpPr/>
            <p:nvPr/>
          </p:nvSpPr>
          <p:spPr>
            <a:xfrm>
              <a:off x="4283250" y="1946200"/>
              <a:ext cx="80100" cy="65500"/>
            </a:xfrm>
            <a:custGeom>
              <a:avLst/>
              <a:gdLst/>
              <a:ahLst/>
              <a:cxnLst/>
              <a:rect l="l" t="t" r="r" b="b"/>
              <a:pathLst>
                <a:path w="3204" h="262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91" y="132"/>
                    <a:pt x="513" y="346"/>
                  </a:cubicBezTo>
                  <a:cubicBezTo>
                    <a:pt x="822" y="548"/>
                    <a:pt x="1239" y="858"/>
                    <a:pt x="1668" y="1215"/>
                  </a:cubicBezTo>
                  <a:cubicBezTo>
                    <a:pt x="2096" y="1572"/>
                    <a:pt x="2489" y="1917"/>
                    <a:pt x="2751" y="2191"/>
                  </a:cubicBezTo>
                  <a:cubicBezTo>
                    <a:pt x="3037" y="2453"/>
                    <a:pt x="3204" y="2620"/>
                    <a:pt x="3204" y="2620"/>
                  </a:cubicBezTo>
                  <a:cubicBezTo>
                    <a:pt x="3204" y="2620"/>
                    <a:pt x="3108" y="2394"/>
                    <a:pt x="2930" y="2072"/>
                  </a:cubicBezTo>
                  <a:cubicBezTo>
                    <a:pt x="2727" y="1739"/>
                    <a:pt x="2394" y="1310"/>
                    <a:pt x="1942" y="917"/>
                  </a:cubicBezTo>
                  <a:cubicBezTo>
                    <a:pt x="1465" y="548"/>
                    <a:pt x="965" y="310"/>
                    <a:pt x="608" y="179"/>
                  </a:cubicBezTo>
                  <a:cubicBezTo>
                    <a:pt x="239" y="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8" name="Google Shape;17538;p59"/>
            <p:cNvSpPr/>
            <p:nvPr/>
          </p:nvSpPr>
          <p:spPr>
            <a:xfrm>
              <a:off x="4294875" y="2002925"/>
              <a:ext cx="52700" cy="48075"/>
            </a:xfrm>
            <a:custGeom>
              <a:avLst/>
              <a:gdLst/>
              <a:ahLst/>
              <a:cxnLst/>
              <a:rect l="l" t="t" r="r" b="b"/>
              <a:pathLst>
                <a:path w="2108" h="1923" extrusionOk="0">
                  <a:moveTo>
                    <a:pt x="193" y="1"/>
                  </a:moveTo>
                  <a:cubicBezTo>
                    <a:pt x="151" y="1"/>
                    <a:pt x="117" y="9"/>
                    <a:pt x="84" y="18"/>
                  </a:cubicBezTo>
                  <a:cubicBezTo>
                    <a:pt x="0" y="53"/>
                    <a:pt x="12" y="125"/>
                    <a:pt x="12" y="125"/>
                  </a:cubicBezTo>
                  <a:cubicBezTo>
                    <a:pt x="12" y="125"/>
                    <a:pt x="24" y="77"/>
                    <a:pt x="107" y="77"/>
                  </a:cubicBezTo>
                  <a:cubicBezTo>
                    <a:pt x="179" y="77"/>
                    <a:pt x="250" y="137"/>
                    <a:pt x="357" y="232"/>
                  </a:cubicBezTo>
                  <a:cubicBezTo>
                    <a:pt x="560" y="387"/>
                    <a:pt x="834" y="613"/>
                    <a:pt x="1119" y="887"/>
                  </a:cubicBezTo>
                  <a:cubicBezTo>
                    <a:pt x="1393" y="1149"/>
                    <a:pt x="1643" y="1411"/>
                    <a:pt x="1822" y="1601"/>
                  </a:cubicBezTo>
                  <a:cubicBezTo>
                    <a:pt x="2012" y="1792"/>
                    <a:pt x="2108" y="1923"/>
                    <a:pt x="2108" y="1923"/>
                  </a:cubicBezTo>
                  <a:cubicBezTo>
                    <a:pt x="2108" y="1923"/>
                    <a:pt x="2096" y="1768"/>
                    <a:pt x="1989" y="1506"/>
                  </a:cubicBezTo>
                  <a:cubicBezTo>
                    <a:pt x="1893" y="1244"/>
                    <a:pt x="1691" y="899"/>
                    <a:pt x="1381" y="601"/>
                  </a:cubicBezTo>
                  <a:cubicBezTo>
                    <a:pt x="1072" y="303"/>
                    <a:pt x="715" y="125"/>
                    <a:pt x="441" y="53"/>
                  </a:cubicBezTo>
                  <a:cubicBezTo>
                    <a:pt x="369" y="41"/>
                    <a:pt x="322" y="18"/>
                    <a:pt x="250" y="6"/>
                  </a:cubicBezTo>
                  <a:cubicBezTo>
                    <a:pt x="229" y="2"/>
                    <a:pt x="211" y="1"/>
                    <a:pt x="19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9" name="Google Shape;17539;p59"/>
            <p:cNvSpPr/>
            <p:nvPr/>
          </p:nvSpPr>
          <p:spPr>
            <a:xfrm>
              <a:off x="4289225" y="2038775"/>
              <a:ext cx="37225" cy="29200"/>
            </a:xfrm>
            <a:custGeom>
              <a:avLst/>
              <a:gdLst/>
              <a:ahLst/>
              <a:cxnLst/>
              <a:rect l="l" t="t" r="r" b="b"/>
              <a:pathLst>
                <a:path w="1489" h="1168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72" y="96"/>
                    <a:pt x="191" y="227"/>
                  </a:cubicBezTo>
                  <a:cubicBezTo>
                    <a:pt x="310" y="358"/>
                    <a:pt x="476" y="524"/>
                    <a:pt x="667" y="667"/>
                  </a:cubicBezTo>
                  <a:cubicBezTo>
                    <a:pt x="857" y="834"/>
                    <a:pt x="1072" y="941"/>
                    <a:pt x="1226" y="1024"/>
                  </a:cubicBezTo>
                  <a:cubicBezTo>
                    <a:pt x="1381" y="1120"/>
                    <a:pt x="1488" y="1167"/>
                    <a:pt x="1488" y="1167"/>
                  </a:cubicBezTo>
                  <a:cubicBezTo>
                    <a:pt x="1488" y="1167"/>
                    <a:pt x="1453" y="1060"/>
                    <a:pt x="1369" y="870"/>
                  </a:cubicBezTo>
                  <a:cubicBezTo>
                    <a:pt x="1286" y="715"/>
                    <a:pt x="1131" y="512"/>
                    <a:pt x="929" y="346"/>
                  </a:cubicBezTo>
                  <a:cubicBezTo>
                    <a:pt x="703" y="179"/>
                    <a:pt x="476" y="96"/>
                    <a:pt x="298" y="48"/>
                  </a:cubicBezTo>
                  <a:cubicBezTo>
                    <a:pt x="119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0" name="Google Shape;17540;p59"/>
            <p:cNvSpPr/>
            <p:nvPr/>
          </p:nvSpPr>
          <p:spPr>
            <a:xfrm>
              <a:off x="3982625" y="2187600"/>
              <a:ext cx="289650" cy="171175"/>
            </a:xfrm>
            <a:custGeom>
              <a:avLst/>
              <a:gdLst/>
              <a:ahLst/>
              <a:cxnLst/>
              <a:rect l="l" t="t" r="r" b="b"/>
              <a:pathLst>
                <a:path w="11586" h="6847" extrusionOk="0">
                  <a:moveTo>
                    <a:pt x="1" y="1"/>
                  </a:moveTo>
                  <a:cubicBezTo>
                    <a:pt x="1" y="1"/>
                    <a:pt x="179" y="60"/>
                    <a:pt x="513" y="167"/>
                  </a:cubicBezTo>
                  <a:cubicBezTo>
                    <a:pt x="846" y="274"/>
                    <a:pt x="1310" y="429"/>
                    <a:pt x="1894" y="655"/>
                  </a:cubicBezTo>
                  <a:cubicBezTo>
                    <a:pt x="2453" y="882"/>
                    <a:pt x="3144" y="1167"/>
                    <a:pt x="3870" y="1501"/>
                  </a:cubicBezTo>
                  <a:cubicBezTo>
                    <a:pt x="4620" y="1858"/>
                    <a:pt x="5406" y="2263"/>
                    <a:pt x="6204" y="2739"/>
                  </a:cubicBezTo>
                  <a:cubicBezTo>
                    <a:pt x="7013" y="3215"/>
                    <a:pt x="7752" y="3703"/>
                    <a:pt x="8406" y="4180"/>
                  </a:cubicBezTo>
                  <a:cubicBezTo>
                    <a:pt x="9061" y="4656"/>
                    <a:pt x="9645" y="5108"/>
                    <a:pt x="10109" y="5513"/>
                  </a:cubicBezTo>
                  <a:cubicBezTo>
                    <a:pt x="10573" y="5906"/>
                    <a:pt x="10942" y="6239"/>
                    <a:pt x="11193" y="6478"/>
                  </a:cubicBezTo>
                  <a:cubicBezTo>
                    <a:pt x="11443" y="6716"/>
                    <a:pt x="11585" y="6847"/>
                    <a:pt x="11585" y="6847"/>
                  </a:cubicBezTo>
                  <a:cubicBezTo>
                    <a:pt x="11585" y="6847"/>
                    <a:pt x="11466" y="6704"/>
                    <a:pt x="11240" y="6430"/>
                  </a:cubicBezTo>
                  <a:cubicBezTo>
                    <a:pt x="11014" y="6156"/>
                    <a:pt x="10692" y="5787"/>
                    <a:pt x="10240" y="5358"/>
                  </a:cubicBezTo>
                  <a:cubicBezTo>
                    <a:pt x="9799" y="4930"/>
                    <a:pt x="9240" y="4430"/>
                    <a:pt x="8609" y="3918"/>
                  </a:cubicBezTo>
                  <a:cubicBezTo>
                    <a:pt x="7966" y="3406"/>
                    <a:pt x="7216" y="2882"/>
                    <a:pt x="6406" y="2394"/>
                  </a:cubicBezTo>
                  <a:cubicBezTo>
                    <a:pt x="5585" y="1906"/>
                    <a:pt x="4763" y="1513"/>
                    <a:pt x="4001" y="1191"/>
                  </a:cubicBezTo>
                  <a:cubicBezTo>
                    <a:pt x="3251" y="882"/>
                    <a:pt x="2549" y="643"/>
                    <a:pt x="1953" y="465"/>
                  </a:cubicBezTo>
                  <a:cubicBezTo>
                    <a:pt x="1358" y="298"/>
                    <a:pt x="870" y="167"/>
                    <a:pt x="525" y="108"/>
                  </a:cubicBezTo>
                  <a:cubicBezTo>
                    <a:pt x="191" y="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1" name="Google Shape;17541;p59"/>
            <p:cNvSpPr/>
            <p:nvPr/>
          </p:nvSpPr>
          <p:spPr>
            <a:xfrm>
              <a:off x="4128175" y="2210825"/>
              <a:ext cx="99450" cy="64900"/>
            </a:xfrm>
            <a:custGeom>
              <a:avLst/>
              <a:gdLst/>
              <a:ahLst/>
              <a:cxnLst/>
              <a:rect l="l" t="t" r="r" b="b"/>
              <a:pathLst>
                <a:path w="3978" h="2596" extrusionOk="0">
                  <a:moveTo>
                    <a:pt x="1" y="0"/>
                  </a:moveTo>
                  <a:cubicBezTo>
                    <a:pt x="1" y="0"/>
                    <a:pt x="870" y="572"/>
                    <a:pt x="1977" y="1310"/>
                  </a:cubicBezTo>
                  <a:cubicBezTo>
                    <a:pt x="3085" y="2024"/>
                    <a:pt x="3977" y="2596"/>
                    <a:pt x="3977" y="2596"/>
                  </a:cubicBezTo>
                  <a:cubicBezTo>
                    <a:pt x="3977" y="2596"/>
                    <a:pt x="3811" y="2381"/>
                    <a:pt x="3513" y="2084"/>
                  </a:cubicBezTo>
                  <a:cubicBezTo>
                    <a:pt x="3215" y="1750"/>
                    <a:pt x="2763" y="1346"/>
                    <a:pt x="2203" y="977"/>
                  </a:cubicBezTo>
                  <a:cubicBezTo>
                    <a:pt x="1632" y="607"/>
                    <a:pt x="1084" y="357"/>
                    <a:pt x="668" y="203"/>
                  </a:cubicBezTo>
                  <a:cubicBezTo>
                    <a:pt x="263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2" name="Google Shape;17542;p59"/>
            <p:cNvSpPr/>
            <p:nvPr/>
          </p:nvSpPr>
          <p:spPr>
            <a:xfrm>
              <a:off x="4185025" y="2212900"/>
              <a:ext cx="47950" cy="35150"/>
            </a:xfrm>
            <a:custGeom>
              <a:avLst/>
              <a:gdLst/>
              <a:ahLst/>
              <a:cxnLst/>
              <a:rect l="l" t="t" r="r" b="b"/>
              <a:pathLst>
                <a:path w="1918" h="1406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0" y="477"/>
                    <a:pt x="846" y="870"/>
                  </a:cubicBezTo>
                  <a:cubicBezTo>
                    <a:pt x="1370" y="1251"/>
                    <a:pt x="1918" y="1406"/>
                    <a:pt x="1918" y="1406"/>
                  </a:cubicBezTo>
                  <a:cubicBezTo>
                    <a:pt x="1918" y="1406"/>
                    <a:pt x="1608" y="929"/>
                    <a:pt x="1072" y="536"/>
                  </a:cubicBezTo>
                  <a:cubicBezTo>
                    <a:pt x="549" y="15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3" name="Google Shape;17543;p59"/>
            <p:cNvSpPr/>
            <p:nvPr/>
          </p:nvSpPr>
          <p:spPr>
            <a:xfrm>
              <a:off x="4198125" y="2195925"/>
              <a:ext cx="44675" cy="26225"/>
            </a:xfrm>
            <a:custGeom>
              <a:avLst/>
              <a:gdLst/>
              <a:ahLst/>
              <a:cxnLst/>
              <a:rect l="l" t="t" r="r" b="b"/>
              <a:pathLst>
                <a:path w="1787" h="1049" extrusionOk="0">
                  <a:moveTo>
                    <a:pt x="1" y="1"/>
                  </a:moveTo>
                  <a:cubicBezTo>
                    <a:pt x="1" y="1"/>
                    <a:pt x="334" y="370"/>
                    <a:pt x="822" y="656"/>
                  </a:cubicBezTo>
                  <a:cubicBezTo>
                    <a:pt x="1299" y="930"/>
                    <a:pt x="1787" y="1049"/>
                    <a:pt x="1787" y="1049"/>
                  </a:cubicBezTo>
                  <a:cubicBezTo>
                    <a:pt x="1787" y="1049"/>
                    <a:pt x="1513" y="620"/>
                    <a:pt x="1013" y="310"/>
                  </a:cubicBezTo>
                  <a:cubicBezTo>
                    <a:pt x="501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4" name="Google Shape;17544;p59"/>
            <p:cNvSpPr/>
            <p:nvPr/>
          </p:nvSpPr>
          <p:spPr>
            <a:xfrm>
              <a:off x="4220150" y="2186850"/>
              <a:ext cx="28900" cy="14625"/>
            </a:xfrm>
            <a:custGeom>
              <a:avLst/>
              <a:gdLst/>
              <a:ahLst/>
              <a:cxnLst/>
              <a:rect l="l" t="t" r="r" b="b"/>
              <a:pathLst>
                <a:path w="1156" h="585" extrusionOk="0">
                  <a:moveTo>
                    <a:pt x="123" y="0"/>
                  </a:moveTo>
                  <a:cubicBezTo>
                    <a:pt x="48" y="0"/>
                    <a:pt x="1" y="7"/>
                    <a:pt x="1" y="7"/>
                  </a:cubicBezTo>
                  <a:cubicBezTo>
                    <a:pt x="1" y="7"/>
                    <a:pt x="156" y="304"/>
                    <a:pt x="489" y="459"/>
                  </a:cubicBezTo>
                  <a:cubicBezTo>
                    <a:pt x="686" y="565"/>
                    <a:pt x="902" y="585"/>
                    <a:pt x="1033" y="585"/>
                  </a:cubicBezTo>
                  <a:cubicBezTo>
                    <a:pt x="1108" y="585"/>
                    <a:pt x="1156" y="578"/>
                    <a:pt x="1156" y="578"/>
                  </a:cubicBezTo>
                  <a:cubicBezTo>
                    <a:pt x="1156" y="578"/>
                    <a:pt x="977" y="269"/>
                    <a:pt x="668" y="126"/>
                  </a:cubicBezTo>
                  <a:cubicBezTo>
                    <a:pt x="471" y="20"/>
                    <a:pt x="254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5" name="Google Shape;17545;p59"/>
            <p:cNvSpPr/>
            <p:nvPr/>
          </p:nvSpPr>
          <p:spPr>
            <a:xfrm>
              <a:off x="4228200" y="2167775"/>
              <a:ext cx="32175" cy="13300"/>
            </a:xfrm>
            <a:custGeom>
              <a:avLst/>
              <a:gdLst/>
              <a:ahLst/>
              <a:cxnLst/>
              <a:rect l="l" t="t" r="r" b="b"/>
              <a:pathLst>
                <a:path w="1287" h="532" extrusionOk="0">
                  <a:moveTo>
                    <a:pt x="241" y="0"/>
                  </a:moveTo>
                  <a:cubicBezTo>
                    <a:pt x="98" y="0"/>
                    <a:pt x="0" y="20"/>
                    <a:pt x="0" y="20"/>
                  </a:cubicBezTo>
                  <a:cubicBezTo>
                    <a:pt x="0" y="20"/>
                    <a:pt x="215" y="317"/>
                    <a:pt x="572" y="448"/>
                  </a:cubicBezTo>
                  <a:cubicBezTo>
                    <a:pt x="731" y="514"/>
                    <a:pt x="896" y="532"/>
                    <a:pt x="1026" y="532"/>
                  </a:cubicBezTo>
                  <a:cubicBezTo>
                    <a:pt x="1179" y="532"/>
                    <a:pt x="1286" y="508"/>
                    <a:pt x="1286" y="508"/>
                  </a:cubicBezTo>
                  <a:cubicBezTo>
                    <a:pt x="1286" y="508"/>
                    <a:pt x="1072" y="210"/>
                    <a:pt x="715" y="79"/>
                  </a:cubicBezTo>
                  <a:cubicBezTo>
                    <a:pt x="544" y="17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6" name="Google Shape;17546;p59"/>
            <p:cNvSpPr/>
            <p:nvPr/>
          </p:nvSpPr>
          <p:spPr>
            <a:xfrm>
              <a:off x="4240400" y="2145775"/>
              <a:ext cx="32175" cy="16025"/>
            </a:xfrm>
            <a:custGeom>
              <a:avLst/>
              <a:gdLst/>
              <a:ahLst/>
              <a:cxnLst/>
              <a:rect l="l" t="t" r="r" b="b"/>
              <a:pathLst>
                <a:path w="1287" h="641" extrusionOk="0">
                  <a:moveTo>
                    <a:pt x="118" y="1"/>
                  </a:moveTo>
                  <a:cubicBezTo>
                    <a:pt x="45" y="1"/>
                    <a:pt x="0" y="7"/>
                    <a:pt x="0" y="7"/>
                  </a:cubicBezTo>
                  <a:cubicBezTo>
                    <a:pt x="0" y="7"/>
                    <a:pt x="191" y="316"/>
                    <a:pt x="548" y="495"/>
                  </a:cubicBezTo>
                  <a:cubicBezTo>
                    <a:pt x="812" y="622"/>
                    <a:pt x="1075" y="641"/>
                    <a:pt x="1205" y="641"/>
                  </a:cubicBezTo>
                  <a:cubicBezTo>
                    <a:pt x="1256" y="641"/>
                    <a:pt x="1286" y="638"/>
                    <a:pt x="1286" y="638"/>
                  </a:cubicBezTo>
                  <a:cubicBezTo>
                    <a:pt x="1286" y="638"/>
                    <a:pt x="1096" y="316"/>
                    <a:pt x="727" y="138"/>
                  </a:cubicBezTo>
                  <a:cubicBezTo>
                    <a:pt x="494" y="21"/>
                    <a:pt x="256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7" name="Google Shape;17547;p59"/>
            <p:cNvSpPr/>
            <p:nvPr/>
          </p:nvSpPr>
          <p:spPr>
            <a:xfrm>
              <a:off x="4261825" y="2129550"/>
              <a:ext cx="18475" cy="12825"/>
            </a:xfrm>
            <a:custGeom>
              <a:avLst/>
              <a:gdLst/>
              <a:ahLst/>
              <a:cxnLst/>
              <a:rect l="l" t="t" r="r" b="b"/>
              <a:pathLst>
                <a:path w="739" h="513" extrusionOk="0">
                  <a:moveTo>
                    <a:pt x="1" y="1"/>
                  </a:moveTo>
                  <a:cubicBezTo>
                    <a:pt x="1" y="1"/>
                    <a:pt x="13" y="72"/>
                    <a:pt x="36" y="168"/>
                  </a:cubicBezTo>
                  <a:cubicBezTo>
                    <a:pt x="72" y="251"/>
                    <a:pt x="144" y="358"/>
                    <a:pt x="251" y="429"/>
                  </a:cubicBezTo>
                  <a:cubicBezTo>
                    <a:pt x="358" y="489"/>
                    <a:pt x="489" y="513"/>
                    <a:pt x="572" y="513"/>
                  </a:cubicBezTo>
                  <a:cubicBezTo>
                    <a:pt x="679" y="513"/>
                    <a:pt x="739" y="477"/>
                    <a:pt x="739" y="477"/>
                  </a:cubicBezTo>
                  <a:lnTo>
                    <a:pt x="667" y="334"/>
                  </a:lnTo>
                  <a:cubicBezTo>
                    <a:pt x="620" y="239"/>
                    <a:pt x="548" y="144"/>
                    <a:pt x="453" y="96"/>
                  </a:cubicBezTo>
                  <a:cubicBezTo>
                    <a:pt x="370" y="25"/>
                    <a:pt x="251" y="13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8" name="Google Shape;17548;p59"/>
            <p:cNvSpPr/>
            <p:nvPr/>
          </p:nvSpPr>
          <p:spPr>
            <a:xfrm>
              <a:off x="3927550" y="1657175"/>
              <a:ext cx="105400" cy="101525"/>
            </a:xfrm>
            <a:custGeom>
              <a:avLst/>
              <a:gdLst/>
              <a:ahLst/>
              <a:cxnLst/>
              <a:rect l="l" t="t" r="r" b="b"/>
              <a:pathLst>
                <a:path w="4216" h="4061" extrusionOk="0">
                  <a:moveTo>
                    <a:pt x="1" y="1"/>
                  </a:moveTo>
                  <a:cubicBezTo>
                    <a:pt x="1" y="1"/>
                    <a:pt x="144" y="298"/>
                    <a:pt x="442" y="739"/>
                  </a:cubicBezTo>
                  <a:cubicBezTo>
                    <a:pt x="739" y="1191"/>
                    <a:pt x="1192" y="1787"/>
                    <a:pt x="1787" y="2358"/>
                  </a:cubicBezTo>
                  <a:cubicBezTo>
                    <a:pt x="2382" y="2930"/>
                    <a:pt x="2989" y="3358"/>
                    <a:pt x="3454" y="3644"/>
                  </a:cubicBezTo>
                  <a:cubicBezTo>
                    <a:pt x="3918" y="3930"/>
                    <a:pt x="4216" y="4061"/>
                    <a:pt x="4216" y="4061"/>
                  </a:cubicBezTo>
                  <a:cubicBezTo>
                    <a:pt x="4216" y="4061"/>
                    <a:pt x="3966" y="3834"/>
                    <a:pt x="3561" y="3489"/>
                  </a:cubicBezTo>
                  <a:cubicBezTo>
                    <a:pt x="3168" y="3132"/>
                    <a:pt x="2632" y="2644"/>
                    <a:pt x="2049" y="2084"/>
                  </a:cubicBezTo>
                  <a:cubicBezTo>
                    <a:pt x="1477" y="1525"/>
                    <a:pt x="965" y="1001"/>
                    <a:pt x="596" y="620"/>
                  </a:cubicBezTo>
                  <a:cubicBezTo>
                    <a:pt x="227" y="22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9" name="Google Shape;17549;p59"/>
            <p:cNvSpPr/>
            <p:nvPr/>
          </p:nvSpPr>
          <p:spPr>
            <a:xfrm>
              <a:off x="3920425" y="1678025"/>
              <a:ext cx="44075" cy="55075"/>
            </a:xfrm>
            <a:custGeom>
              <a:avLst/>
              <a:gdLst/>
              <a:ahLst/>
              <a:cxnLst/>
              <a:rect l="l" t="t" r="r" b="b"/>
              <a:pathLst>
                <a:path w="1763" h="2203" extrusionOk="0">
                  <a:moveTo>
                    <a:pt x="0" y="0"/>
                  </a:moveTo>
                  <a:cubicBezTo>
                    <a:pt x="0" y="0"/>
                    <a:pt x="48" y="155"/>
                    <a:pt x="143" y="393"/>
                  </a:cubicBezTo>
                  <a:cubicBezTo>
                    <a:pt x="238" y="631"/>
                    <a:pt x="393" y="964"/>
                    <a:pt x="643" y="1274"/>
                  </a:cubicBezTo>
                  <a:cubicBezTo>
                    <a:pt x="893" y="1584"/>
                    <a:pt x="1179" y="1822"/>
                    <a:pt x="1393" y="1977"/>
                  </a:cubicBezTo>
                  <a:cubicBezTo>
                    <a:pt x="1608" y="2119"/>
                    <a:pt x="1762" y="2203"/>
                    <a:pt x="1762" y="2203"/>
                  </a:cubicBezTo>
                  <a:cubicBezTo>
                    <a:pt x="1762" y="2203"/>
                    <a:pt x="1691" y="2048"/>
                    <a:pt x="1524" y="1846"/>
                  </a:cubicBezTo>
                  <a:cubicBezTo>
                    <a:pt x="1369" y="1619"/>
                    <a:pt x="1179" y="1334"/>
                    <a:pt x="941" y="1036"/>
                  </a:cubicBezTo>
                  <a:cubicBezTo>
                    <a:pt x="715" y="738"/>
                    <a:pt x="476" y="488"/>
                    <a:pt x="298" y="2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0" name="Google Shape;17550;p59"/>
            <p:cNvSpPr/>
            <p:nvPr/>
          </p:nvSpPr>
          <p:spPr>
            <a:xfrm>
              <a:off x="3854625" y="1739325"/>
              <a:ext cx="52425" cy="40800"/>
            </a:xfrm>
            <a:custGeom>
              <a:avLst/>
              <a:gdLst/>
              <a:ahLst/>
              <a:cxnLst/>
              <a:rect l="l" t="t" r="r" b="b"/>
              <a:pathLst>
                <a:path w="2097" h="163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1" y="132"/>
                    <a:pt x="215" y="346"/>
                  </a:cubicBezTo>
                  <a:cubicBezTo>
                    <a:pt x="358" y="548"/>
                    <a:pt x="584" y="798"/>
                    <a:pt x="882" y="1037"/>
                  </a:cubicBezTo>
                  <a:cubicBezTo>
                    <a:pt x="1180" y="1275"/>
                    <a:pt x="1477" y="1430"/>
                    <a:pt x="1715" y="1513"/>
                  </a:cubicBezTo>
                  <a:cubicBezTo>
                    <a:pt x="1954" y="1608"/>
                    <a:pt x="2096" y="1632"/>
                    <a:pt x="2096" y="1632"/>
                  </a:cubicBezTo>
                  <a:cubicBezTo>
                    <a:pt x="2096" y="1632"/>
                    <a:pt x="1680" y="1156"/>
                    <a:pt x="1132" y="727"/>
                  </a:cubicBezTo>
                  <a:cubicBezTo>
                    <a:pt x="549" y="28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1" name="Google Shape;17551;p59"/>
            <p:cNvSpPr/>
            <p:nvPr/>
          </p:nvSpPr>
          <p:spPr>
            <a:xfrm>
              <a:off x="3530500" y="2110500"/>
              <a:ext cx="175025" cy="115525"/>
            </a:xfrm>
            <a:custGeom>
              <a:avLst/>
              <a:gdLst/>
              <a:ahLst/>
              <a:cxnLst/>
              <a:rect l="l" t="t" r="r" b="b"/>
              <a:pathLst>
                <a:path w="7001" h="4621" extrusionOk="0">
                  <a:moveTo>
                    <a:pt x="0" y="1"/>
                  </a:moveTo>
                  <a:cubicBezTo>
                    <a:pt x="0" y="1"/>
                    <a:pt x="310" y="358"/>
                    <a:pt x="869" y="894"/>
                  </a:cubicBezTo>
                  <a:cubicBezTo>
                    <a:pt x="1417" y="1418"/>
                    <a:pt x="2227" y="2120"/>
                    <a:pt x="3203" y="2763"/>
                  </a:cubicBezTo>
                  <a:cubicBezTo>
                    <a:pt x="4191" y="3394"/>
                    <a:pt x="5144" y="3870"/>
                    <a:pt x="5834" y="4168"/>
                  </a:cubicBezTo>
                  <a:cubicBezTo>
                    <a:pt x="6548" y="4466"/>
                    <a:pt x="7001" y="4620"/>
                    <a:pt x="7001" y="4620"/>
                  </a:cubicBezTo>
                  <a:cubicBezTo>
                    <a:pt x="7001" y="4620"/>
                    <a:pt x="6596" y="4382"/>
                    <a:pt x="5929" y="3978"/>
                  </a:cubicBezTo>
                  <a:cubicBezTo>
                    <a:pt x="5263" y="3585"/>
                    <a:pt x="4382" y="3061"/>
                    <a:pt x="3417" y="2418"/>
                  </a:cubicBezTo>
                  <a:cubicBezTo>
                    <a:pt x="2465" y="1787"/>
                    <a:pt x="1595" y="1180"/>
                    <a:pt x="988" y="739"/>
                  </a:cubicBezTo>
                  <a:cubicBezTo>
                    <a:pt x="381" y="28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2" name="Google Shape;17552;p59"/>
            <p:cNvSpPr/>
            <p:nvPr/>
          </p:nvSpPr>
          <p:spPr>
            <a:xfrm>
              <a:off x="3556375" y="2081925"/>
              <a:ext cx="44675" cy="31275"/>
            </a:xfrm>
            <a:custGeom>
              <a:avLst/>
              <a:gdLst/>
              <a:ahLst/>
              <a:cxnLst/>
              <a:rect l="l" t="t" r="r" b="b"/>
              <a:pathLst>
                <a:path w="1787" h="125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75" y="441"/>
                    <a:pt x="775" y="787"/>
                  </a:cubicBezTo>
                  <a:cubicBezTo>
                    <a:pt x="1275" y="1132"/>
                    <a:pt x="1787" y="1251"/>
                    <a:pt x="1787" y="1251"/>
                  </a:cubicBezTo>
                  <a:cubicBezTo>
                    <a:pt x="1787" y="1251"/>
                    <a:pt x="1513" y="810"/>
                    <a:pt x="1001" y="465"/>
                  </a:cubicBezTo>
                  <a:cubicBezTo>
                    <a:pt x="501" y="12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3" name="Google Shape;17553;p59"/>
            <p:cNvSpPr/>
            <p:nvPr/>
          </p:nvSpPr>
          <p:spPr>
            <a:xfrm>
              <a:off x="3575725" y="2060800"/>
              <a:ext cx="44675" cy="27100"/>
            </a:xfrm>
            <a:custGeom>
              <a:avLst/>
              <a:gdLst/>
              <a:ahLst/>
              <a:cxnLst/>
              <a:rect l="l" t="t" r="r" b="b"/>
              <a:pathLst>
                <a:path w="1787" h="1084" extrusionOk="0">
                  <a:moveTo>
                    <a:pt x="1" y="0"/>
                  </a:moveTo>
                  <a:cubicBezTo>
                    <a:pt x="1" y="1"/>
                    <a:pt x="298" y="417"/>
                    <a:pt x="787" y="715"/>
                  </a:cubicBezTo>
                  <a:cubicBezTo>
                    <a:pt x="1275" y="1013"/>
                    <a:pt x="1787" y="1084"/>
                    <a:pt x="1787" y="1084"/>
                  </a:cubicBezTo>
                  <a:cubicBezTo>
                    <a:pt x="1787" y="1084"/>
                    <a:pt x="1501" y="667"/>
                    <a:pt x="989" y="370"/>
                  </a:cubicBezTo>
                  <a:cubicBezTo>
                    <a:pt x="501" y="72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4" name="Google Shape;17554;p59"/>
            <p:cNvSpPr/>
            <p:nvPr/>
          </p:nvSpPr>
          <p:spPr>
            <a:xfrm>
              <a:off x="3595975" y="2038475"/>
              <a:ext cx="25925" cy="19675"/>
            </a:xfrm>
            <a:custGeom>
              <a:avLst/>
              <a:gdLst/>
              <a:ahLst/>
              <a:cxnLst/>
              <a:rect l="l" t="t" r="r" b="b"/>
              <a:pathLst>
                <a:path w="1037" h="787" extrusionOk="0">
                  <a:moveTo>
                    <a:pt x="0" y="1"/>
                  </a:moveTo>
                  <a:cubicBezTo>
                    <a:pt x="0" y="1"/>
                    <a:pt x="108" y="322"/>
                    <a:pt x="393" y="548"/>
                  </a:cubicBezTo>
                  <a:cubicBezTo>
                    <a:pt x="679" y="774"/>
                    <a:pt x="1036" y="786"/>
                    <a:pt x="1036" y="786"/>
                  </a:cubicBezTo>
                  <a:cubicBezTo>
                    <a:pt x="1036" y="786"/>
                    <a:pt x="929" y="453"/>
                    <a:pt x="643" y="239"/>
                  </a:cubicBezTo>
                  <a:cubicBezTo>
                    <a:pt x="358" y="1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5" name="Google Shape;17555;p59"/>
            <p:cNvSpPr/>
            <p:nvPr/>
          </p:nvSpPr>
          <p:spPr>
            <a:xfrm>
              <a:off x="3611450" y="2019575"/>
              <a:ext cx="24125" cy="12350"/>
            </a:xfrm>
            <a:custGeom>
              <a:avLst/>
              <a:gdLst/>
              <a:ahLst/>
              <a:cxnLst/>
              <a:rect l="l" t="t" r="r" b="b"/>
              <a:pathLst>
                <a:path w="965" h="494" extrusionOk="0">
                  <a:moveTo>
                    <a:pt x="282" y="0"/>
                  </a:moveTo>
                  <a:cubicBezTo>
                    <a:pt x="244" y="0"/>
                    <a:pt x="209" y="3"/>
                    <a:pt x="179" y="6"/>
                  </a:cubicBezTo>
                  <a:cubicBezTo>
                    <a:pt x="72" y="30"/>
                    <a:pt x="1" y="54"/>
                    <a:pt x="1" y="54"/>
                  </a:cubicBezTo>
                  <a:cubicBezTo>
                    <a:pt x="1" y="54"/>
                    <a:pt x="36" y="114"/>
                    <a:pt x="120" y="185"/>
                  </a:cubicBezTo>
                  <a:cubicBezTo>
                    <a:pt x="191" y="268"/>
                    <a:pt x="274" y="352"/>
                    <a:pt x="417" y="411"/>
                  </a:cubicBezTo>
                  <a:cubicBezTo>
                    <a:pt x="548" y="471"/>
                    <a:pt x="679" y="483"/>
                    <a:pt x="786" y="483"/>
                  </a:cubicBezTo>
                  <a:cubicBezTo>
                    <a:pt x="822" y="491"/>
                    <a:pt x="854" y="493"/>
                    <a:pt x="880" y="493"/>
                  </a:cubicBezTo>
                  <a:cubicBezTo>
                    <a:pt x="933" y="493"/>
                    <a:pt x="965" y="483"/>
                    <a:pt x="965" y="483"/>
                  </a:cubicBezTo>
                  <a:cubicBezTo>
                    <a:pt x="965" y="483"/>
                    <a:pt x="929" y="411"/>
                    <a:pt x="894" y="328"/>
                  </a:cubicBezTo>
                  <a:cubicBezTo>
                    <a:pt x="810" y="221"/>
                    <a:pt x="727" y="114"/>
                    <a:pt x="572" y="54"/>
                  </a:cubicBezTo>
                  <a:cubicBezTo>
                    <a:pt x="473" y="13"/>
                    <a:pt x="369" y="0"/>
                    <a:pt x="28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6" name="Google Shape;17556;p59"/>
            <p:cNvSpPr/>
            <p:nvPr/>
          </p:nvSpPr>
          <p:spPr>
            <a:xfrm>
              <a:off x="3350400" y="2217075"/>
              <a:ext cx="106600" cy="25450"/>
            </a:xfrm>
            <a:custGeom>
              <a:avLst/>
              <a:gdLst/>
              <a:ahLst/>
              <a:cxnLst/>
              <a:rect l="l" t="t" r="r" b="b"/>
              <a:pathLst>
                <a:path w="4264" h="101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15" y="131"/>
                    <a:pt x="584" y="298"/>
                  </a:cubicBezTo>
                  <a:cubicBezTo>
                    <a:pt x="941" y="465"/>
                    <a:pt x="1465" y="655"/>
                    <a:pt x="2061" y="798"/>
                  </a:cubicBezTo>
                  <a:cubicBezTo>
                    <a:pt x="2656" y="953"/>
                    <a:pt x="3204" y="1000"/>
                    <a:pt x="3608" y="1012"/>
                  </a:cubicBezTo>
                  <a:cubicBezTo>
                    <a:pt x="3743" y="1016"/>
                    <a:pt x="3861" y="1018"/>
                    <a:pt x="3958" y="1018"/>
                  </a:cubicBezTo>
                  <a:cubicBezTo>
                    <a:pt x="4152" y="1018"/>
                    <a:pt x="4263" y="1012"/>
                    <a:pt x="4263" y="1012"/>
                  </a:cubicBezTo>
                  <a:cubicBezTo>
                    <a:pt x="4263" y="1012"/>
                    <a:pt x="3323" y="715"/>
                    <a:pt x="2144" y="429"/>
                  </a:cubicBezTo>
                  <a:cubicBezTo>
                    <a:pt x="989" y="14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7" name="Google Shape;17557;p59"/>
            <p:cNvSpPr/>
            <p:nvPr/>
          </p:nvSpPr>
          <p:spPr>
            <a:xfrm>
              <a:off x="3366475" y="2199750"/>
              <a:ext cx="48850" cy="13675"/>
            </a:xfrm>
            <a:custGeom>
              <a:avLst/>
              <a:gdLst/>
              <a:ahLst/>
              <a:cxnLst/>
              <a:rect l="l" t="t" r="r" b="b"/>
              <a:pathLst>
                <a:path w="1954" h="547" extrusionOk="0">
                  <a:moveTo>
                    <a:pt x="487" y="1"/>
                  </a:moveTo>
                  <a:cubicBezTo>
                    <a:pt x="199" y="1"/>
                    <a:pt x="1" y="50"/>
                    <a:pt x="1" y="50"/>
                  </a:cubicBezTo>
                  <a:cubicBezTo>
                    <a:pt x="1" y="50"/>
                    <a:pt x="417" y="324"/>
                    <a:pt x="941" y="455"/>
                  </a:cubicBezTo>
                  <a:cubicBezTo>
                    <a:pt x="1251" y="531"/>
                    <a:pt x="1542" y="547"/>
                    <a:pt x="1731" y="547"/>
                  </a:cubicBezTo>
                  <a:cubicBezTo>
                    <a:pt x="1869" y="547"/>
                    <a:pt x="1953" y="538"/>
                    <a:pt x="1953" y="538"/>
                  </a:cubicBezTo>
                  <a:cubicBezTo>
                    <a:pt x="1953" y="538"/>
                    <a:pt x="1584" y="217"/>
                    <a:pt x="1025" y="62"/>
                  </a:cubicBezTo>
                  <a:cubicBezTo>
                    <a:pt x="830" y="16"/>
                    <a:pt x="645" y="1"/>
                    <a:pt x="48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8" name="Google Shape;17558;p59"/>
            <p:cNvSpPr/>
            <p:nvPr/>
          </p:nvSpPr>
          <p:spPr>
            <a:xfrm>
              <a:off x="3390600" y="2171725"/>
              <a:ext cx="31275" cy="11725"/>
            </a:xfrm>
            <a:custGeom>
              <a:avLst/>
              <a:gdLst/>
              <a:ahLst/>
              <a:cxnLst/>
              <a:rect l="l" t="t" r="r" b="b"/>
              <a:pathLst>
                <a:path w="1251" h="469" extrusionOk="0">
                  <a:moveTo>
                    <a:pt x="415" y="0"/>
                  </a:moveTo>
                  <a:cubicBezTo>
                    <a:pt x="176" y="0"/>
                    <a:pt x="0" y="76"/>
                    <a:pt x="0" y="76"/>
                  </a:cubicBezTo>
                  <a:cubicBezTo>
                    <a:pt x="0" y="76"/>
                    <a:pt x="262" y="314"/>
                    <a:pt x="584" y="409"/>
                  </a:cubicBezTo>
                  <a:cubicBezTo>
                    <a:pt x="726" y="455"/>
                    <a:pt x="869" y="468"/>
                    <a:pt x="986" y="468"/>
                  </a:cubicBezTo>
                  <a:cubicBezTo>
                    <a:pt x="1141" y="468"/>
                    <a:pt x="1250" y="445"/>
                    <a:pt x="1250" y="445"/>
                  </a:cubicBezTo>
                  <a:cubicBezTo>
                    <a:pt x="1250" y="445"/>
                    <a:pt x="1048" y="147"/>
                    <a:pt x="703" y="40"/>
                  </a:cubicBezTo>
                  <a:cubicBezTo>
                    <a:pt x="602" y="11"/>
                    <a:pt x="504" y="0"/>
                    <a:pt x="41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9" name="Google Shape;17559;p59"/>
            <p:cNvSpPr/>
            <p:nvPr/>
          </p:nvSpPr>
          <p:spPr>
            <a:xfrm>
              <a:off x="3495950" y="2066750"/>
              <a:ext cx="35750" cy="12850"/>
            </a:xfrm>
            <a:custGeom>
              <a:avLst/>
              <a:gdLst/>
              <a:ahLst/>
              <a:cxnLst/>
              <a:rect l="l" t="t" r="r" b="b"/>
              <a:pathLst>
                <a:path w="1430" h="514" extrusionOk="0">
                  <a:moveTo>
                    <a:pt x="1" y="1"/>
                  </a:moveTo>
                  <a:cubicBezTo>
                    <a:pt x="1" y="1"/>
                    <a:pt x="60" y="72"/>
                    <a:pt x="168" y="179"/>
                  </a:cubicBezTo>
                  <a:cubicBezTo>
                    <a:pt x="275" y="286"/>
                    <a:pt x="430" y="405"/>
                    <a:pt x="644" y="465"/>
                  </a:cubicBezTo>
                  <a:cubicBezTo>
                    <a:pt x="758" y="499"/>
                    <a:pt x="872" y="513"/>
                    <a:pt x="975" y="513"/>
                  </a:cubicBezTo>
                  <a:cubicBezTo>
                    <a:pt x="1055" y="513"/>
                    <a:pt x="1129" y="504"/>
                    <a:pt x="1192" y="489"/>
                  </a:cubicBezTo>
                  <a:cubicBezTo>
                    <a:pt x="1346" y="477"/>
                    <a:pt x="1430" y="429"/>
                    <a:pt x="1430" y="429"/>
                  </a:cubicBezTo>
                  <a:cubicBezTo>
                    <a:pt x="1430" y="429"/>
                    <a:pt x="1358" y="370"/>
                    <a:pt x="1239" y="298"/>
                  </a:cubicBezTo>
                  <a:cubicBezTo>
                    <a:pt x="1120" y="239"/>
                    <a:pt x="953" y="143"/>
                    <a:pt x="763" y="84"/>
                  </a:cubicBezTo>
                  <a:cubicBezTo>
                    <a:pt x="572" y="24"/>
                    <a:pt x="394" y="13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0" name="Google Shape;17560;p59"/>
            <p:cNvSpPr/>
            <p:nvPr/>
          </p:nvSpPr>
          <p:spPr>
            <a:xfrm>
              <a:off x="3512625" y="2047400"/>
              <a:ext cx="24725" cy="11650"/>
            </a:xfrm>
            <a:custGeom>
              <a:avLst/>
              <a:gdLst/>
              <a:ahLst/>
              <a:cxnLst/>
              <a:rect l="l" t="t" r="r" b="b"/>
              <a:pathLst>
                <a:path w="989" h="466" extrusionOk="0">
                  <a:moveTo>
                    <a:pt x="302" y="1"/>
                  </a:moveTo>
                  <a:cubicBezTo>
                    <a:pt x="133" y="1"/>
                    <a:pt x="1" y="48"/>
                    <a:pt x="1" y="48"/>
                  </a:cubicBezTo>
                  <a:cubicBezTo>
                    <a:pt x="1" y="48"/>
                    <a:pt x="155" y="310"/>
                    <a:pt x="417" y="417"/>
                  </a:cubicBezTo>
                  <a:cubicBezTo>
                    <a:pt x="509" y="453"/>
                    <a:pt x="603" y="465"/>
                    <a:pt x="687" y="465"/>
                  </a:cubicBezTo>
                  <a:cubicBezTo>
                    <a:pt x="857" y="465"/>
                    <a:pt x="989" y="417"/>
                    <a:pt x="989" y="417"/>
                  </a:cubicBezTo>
                  <a:cubicBezTo>
                    <a:pt x="989" y="417"/>
                    <a:pt x="834" y="144"/>
                    <a:pt x="572" y="48"/>
                  </a:cubicBezTo>
                  <a:cubicBezTo>
                    <a:pt x="481" y="13"/>
                    <a:pt x="387" y="1"/>
                    <a:pt x="3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1" name="Google Shape;17561;p59"/>
            <p:cNvSpPr/>
            <p:nvPr/>
          </p:nvSpPr>
          <p:spPr>
            <a:xfrm>
              <a:off x="3541800" y="2027850"/>
              <a:ext cx="21450" cy="11150"/>
            </a:xfrm>
            <a:custGeom>
              <a:avLst/>
              <a:gdLst/>
              <a:ahLst/>
              <a:cxnLst/>
              <a:rect l="l" t="t" r="r" b="b"/>
              <a:pathLst>
                <a:path w="858" h="446" extrusionOk="0">
                  <a:moveTo>
                    <a:pt x="301" y="1"/>
                  </a:moveTo>
                  <a:cubicBezTo>
                    <a:pt x="136" y="1"/>
                    <a:pt x="0" y="56"/>
                    <a:pt x="0" y="56"/>
                  </a:cubicBezTo>
                  <a:cubicBezTo>
                    <a:pt x="0" y="56"/>
                    <a:pt x="120" y="318"/>
                    <a:pt x="358" y="414"/>
                  </a:cubicBezTo>
                  <a:cubicBezTo>
                    <a:pt x="424" y="437"/>
                    <a:pt x="493" y="445"/>
                    <a:pt x="557" y="445"/>
                  </a:cubicBezTo>
                  <a:cubicBezTo>
                    <a:pt x="722" y="445"/>
                    <a:pt x="858" y="390"/>
                    <a:pt x="858" y="390"/>
                  </a:cubicBezTo>
                  <a:cubicBezTo>
                    <a:pt x="858" y="390"/>
                    <a:pt x="739" y="128"/>
                    <a:pt x="501" y="33"/>
                  </a:cubicBezTo>
                  <a:cubicBezTo>
                    <a:pt x="434" y="9"/>
                    <a:pt x="365" y="1"/>
                    <a:pt x="30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2" name="Google Shape;17562;p59"/>
            <p:cNvSpPr/>
            <p:nvPr/>
          </p:nvSpPr>
          <p:spPr>
            <a:xfrm>
              <a:off x="3503400" y="2281375"/>
              <a:ext cx="359000" cy="107175"/>
            </a:xfrm>
            <a:custGeom>
              <a:avLst/>
              <a:gdLst/>
              <a:ahLst/>
              <a:cxnLst/>
              <a:rect l="l" t="t" r="r" b="b"/>
              <a:pathLst>
                <a:path w="14360" h="4287" extrusionOk="0">
                  <a:moveTo>
                    <a:pt x="1" y="0"/>
                  </a:moveTo>
                  <a:cubicBezTo>
                    <a:pt x="1" y="0"/>
                    <a:pt x="3168" y="1143"/>
                    <a:pt x="7132" y="2334"/>
                  </a:cubicBezTo>
                  <a:cubicBezTo>
                    <a:pt x="11085" y="3512"/>
                    <a:pt x="14360" y="4286"/>
                    <a:pt x="14360" y="4286"/>
                  </a:cubicBezTo>
                  <a:cubicBezTo>
                    <a:pt x="14360" y="4286"/>
                    <a:pt x="11192" y="3143"/>
                    <a:pt x="7240" y="1953"/>
                  </a:cubicBezTo>
                  <a:cubicBezTo>
                    <a:pt x="3275" y="77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3" name="Google Shape;17563;p59"/>
            <p:cNvSpPr/>
            <p:nvPr/>
          </p:nvSpPr>
          <p:spPr>
            <a:xfrm>
              <a:off x="3535850" y="2266775"/>
              <a:ext cx="176225" cy="59550"/>
            </a:xfrm>
            <a:custGeom>
              <a:avLst/>
              <a:gdLst/>
              <a:ahLst/>
              <a:cxnLst/>
              <a:rect l="l" t="t" r="r" b="b"/>
              <a:pathLst>
                <a:path w="7049" h="2382" extrusionOk="0">
                  <a:moveTo>
                    <a:pt x="0" y="1"/>
                  </a:moveTo>
                  <a:cubicBezTo>
                    <a:pt x="0" y="1"/>
                    <a:pt x="1560" y="596"/>
                    <a:pt x="3513" y="1251"/>
                  </a:cubicBezTo>
                  <a:cubicBezTo>
                    <a:pt x="5442" y="1906"/>
                    <a:pt x="7049" y="2382"/>
                    <a:pt x="7049" y="2382"/>
                  </a:cubicBezTo>
                  <a:cubicBezTo>
                    <a:pt x="7049" y="2382"/>
                    <a:pt x="6680" y="2179"/>
                    <a:pt x="6073" y="1882"/>
                  </a:cubicBezTo>
                  <a:cubicBezTo>
                    <a:pt x="5453" y="1584"/>
                    <a:pt x="4608" y="1215"/>
                    <a:pt x="3632" y="882"/>
                  </a:cubicBezTo>
                  <a:cubicBezTo>
                    <a:pt x="2667" y="560"/>
                    <a:pt x="1751" y="334"/>
                    <a:pt x="1084" y="203"/>
                  </a:cubicBezTo>
                  <a:cubicBezTo>
                    <a:pt x="417" y="6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4" name="Google Shape;17564;p59"/>
            <p:cNvSpPr/>
            <p:nvPr/>
          </p:nvSpPr>
          <p:spPr>
            <a:xfrm>
              <a:off x="3534650" y="2247425"/>
              <a:ext cx="84575" cy="30400"/>
            </a:xfrm>
            <a:custGeom>
              <a:avLst/>
              <a:gdLst/>
              <a:ahLst/>
              <a:cxnLst/>
              <a:rect l="l" t="t" r="r" b="b"/>
              <a:pathLst>
                <a:path w="3383" h="1216" extrusionOk="0">
                  <a:moveTo>
                    <a:pt x="1" y="1"/>
                  </a:moveTo>
                  <a:cubicBezTo>
                    <a:pt x="1" y="1"/>
                    <a:pt x="703" y="453"/>
                    <a:pt x="1620" y="798"/>
                  </a:cubicBezTo>
                  <a:cubicBezTo>
                    <a:pt x="2561" y="1120"/>
                    <a:pt x="3382" y="1215"/>
                    <a:pt x="3382" y="1215"/>
                  </a:cubicBezTo>
                  <a:cubicBezTo>
                    <a:pt x="3382" y="1215"/>
                    <a:pt x="2692" y="751"/>
                    <a:pt x="1763" y="417"/>
                  </a:cubicBezTo>
                  <a:cubicBezTo>
                    <a:pt x="822" y="9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5" name="Google Shape;17565;p59"/>
            <p:cNvSpPr/>
            <p:nvPr/>
          </p:nvSpPr>
          <p:spPr>
            <a:xfrm>
              <a:off x="3540900" y="2226150"/>
              <a:ext cx="47050" cy="16400"/>
            </a:xfrm>
            <a:custGeom>
              <a:avLst/>
              <a:gdLst/>
              <a:ahLst/>
              <a:cxnLst/>
              <a:rect l="l" t="t" r="r" b="b"/>
              <a:pathLst>
                <a:path w="1882" h="656" extrusionOk="0">
                  <a:moveTo>
                    <a:pt x="161" y="1"/>
                  </a:moveTo>
                  <a:cubicBezTo>
                    <a:pt x="61" y="1"/>
                    <a:pt x="1" y="6"/>
                    <a:pt x="1" y="6"/>
                  </a:cubicBezTo>
                  <a:cubicBezTo>
                    <a:pt x="1" y="6"/>
                    <a:pt x="358" y="352"/>
                    <a:pt x="882" y="518"/>
                  </a:cubicBezTo>
                  <a:cubicBezTo>
                    <a:pt x="1216" y="635"/>
                    <a:pt x="1539" y="655"/>
                    <a:pt x="1724" y="655"/>
                  </a:cubicBezTo>
                  <a:cubicBezTo>
                    <a:pt x="1823" y="655"/>
                    <a:pt x="1882" y="649"/>
                    <a:pt x="1882" y="649"/>
                  </a:cubicBezTo>
                  <a:cubicBezTo>
                    <a:pt x="1882" y="649"/>
                    <a:pt x="1525" y="316"/>
                    <a:pt x="1001" y="137"/>
                  </a:cubicBezTo>
                  <a:cubicBezTo>
                    <a:pt x="675" y="21"/>
                    <a:pt x="349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6" name="Google Shape;17566;p59"/>
            <p:cNvSpPr/>
            <p:nvPr/>
          </p:nvSpPr>
          <p:spPr>
            <a:xfrm>
              <a:off x="3515000" y="2193500"/>
              <a:ext cx="24450" cy="13175"/>
            </a:xfrm>
            <a:custGeom>
              <a:avLst/>
              <a:gdLst/>
              <a:ahLst/>
              <a:cxnLst/>
              <a:rect l="l" t="t" r="r" b="b"/>
              <a:pathLst>
                <a:path w="978" h="527" extrusionOk="0">
                  <a:moveTo>
                    <a:pt x="314" y="0"/>
                  </a:moveTo>
                  <a:cubicBezTo>
                    <a:pt x="264" y="0"/>
                    <a:pt x="219" y="6"/>
                    <a:pt x="180" y="15"/>
                  </a:cubicBezTo>
                  <a:cubicBezTo>
                    <a:pt x="72" y="38"/>
                    <a:pt x="1" y="74"/>
                    <a:pt x="1" y="74"/>
                  </a:cubicBezTo>
                  <a:cubicBezTo>
                    <a:pt x="1" y="74"/>
                    <a:pt x="49" y="134"/>
                    <a:pt x="144" y="217"/>
                  </a:cubicBezTo>
                  <a:cubicBezTo>
                    <a:pt x="227" y="288"/>
                    <a:pt x="322" y="360"/>
                    <a:pt x="441" y="419"/>
                  </a:cubicBezTo>
                  <a:cubicBezTo>
                    <a:pt x="561" y="479"/>
                    <a:pt x="703" y="491"/>
                    <a:pt x="799" y="515"/>
                  </a:cubicBezTo>
                  <a:cubicBezTo>
                    <a:pt x="906" y="527"/>
                    <a:pt x="977" y="527"/>
                    <a:pt x="977" y="527"/>
                  </a:cubicBezTo>
                  <a:cubicBezTo>
                    <a:pt x="977" y="527"/>
                    <a:pt x="965" y="455"/>
                    <a:pt x="906" y="348"/>
                  </a:cubicBezTo>
                  <a:cubicBezTo>
                    <a:pt x="846" y="241"/>
                    <a:pt x="739" y="122"/>
                    <a:pt x="596" y="62"/>
                  </a:cubicBezTo>
                  <a:cubicBezTo>
                    <a:pt x="498" y="17"/>
                    <a:pt x="400" y="0"/>
                    <a:pt x="31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7" name="Google Shape;17567;p59"/>
            <p:cNvSpPr/>
            <p:nvPr/>
          </p:nvSpPr>
          <p:spPr>
            <a:xfrm>
              <a:off x="4025500" y="2731725"/>
              <a:ext cx="351250" cy="135750"/>
            </a:xfrm>
            <a:custGeom>
              <a:avLst/>
              <a:gdLst/>
              <a:ahLst/>
              <a:cxnLst/>
              <a:rect l="l" t="t" r="r" b="b"/>
              <a:pathLst>
                <a:path w="14050" h="5430" extrusionOk="0">
                  <a:moveTo>
                    <a:pt x="0" y="0"/>
                  </a:moveTo>
                  <a:cubicBezTo>
                    <a:pt x="1" y="0"/>
                    <a:pt x="3060" y="1393"/>
                    <a:pt x="6941" y="2893"/>
                  </a:cubicBezTo>
                  <a:cubicBezTo>
                    <a:pt x="10835" y="4405"/>
                    <a:pt x="14050" y="5429"/>
                    <a:pt x="14050" y="5429"/>
                  </a:cubicBezTo>
                  <a:cubicBezTo>
                    <a:pt x="14050" y="5429"/>
                    <a:pt x="10978" y="4024"/>
                    <a:pt x="7096" y="2524"/>
                  </a:cubicBezTo>
                  <a:cubicBezTo>
                    <a:pt x="3215" y="1024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8" name="Google Shape;17568;p59"/>
            <p:cNvSpPr/>
            <p:nvPr/>
          </p:nvSpPr>
          <p:spPr>
            <a:xfrm>
              <a:off x="4029950" y="2719800"/>
              <a:ext cx="156600" cy="59575"/>
            </a:xfrm>
            <a:custGeom>
              <a:avLst/>
              <a:gdLst/>
              <a:ahLst/>
              <a:cxnLst/>
              <a:rect l="l" t="t" r="r" b="b"/>
              <a:pathLst>
                <a:path w="6264" h="2383" extrusionOk="0">
                  <a:moveTo>
                    <a:pt x="1" y="1"/>
                  </a:moveTo>
                  <a:cubicBezTo>
                    <a:pt x="1" y="1"/>
                    <a:pt x="1334" y="715"/>
                    <a:pt x="3061" y="1370"/>
                  </a:cubicBezTo>
                  <a:cubicBezTo>
                    <a:pt x="4787" y="2037"/>
                    <a:pt x="6263" y="2382"/>
                    <a:pt x="6263" y="2382"/>
                  </a:cubicBezTo>
                  <a:cubicBezTo>
                    <a:pt x="6263" y="2382"/>
                    <a:pt x="4930" y="1668"/>
                    <a:pt x="3192" y="1013"/>
                  </a:cubicBezTo>
                  <a:cubicBezTo>
                    <a:pt x="147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9" name="Google Shape;17569;p59"/>
            <p:cNvSpPr/>
            <p:nvPr/>
          </p:nvSpPr>
          <p:spPr>
            <a:xfrm>
              <a:off x="4058525" y="2714150"/>
              <a:ext cx="124750" cy="47350"/>
            </a:xfrm>
            <a:custGeom>
              <a:avLst/>
              <a:gdLst/>
              <a:ahLst/>
              <a:cxnLst/>
              <a:rect l="l" t="t" r="r" b="b"/>
              <a:pathLst>
                <a:path w="4990" h="1894" extrusionOk="0">
                  <a:moveTo>
                    <a:pt x="1" y="1"/>
                  </a:moveTo>
                  <a:cubicBezTo>
                    <a:pt x="1" y="1"/>
                    <a:pt x="1060" y="608"/>
                    <a:pt x="2430" y="1132"/>
                  </a:cubicBezTo>
                  <a:cubicBezTo>
                    <a:pt x="3799" y="1656"/>
                    <a:pt x="4989" y="1894"/>
                    <a:pt x="4989" y="1894"/>
                  </a:cubicBezTo>
                  <a:cubicBezTo>
                    <a:pt x="4989" y="1894"/>
                    <a:pt x="3942" y="1275"/>
                    <a:pt x="2561" y="763"/>
                  </a:cubicBezTo>
                  <a:cubicBezTo>
                    <a:pt x="1191" y="23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0" name="Google Shape;17570;p59"/>
            <p:cNvSpPr/>
            <p:nvPr/>
          </p:nvSpPr>
          <p:spPr>
            <a:xfrm>
              <a:off x="4118350" y="2718625"/>
              <a:ext cx="130400" cy="49425"/>
            </a:xfrm>
            <a:custGeom>
              <a:avLst/>
              <a:gdLst/>
              <a:ahLst/>
              <a:cxnLst/>
              <a:rect l="l" t="t" r="r" b="b"/>
              <a:pathLst>
                <a:path w="5216" h="1977" extrusionOk="0">
                  <a:moveTo>
                    <a:pt x="1" y="0"/>
                  </a:moveTo>
                  <a:cubicBezTo>
                    <a:pt x="1" y="0"/>
                    <a:pt x="1096" y="619"/>
                    <a:pt x="2537" y="1179"/>
                  </a:cubicBezTo>
                  <a:cubicBezTo>
                    <a:pt x="3978" y="1715"/>
                    <a:pt x="5216" y="1977"/>
                    <a:pt x="5216" y="1977"/>
                  </a:cubicBezTo>
                  <a:cubicBezTo>
                    <a:pt x="5216" y="1977"/>
                    <a:pt x="4120" y="1358"/>
                    <a:pt x="2680" y="798"/>
                  </a:cubicBezTo>
                  <a:cubicBezTo>
                    <a:pt x="1239" y="26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1" name="Google Shape;17571;p59"/>
            <p:cNvSpPr/>
            <p:nvPr/>
          </p:nvSpPr>
          <p:spPr>
            <a:xfrm>
              <a:off x="5117900" y="2785300"/>
              <a:ext cx="11625" cy="60150"/>
            </a:xfrm>
            <a:custGeom>
              <a:avLst/>
              <a:gdLst/>
              <a:ahLst/>
              <a:cxnLst/>
              <a:rect l="l" t="t" r="r" b="b"/>
              <a:pathLst>
                <a:path w="465" h="2406" extrusionOk="0">
                  <a:moveTo>
                    <a:pt x="464" y="0"/>
                  </a:moveTo>
                  <a:lnTo>
                    <a:pt x="464" y="0"/>
                  </a:lnTo>
                  <a:cubicBezTo>
                    <a:pt x="464" y="0"/>
                    <a:pt x="357" y="96"/>
                    <a:pt x="214" y="322"/>
                  </a:cubicBezTo>
                  <a:cubicBezTo>
                    <a:pt x="119" y="512"/>
                    <a:pt x="0" y="846"/>
                    <a:pt x="0" y="1203"/>
                  </a:cubicBezTo>
                  <a:cubicBezTo>
                    <a:pt x="0" y="1572"/>
                    <a:pt x="95" y="1881"/>
                    <a:pt x="202" y="2096"/>
                  </a:cubicBezTo>
                  <a:cubicBezTo>
                    <a:pt x="310" y="2298"/>
                    <a:pt x="417" y="2405"/>
                    <a:pt x="417" y="2405"/>
                  </a:cubicBezTo>
                  <a:cubicBezTo>
                    <a:pt x="417" y="2405"/>
                    <a:pt x="417" y="2262"/>
                    <a:pt x="393" y="2036"/>
                  </a:cubicBezTo>
                  <a:lnTo>
                    <a:pt x="393" y="1203"/>
                  </a:lnTo>
                  <a:cubicBezTo>
                    <a:pt x="417" y="893"/>
                    <a:pt x="417" y="596"/>
                    <a:pt x="429" y="369"/>
                  </a:cubicBezTo>
                  <a:cubicBezTo>
                    <a:pt x="441" y="131"/>
                    <a:pt x="464" y="0"/>
                    <a:pt x="46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2" name="Google Shape;17572;p59"/>
            <p:cNvSpPr/>
            <p:nvPr/>
          </p:nvSpPr>
          <p:spPr>
            <a:xfrm>
              <a:off x="5097050" y="2811200"/>
              <a:ext cx="10750" cy="29775"/>
            </a:xfrm>
            <a:custGeom>
              <a:avLst/>
              <a:gdLst/>
              <a:ahLst/>
              <a:cxnLst/>
              <a:rect l="l" t="t" r="r" b="b"/>
              <a:pathLst>
                <a:path w="430" h="1191" extrusionOk="0">
                  <a:moveTo>
                    <a:pt x="191" y="0"/>
                  </a:moveTo>
                  <a:cubicBezTo>
                    <a:pt x="191" y="0"/>
                    <a:pt x="1" y="262"/>
                    <a:pt x="24" y="607"/>
                  </a:cubicBezTo>
                  <a:cubicBezTo>
                    <a:pt x="48" y="941"/>
                    <a:pt x="251" y="1191"/>
                    <a:pt x="251" y="1191"/>
                  </a:cubicBezTo>
                  <a:cubicBezTo>
                    <a:pt x="251" y="1191"/>
                    <a:pt x="429" y="905"/>
                    <a:pt x="417" y="583"/>
                  </a:cubicBezTo>
                  <a:cubicBezTo>
                    <a:pt x="405" y="250"/>
                    <a:pt x="191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3" name="Google Shape;17573;p59"/>
            <p:cNvSpPr/>
            <p:nvPr/>
          </p:nvSpPr>
          <p:spPr>
            <a:xfrm>
              <a:off x="5064025" y="2168250"/>
              <a:ext cx="10725" cy="52425"/>
            </a:xfrm>
            <a:custGeom>
              <a:avLst/>
              <a:gdLst/>
              <a:ahLst/>
              <a:cxnLst/>
              <a:rect l="l" t="t" r="r" b="b"/>
              <a:pathLst>
                <a:path w="429" h="2097" extrusionOk="0">
                  <a:moveTo>
                    <a:pt x="214" y="1"/>
                  </a:moveTo>
                  <a:cubicBezTo>
                    <a:pt x="214" y="1"/>
                    <a:pt x="60" y="477"/>
                    <a:pt x="24" y="1048"/>
                  </a:cubicBezTo>
                  <a:cubicBezTo>
                    <a:pt x="0" y="1608"/>
                    <a:pt x="95" y="2096"/>
                    <a:pt x="95" y="2096"/>
                  </a:cubicBezTo>
                  <a:cubicBezTo>
                    <a:pt x="95" y="2096"/>
                    <a:pt x="155" y="2001"/>
                    <a:pt x="226" y="1798"/>
                  </a:cubicBezTo>
                  <a:cubicBezTo>
                    <a:pt x="310" y="1608"/>
                    <a:pt x="393" y="1358"/>
                    <a:pt x="417" y="1060"/>
                  </a:cubicBezTo>
                  <a:cubicBezTo>
                    <a:pt x="429" y="763"/>
                    <a:pt x="381" y="489"/>
                    <a:pt x="322" y="298"/>
                  </a:cubicBezTo>
                  <a:cubicBezTo>
                    <a:pt x="274" y="120"/>
                    <a:pt x="214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4" name="Google Shape;17574;p59"/>
            <p:cNvSpPr/>
            <p:nvPr/>
          </p:nvSpPr>
          <p:spPr>
            <a:xfrm>
              <a:off x="3860000" y="2309950"/>
              <a:ext cx="44975" cy="74425"/>
            </a:xfrm>
            <a:custGeom>
              <a:avLst/>
              <a:gdLst/>
              <a:ahLst/>
              <a:cxnLst/>
              <a:rect l="l" t="t" r="r" b="b"/>
              <a:pathLst>
                <a:path w="1799" h="2977" extrusionOk="0">
                  <a:moveTo>
                    <a:pt x="1798" y="0"/>
                  </a:moveTo>
                  <a:lnTo>
                    <a:pt x="1798" y="0"/>
                  </a:lnTo>
                  <a:cubicBezTo>
                    <a:pt x="1798" y="0"/>
                    <a:pt x="1227" y="572"/>
                    <a:pt x="727" y="1393"/>
                  </a:cubicBezTo>
                  <a:cubicBezTo>
                    <a:pt x="238" y="2226"/>
                    <a:pt x="0" y="2977"/>
                    <a:pt x="0" y="2977"/>
                  </a:cubicBezTo>
                  <a:cubicBezTo>
                    <a:pt x="0" y="2977"/>
                    <a:pt x="572" y="2417"/>
                    <a:pt x="1072" y="1595"/>
                  </a:cubicBezTo>
                  <a:cubicBezTo>
                    <a:pt x="1560" y="774"/>
                    <a:pt x="1798" y="0"/>
                    <a:pt x="179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5" name="Google Shape;17575;p59"/>
            <p:cNvSpPr/>
            <p:nvPr/>
          </p:nvSpPr>
          <p:spPr>
            <a:xfrm>
              <a:off x="3877250" y="2371850"/>
              <a:ext cx="14625" cy="20850"/>
            </a:xfrm>
            <a:custGeom>
              <a:avLst/>
              <a:gdLst/>
              <a:ahLst/>
              <a:cxnLst/>
              <a:rect l="l" t="t" r="r" b="b"/>
              <a:pathLst>
                <a:path w="585" h="834" extrusionOk="0">
                  <a:moveTo>
                    <a:pt x="572" y="0"/>
                  </a:moveTo>
                  <a:cubicBezTo>
                    <a:pt x="572" y="0"/>
                    <a:pt x="513" y="24"/>
                    <a:pt x="418" y="84"/>
                  </a:cubicBezTo>
                  <a:cubicBezTo>
                    <a:pt x="346" y="143"/>
                    <a:pt x="239" y="227"/>
                    <a:pt x="168" y="322"/>
                  </a:cubicBezTo>
                  <a:cubicBezTo>
                    <a:pt x="96" y="429"/>
                    <a:pt x="48" y="548"/>
                    <a:pt x="37" y="655"/>
                  </a:cubicBezTo>
                  <a:cubicBezTo>
                    <a:pt x="1" y="762"/>
                    <a:pt x="1" y="834"/>
                    <a:pt x="1" y="834"/>
                  </a:cubicBezTo>
                  <a:cubicBezTo>
                    <a:pt x="1" y="834"/>
                    <a:pt x="72" y="834"/>
                    <a:pt x="179" y="786"/>
                  </a:cubicBezTo>
                  <a:cubicBezTo>
                    <a:pt x="275" y="739"/>
                    <a:pt x="394" y="667"/>
                    <a:pt x="477" y="548"/>
                  </a:cubicBezTo>
                  <a:cubicBezTo>
                    <a:pt x="560" y="429"/>
                    <a:pt x="584" y="274"/>
                    <a:pt x="584" y="179"/>
                  </a:cubicBezTo>
                  <a:cubicBezTo>
                    <a:pt x="584" y="72"/>
                    <a:pt x="572" y="0"/>
                    <a:pt x="57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6" name="Google Shape;17576;p59"/>
            <p:cNvSpPr/>
            <p:nvPr/>
          </p:nvSpPr>
          <p:spPr>
            <a:xfrm>
              <a:off x="3895125" y="2380475"/>
              <a:ext cx="16100" cy="16400"/>
            </a:xfrm>
            <a:custGeom>
              <a:avLst/>
              <a:gdLst/>
              <a:ahLst/>
              <a:cxnLst/>
              <a:rect l="l" t="t" r="r" b="b"/>
              <a:pathLst>
                <a:path w="644" h="656" extrusionOk="0">
                  <a:moveTo>
                    <a:pt x="596" y="1"/>
                  </a:moveTo>
                  <a:lnTo>
                    <a:pt x="596" y="1"/>
                  </a:lnTo>
                  <a:cubicBezTo>
                    <a:pt x="595" y="1"/>
                    <a:pt x="334" y="37"/>
                    <a:pt x="167" y="203"/>
                  </a:cubicBezTo>
                  <a:cubicBezTo>
                    <a:pt x="24" y="382"/>
                    <a:pt x="0" y="656"/>
                    <a:pt x="0" y="656"/>
                  </a:cubicBezTo>
                  <a:cubicBezTo>
                    <a:pt x="0" y="656"/>
                    <a:pt x="4" y="656"/>
                    <a:pt x="10" y="656"/>
                  </a:cubicBezTo>
                  <a:cubicBezTo>
                    <a:pt x="62" y="656"/>
                    <a:pt x="306" y="646"/>
                    <a:pt x="465" y="477"/>
                  </a:cubicBezTo>
                  <a:cubicBezTo>
                    <a:pt x="643" y="275"/>
                    <a:pt x="596" y="1"/>
                    <a:pt x="59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7" name="Google Shape;17577;p59"/>
            <p:cNvSpPr/>
            <p:nvPr/>
          </p:nvSpPr>
          <p:spPr>
            <a:xfrm>
              <a:off x="4099000" y="1753925"/>
              <a:ext cx="31300" cy="50325"/>
            </a:xfrm>
            <a:custGeom>
              <a:avLst/>
              <a:gdLst/>
              <a:ahLst/>
              <a:cxnLst/>
              <a:rect l="l" t="t" r="r" b="b"/>
              <a:pathLst>
                <a:path w="1252" h="2013" extrusionOk="0">
                  <a:moveTo>
                    <a:pt x="1251" y="0"/>
                  </a:moveTo>
                  <a:lnTo>
                    <a:pt x="1251" y="0"/>
                  </a:lnTo>
                  <a:cubicBezTo>
                    <a:pt x="1251" y="0"/>
                    <a:pt x="811" y="357"/>
                    <a:pt x="465" y="905"/>
                  </a:cubicBezTo>
                  <a:cubicBezTo>
                    <a:pt x="120" y="1465"/>
                    <a:pt x="1" y="2012"/>
                    <a:pt x="1" y="2012"/>
                  </a:cubicBezTo>
                  <a:cubicBezTo>
                    <a:pt x="1" y="2012"/>
                    <a:pt x="453" y="1667"/>
                    <a:pt x="799" y="1107"/>
                  </a:cubicBezTo>
                  <a:cubicBezTo>
                    <a:pt x="1132" y="548"/>
                    <a:pt x="1251" y="0"/>
                    <a:pt x="12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8" name="Google Shape;17578;p59"/>
            <p:cNvSpPr/>
            <p:nvPr/>
          </p:nvSpPr>
          <p:spPr>
            <a:xfrm>
              <a:off x="4130275" y="1766125"/>
              <a:ext cx="14300" cy="18475"/>
            </a:xfrm>
            <a:custGeom>
              <a:avLst/>
              <a:gdLst/>
              <a:ahLst/>
              <a:cxnLst/>
              <a:rect l="l" t="t" r="r" b="b"/>
              <a:pathLst>
                <a:path w="572" h="739" extrusionOk="0">
                  <a:moveTo>
                    <a:pt x="572" y="0"/>
                  </a:moveTo>
                  <a:cubicBezTo>
                    <a:pt x="572" y="0"/>
                    <a:pt x="488" y="0"/>
                    <a:pt x="405" y="24"/>
                  </a:cubicBezTo>
                  <a:cubicBezTo>
                    <a:pt x="298" y="60"/>
                    <a:pt x="179" y="119"/>
                    <a:pt x="107" y="238"/>
                  </a:cubicBezTo>
                  <a:cubicBezTo>
                    <a:pt x="36" y="346"/>
                    <a:pt x="0" y="477"/>
                    <a:pt x="24" y="584"/>
                  </a:cubicBezTo>
                  <a:cubicBezTo>
                    <a:pt x="24" y="679"/>
                    <a:pt x="48" y="739"/>
                    <a:pt x="48" y="739"/>
                  </a:cubicBezTo>
                  <a:lnTo>
                    <a:pt x="191" y="667"/>
                  </a:lnTo>
                  <a:cubicBezTo>
                    <a:pt x="286" y="619"/>
                    <a:pt x="369" y="548"/>
                    <a:pt x="429" y="465"/>
                  </a:cubicBezTo>
                  <a:cubicBezTo>
                    <a:pt x="488" y="358"/>
                    <a:pt x="524" y="250"/>
                    <a:pt x="536" y="167"/>
                  </a:cubicBezTo>
                  <a:cubicBezTo>
                    <a:pt x="572" y="72"/>
                    <a:pt x="572" y="0"/>
                    <a:pt x="57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9" name="Google Shape;17579;p59"/>
            <p:cNvSpPr/>
            <p:nvPr/>
          </p:nvSpPr>
          <p:spPr>
            <a:xfrm>
              <a:off x="3648350" y="2253075"/>
              <a:ext cx="34575" cy="42000"/>
            </a:xfrm>
            <a:custGeom>
              <a:avLst/>
              <a:gdLst/>
              <a:ahLst/>
              <a:cxnLst/>
              <a:rect l="l" t="t" r="r" b="b"/>
              <a:pathLst>
                <a:path w="1383" h="1680" extrusionOk="0">
                  <a:moveTo>
                    <a:pt x="1382" y="1"/>
                  </a:moveTo>
                  <a:lnTo>
                    <a:pt x="1382" y="1"/>
                  </a:lnTo>
                  <a:cubicBezTo>
                    <a:pt x="1382" y="1"/>
                    <a:pt x="918" y="251"/>
                    <a:pt x="549" y="715"/>
                  </a:cubicBezTo>
                  <a:cubicBezTo>
                    <a:pt x="156" y="1180"/>
                    <a:pt x="1" y="1680"/>
                    <a:pt x="1" y="1680"/>
                  </a:cubicBezTo>
                  <a:cubicBezTo>
                    <a:pt x="1" y="1680"/>
                    <a:pt x="465" y="1430"/>
                    <a:pt x="846" y="965"/>
                  </a:cubicBezTo>
                  <a:cubicBezTo>
                    <a:pt x="1227" y="513"/>
                    <a:pt x="1382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0" name="Google Shape;17580;p59"/>
            <p:cNvSpPr/>
            <p:nvPr/>
          </p:nvSpPr>
          <p:spPr>
            <a:xfrm>
              <a:off x="3665325" y="2277200"/>
              <a:ext cx="19975" cy="22950"/>
            </a:xfrm>
            <a:custGeom>
              <a:avLst/>
              <a:gdLst/>
              <a:ahLst/>
              <a:cxnLst/>
              <a:rect l="l" t="t" r="r" b="b"/>
              <a:pathLst>
                <a:path w="799" h="918" extrusionOk="0">
                  <a:moveTo>
                    <a:pt x="798" y="0"/>
                  </a:moveTo>
                  <a:lnTo>
                    <a:pt x="798" y="0"/>
                  </a:lnTo>
                  <a:cubicBezTo>
                    <a:pt x="798" y="0"/>
                    <a:pt x="465" y="84"/>
                    <a:pt x="251" y="334"/>
                  </a:cubicBezTo>
                  <a:cubicBezTo>
                    <a:pt x="24" y="572"/>
                    <a:pt x="1" y="917"/>
                    <a:pt x="1" y="917"/>
                  </a:cubicBezTo>
                  <a:cubicBezTo>
                    <a:pt x="1" y="917"/>
                    <a:pt x="322" y="834"/>
                    <a:pt x="548" y="584"/>
                  </a:cubicBezTo>
                  <a:cubicBezTo>
                    <a:pt x="774" y="346"/>
                    <a:pt x="798" y="0"/>
                    <a:pt x="79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1" name="Google Shape;17581;p59"/>
            <p:cNvSpPr/>
            <p:nvPr/>
          </p:nvSpPr>
          <p:spPr>
            <a:xfrm>
              <a:off x="4449050" y="2891250"/>
              <a:ext cx="460800" cy="175350"/>
            </a:xfrm>
            <a:custGeom>
              <a:avLst/>
              <a:gdLst/>
              <a:ahLst/>
              <a:cxnLst/>
              <a:rect l="l" t="t" r="r" b="b"/>
              <a:pathLst>
                <a:path w="18432" h="7014" extrusionOk="0">
                  <a:moveTo>
                    <a:pt x="1" y="1"/>
                  </a:moveTo>
                  <a:cubicBezTo>
                    <a:pt x="1" y="1"/>
                    <a:pt x="4049" y="1751"/>
                    <a:pt x="9145" y="3692"/>
                  </a:cubicBezTo>
                  <a:cubicBezTo>
                    <a:pt x="14229" y="5621"/>
                    <a:pt x="18432" y="7014"/>
                    <a:pt x="18432" y="7014"/>
                  </a:cubicBezTo>
                  <a:cubicBezTo>
                    <a:pt x="18432" y="7014"/>
                    <a:pt x="14383" y="5252"/>
                    <a:pt x="9288" y="3323"/>
                  </a:cubicBezTo>
                  <a:cubicBezTo>
                    <a:pt x="4204" y="138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2" name="Google Shape;17582;p59"/>
            <p:cNvSpPr/>
            <p:nvPr/>
          </p:nvSpPr>
          <p:spPr>
            <a:xfrm>
              <a:off x="4925600" y="3071050"/>
              <a:ext cx="52125" cy="19675"/>
            </a:xfrm>
            <a:custGeom>
              <a:avLst/>
              <a:gdLst/>
              <a:ahLst/>
              <a:cxnLst/>
              <a:rect l="l" t="t" r="r" b="b"/>
              <a:pathLst>
                <a:path w="2085" h="787" extrusionOk="0">
                  <a:moveTo>
                    <a:pt x="1" y="0"/>
                  </a:moveTo>
                  <a:cubicBezTo>
                    <a:pt x="1" y="0"/>
                    <a:pt x="382" y="357"/>
                    <a:pt x="965" y="572"/>
                  </a:cubicBezTo>
                  <a:cubicBezTo>
                    <a:pt x="1548" y="786"/>
                    <a:pt x="2084" y="786"/>
                    <a:pt x="2084" y="786"/>
                  </a:cubicBezTo>
                  <a:cubicBezTo>
                    <a:pt x="2084" y="786"/>
                    <a:pt x="1691" y="429"/>
                    <a:pt x="1108" y="203"/>
                  </a:cubicBezTo>
                  <a:cubicBezTo>
                    <a:pt x="525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3" name="Google Shape;17583;p59"/>
            <p:cNvSpPr/>
            <p:nvPr/>
          </p:nvSpPr>
          <p:spPr>
            <a:xfrm>
              <a:off x="4994950" y="3093775"/>
              <a:ext cx="31875" cy="13500"/>
            </a:xfrm>
            <a:custGeom>
              <a:avLst/>
              <a:gdLst/>
              <a:ahLst/>
              <a:cxnLst/>
              <a:rect l="l" t="t" r="r" b="b"/>
              <a:pathLst>
                <a:path w="1275" h="540" extrusionOk="0">
                  <a:moveTo>
                    <a:pt x="240" y="0"/>
                  </a:moveTo>
                  <a:cubicBezTo>
                    <a:pt x="98" y="0"/>
                    <a:pt x="1" y="20"/>
                    <a:pt x="1" y="20"/>
                  </a:cubicBezTo>
                  <a:cubicBezTo>
                    <a:pt x="1" y="20"/>
                    <a:pt x="215" y="318"/>
                    <a:pt x="572" y="460"/>
                  </a:cubicBezTo>
                  <a:cubicBezTo>
                    <a:pt x="732" y="523"/>
                    <a:pt x="899" y="539"/>
                    <a:pt x="1031" y="539"/>
                  </a:cubicBezTo>
                  <a:cubicBezTo>
                    <a:pt x="1174" y="539"/>
                    <a:pt x="1275" y="520"/>
                    <a:pt x="1275" y="520"/>
                  </a:cubicBezTo>
                  <a:cubicBezTo>
                    <a:pt x="1275" y="520"/>
                    <a:pt x="1049" y="222"/>
                    <a:pt x="703" y="79"/>
                  </a:cubicBezTo>
                  <a:cubicBezTo>
                    <a:pt x="538" y="17"/>
                    <a:pt x="370" y="0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4" name="Google Shape;17584;p59"/>
            <p:cNvSpPr/>
            <p:nvPr/>
          </p:nvSpPr>
          <p:spPr>
            <a:xfrm>
              <a:off x="5042275" y="3114625"/>
              <a:ext cx="26825" cy="11900"/>
            </a:xfrm>
            <a:custGeom>
              <a:avLst/>
              <a:gdLst/>
              <a:ahLst/>
              <a:cxnLst/>
              <a:rect l="l" t="t" r="r" b="b"/>
              <a:pathLst>
                <a:path w="1073" h="476" extrusionOk="0">
                  <a:moveTo>
                    <a:pt x="272" y="0"/>
                  </a:moveTo>
                  <a:cubicBezTo>
                    <a:pt x="116" y="0"/>
                    <a:pt x="1" y="31"/>
                    <a:pt x="1" y="31"/>
                  </a:cubicBezTo>
                  <a:cubicBezTo>
                    <a:pt x="1" y="31"/>
                    <a:pt x="168" y="305"/>
                    <a:pt x="465" y="424"/>
                  </a:cubicBezTo>
                  <a:cubicBezTo>
                    <a:pt x="572" y="463"/>
                    <a:pt x="681" y="475"/>
                    <a:pt x="776" y="475"/>
                  </a:cubicBezTo>
                  <a:cubicBezTo>
                    <a:pt x="946" y="475"/>
                    <a:pt x="1072" y="436"/>
                    <a:pt x="1072" y="436"/>
                  </a:cubicBezTo>
                  <a:cubicBezTo>
                    <a:pt x="1072" y="436"/>
                    <a:pt x="906" y="162"/>
                    <a:pt x="608" y="55"/>
                  </a:cubicBezTo>
                  <a:cubicBezTo>
                    <a:pt x="492" y="13"/>
                    <a:pt x="373" y="0"/>
                    <a:pt x="27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5" name="Google Shape;17585;p59"/>
            <p:cNvSpPr/>
            <p:nvPr/>
          </p:nvSpPr>
          <p:spPr>
            <a:xfrm>
              <a:off x="5104500" y="3139425"/>
              <a:ext cx="44375" cy="16800"/>
            </a:xfrm>
            <a:custGeom>
              <a:avLst/>
              <a:gdLst/>
              <a:ahLst/>
              <a:cxnLst/>
              <a:rect l="l" t="t" r="r" b="b"/>
              <a:pathLst>
                <a:path w="1775" h="672" extrusionOk="0">
                  <a:moveTo>
                    <a:pt x="102" y="1"/>
                  </a:moveTo>
                  <a:cubicBezTo>
                    <a:pt x="37" y="1"/>
                    <a:pt x="0" y="4"/>
                    <a:pt x="0" y="4"/>
                  </a:cubicBezTo>
                  <a:cubicBezTo>
                    <a:pt x="0" y="4"/>
                    <a:pt x="322" y="325"/>
                    <a:pt x="822" y="516"/>
                  </a:cubicBezTo>
                  <a:cubicBezTo>
                    <a:pt x="1207" y="657"/>
                    <a:pt x="1578" y="671"/>
                    <a:pt x="1717" y="671"/>
                  </a:cubicBezTo>
                  <a:cubicBezTo>
                    <a:pt x="1754" y="671"/>
                    <a:pt x="1774" y="670"/>
                    <a:pt x="1774" y="670"/>
                  </a:cubicBezTo>
                  <a:cubicBezTo>
                    <a:pt x="1774" y="670"/>
                    <a:pt x="1441" y="325"/>
                    <a:pt x="953" y="147"/>
                  </a:cubicBezTo>
                  <a:cubicBezTo>
                    <a:pt x="596" y="19"/>
                    <a:pt x="263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6" name="Google Shape;17586;p59"/>
            <p:cNvSpPr/>
            <p:nvPr/>
          </p:nvSpPr>
          <p:spPr>
            <a:xfrm>
              <a:off x="3391175" y="2492100"/>
              <a:ext cx="606350" cy="231000"/>
            </a:xfrm>
            <a:custGeom>
              <a:avLst/>
              <a:gdLst/>
              <a:ahLst/>
              <a:cxnLst/>
              <a:rect l="l" t="t" r="r" b="b"/>
              <a:pathLst>
                <a:path w="24254" h="9240" extrusionOk="0">
                  <a:moveTo>
                    <a:pt x="1" y="1"/>
                  </a:moveTo>
                  <a:cubicBezTo>
                    <a:pt x="2" y="1"/>
                    <a:pt x="5359" y="2263"/>
                    <a:pt x="12050" y="4799"/>
                  </a:cubicBezTo>
                  <a:cubicBezTo>
                    <a:pt x="18753" y="7347"/>
                    <a:pt x="24254" y="9240"/>
                    <a:pt x="24254" y="9240"/>
                  </a:cubicBezTo>
                  <a:cubicBezTo>
                    <a:pt x="24254" y="9240"/>
                    <a:pt x="18896" y="6978"/>
                    <a:pt x="12205" y="4430"/>
                  </a:cubicBezTo>
                  <a:cubicBezTo>
                    <a:pt x="5502" y="188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7" name="Google Shape;17587;p59"/>
            <p:cNvSpPr/>
            <p:nvPr/>
          </p:nvSpPr>
          <p:spPr>
            <a:xfrm>
              <a:off x="3365875" y="2483750"/>
              <a:ext cx="10450" cy="7200"/>
            </a:xfrm>
            <a:custGeom>
              <a:avLst/>
              <a:gdLst/>
              <a:ahLst/>
              <a:cxnLst/>
              <a:rect l="l" t="t" r="r" b="b"/>
              <a:pathLst>
                <a:path w="418" h="288" extrusionOk="0">
                  <a:moveTo>
                    <a:pt x="178" y="0"/>
                  </a:moveTo>
                  <a:cubicBezTo>
                    <a:pt x="157" y="0"/>
                    <a:pt x="144" y="1"/>
                    <a:pt x="144" y="1"/>
                  </a:cubicBezTo>
                  <a:cubicBezTo>
                    <a:pt x="144" y="1"/>
                    <a:pt x="1" y="156"/>
                    <a:pt x="25" y="227"/>
                  </a:cubicBezTo>
                  <a:cubicBezTo>
                    <a:pt x="51" y="281"/>
                    <a:pt x="172" y="288"/>
                    <a:pt x="231" y="288"/>
                  </a:cubicBezTo>
                  <a:cubicBezTo>
                    <a:pt x="250" y="288"/>
                    <a:pt x="263" y="287"/>
                    <a:pt x="263" y="287"/>
                  </a:cubicBezTo>
                  <a:cubicBezTo>
                    <a:pt x="263" y="287"/>
                    <a:pt x="418" y="132"/>
                    <a:pt x="382" y="61"/>
                  </a:cubicBezTo>
                  <a:cubicBezTo>
                    <a:pt x="364" y="7"/>
                    <a:pt x="239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8" name="Google Shape;17588;p59"/>
            <p:cNvSpPr/>
            <p:nvPr/>
          </p:nvSpPr>
          <p:spPr>
            <a:xfrm>
              <a:off x="3254550" y="2441875"/>
              <a:ext cx="25325" cy="11775"/>
            </a:xfrm>
            <a:custGeom>
              <a:avLst/>
              <a:gdLst/>
              <a:ahLst/>
              <a:cxnLst/>
              <a:rect l="l" t="t" r="r" b="b"/>
              <a:pathLst>
                <a:path w="1013" h="471" extrusionOk="0">
                  <a:moveTo>
                    <a:pt x="288" y="1"/>
                  </a:moveTo>
                  <a:cubicBezTo>
                    <a:pt x="124" y="1"/>
                    <a:pt x="1" y="45"/>
                    <a:pt x="1" y="45"/>
                  </a:cubicBezTo>
                  <a:cubicBezTo>
                    <a:pt x="1" y="45"/>
                    <a:pt x="144" y="307"/>
                    <a:pt x="430" y="414"/>
                  </a:cubicBezTo>
                  <a:cubicBezTo>
                    <a:pt x="532" y="457"/>
                    <a:pt x="635" y="470"/>
                    <a:pt x="726" y="470"/>
                  </a:cubicBezTo>
                  <a:cubicBezTo>
                    <a:pt x="890" y="470"/>
                    <a:pt x="1013" y="426"/>
                    <a:pt x="1013" y="426"/>
                  </a:cubicBezTo>
                  <a:cubicBezTo>
                    <a:pt x="1013" y="426"/>
                    <a:pt x="858" y="164"/>
                    <a:pt x="584" y="57"/>
                  </a:cubicBezTo>
                  <a:cubicBezTo>
                    <a:pt x="482" y="14"/>
                    <a:pt x="379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9" name="Google Shape;17589;p59"/>
            <p:cNvSpPr/>
            <p:nvPr/>
          </p:nvSpPr>
          <p:spPr>
            <a:xfrm>
              <a:off x="4807725" y="3065975"/>
              <a:ext cx="148550" cy="56575"/>
            </a:xfrm>
            <a:custGeom>
              <a:avLst/>
              <a:gdLst/>
              <a:ahLst/>
              <a:cxnLst/>
              <a:rect l="l" t="t" r="r" b="b"/>
              <a:pathLst>
                <a:path w="5942" h="226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275" y="691"/>
                    <a:pt x="2906" y="1310"/>
                  </a:cubicBezTo>
                  <a:cubicBezTo>
                    <a:pt x="4549" y="1942"/>
                    <a:pt x="5942" y="2263"/>
                    <a:pt x="5942" y="2263"/>
                  </a:cubicBezTo>
                  <a:cubicBezTo>
                    <a:pt x="5942" y="2263"/>
                    <a:pt x="4692" y="1572"/>
                    <a:pt x="3037" y="953"/>
                  </a:cubicBezTo>
                  <a:cubicBezTo>
                    <a:pt x="1406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0" name="Google Shape;17590;p59"/>
            <p:cNvSpPr/>
            <p:nvPr/>
          </p:nvSpPr>
          <p:spPr>
            <a:xfrm>
              <a:off x="3101575" y="216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1" name="Google Shape;17591;p59"/>
            <p:cNvSpPr/>
            <p:nvPr/>
          </p:nvSpPr>
          <p:spPr>
            <a:xfrm>
              <a:off x="3335525" y="1978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2" name="Google Shape;17592;p59"/>
            <p:cNvSpPr/>
            <p:nvPr/>
          </p:nvSpPr>
          <p:spPr>
            <a:xfrm>
              <a:off x="4480000" y="1694975"/>
              <a:ext cx="472725" cy="324775"/>
            </a:xfrm>
            <a:custGeom>
              <a:avLst/>
              <a:gdLst/>
              <a:ahLst/>
              <a:cxnLst/>
              <a:rect l="l" t="t" r="r" b="b"/>
              <a:pathLst>
                <a:path w="18909" h="12991" extrusionOk="0">
                  <a:moveTo>
                    <a:pt x="18634" y="1"/>
                  </a:moveTo>
                  <a:lnTo>
                    <a:pt x="18634" y="1"/>
                  </a:lnTo>
                  <a:cubicBezTo>
                    <a:pt x="18682" y="156"/>
                    <a:pt x="18730" y="406"/>
                    <a:pt x="18741" y="715"/>
                  </a:cubicBezTo>
                  <a:cubicBezTo>
                    <a:pt x="18753" y="1346"/>
                    <a:pt x="18587" y="2299"/>
                    <a:pt x="17956" y="3204"/>
                  </a:cubicBezTo>
                  <a:cubicBezTo>
                    <a:pt x="17325" y="4120"/>
                    <a:pt x="16182" y="4894"/>
                    <a:pt x="14777" y="5335"/>
                  </a:cubicBezTo>
                  <a:cubicBezTo>
                    <a:pt x="13384" y="5787"/>
                    <a:pt x="11729" y="5894"/>
                    <a:pt x="9990" y="6109"/>
                  </a:cubicBezTo>
                  <a:cubicBezTo>
                    <a:pt x="8228" y="6299"/>
                    <a:pt x="6561" y="6752"/>
                    <a:pt x="5180" y="7430"/>
                  </a:cubicBezTo>
                  <a:cubicBezTo>
                    <a:pt x="3787" y="8097"/>
                    <a:pt x="2668" y="8966"/>
                    <a:pt x="1882" y="9811"/>
                  </a:cubicBezTo>
                  <a:cubicBezTo>
                    <a:pt x="1073" y="10657"/>
                    <a:pt x="608" y="11478"/>
                    <a:pt x="358" y="12074"/>
                  </a:cubicBezTo>
                  <a:cubicBezTo>
                    <a:pt x="215" y="12359"/>
                    <a:pt x="156" y="12586"/>
                    <a:pt x="96" y="12752"/>
                  </a:cubicBezTo>
                  <a:cubicBezTo>
                    <a:pt x="37" y="12907"/>
                    <a:pt x="1" y="12990"/>
                    <a:pt x="1" y="12990"/>
                  </a:cubicBezTo>
                  <a:cubicBezTo>
                    <a:pt x="1" y="12990"/>
                    <a:pt x="37" y="12907"/>
                    <a:pt x="108" y="12752"/>
                  </a:cubicBezTo>
                  <a:cubicBezTo>
                    <a:pt x="180" y="12609"/>
                    <a:pt x="275" y="12371"/>
                    <a:pt x="442" y="12097"/>
                  </a:cubicBezTo>
                  <a:cubicBezTo>
                    <a:pt x="739" y="11538"/>
                    <a:pt x="1251" y="10764"/>
                    <a:pt x="2085" y="10002"/>
                  </a:cubicBezTo>
                  <a:cubicBezTo>
                    <a:pt x="3692" y="8442"/>
                    <a:pt x="6609" y="7025"/>
                    <a:pt x="10050" y="6704"/>
                  </a:cubicBezTo>
                  <a:cubicBezTo>
                    <a:pt x="11764" y="6502"/>
                    <a:pt x="13467" y="6347"/>
                    <a:pt x="14931" y="5811"/>
                  </a:cubicBezTo>
                  <a:cubicBezTo>
                    <a:pt x="16396" y="5299"/>
                    <a:pt x="17587" y="4394"/>
                    <a:pt x="18194" y="3370"/>
                  </a:cubicBezTo>
                  <a:cubicBezTo>
                    <a:pt x="18813" y="2358"/>
                    <a:pt x="18908" y="1358"/>
                    <a:pt x="18813" y="715"/>
                  </a:cubicBezTo>
                  <a:cubicBezTo>
                    <a:pt x="18777" y="406"/>
                    <a:pt x="18694" y="167"/>
                    <a:pt x="186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3" name="Google Shape;17593;p59"/>
            <p:cNvSpPr/>
            <p:nvPr/>
          </p:nvSpPr>
          <p:spPr>
            <a:xfrm>
              <a:off x="4942875" y="1689025"/>
              <a:ext cx="163425" cy="922750"/>
            </a:xfrm>
            <a:custGeom>
              <a:avLst/>
              <a:gdLst/>
              <a:ahLst/>
              <a:cxnLst/>
              <a:rect l="l" t="t" r="r" b="b"/>
              <a:pathLst>
                <a:path w="6537" h="36910" extrusionOk="0">
                  <a:moveTo>
                    <a:pt x="0" y="1"/>
                  </a:moveTo>
                  <a:cubicBezTo>
                    <a:pt x="2" y="2"/>
                    <a:pt x="121" y="73"/>
                    <a:pt x="334" y="227"/>
                  </a:cubicBezTo>
                  <a:cubicBezTo>
                    <a:pt x="536" y="370"/>
                    <a:pt x="822" y="608"/>
                    <a:pt x="1155" y="989"/>
                  </a:cubicBezTo>
                  <a:cubicBezTo>
                    <a:pt x="1810" y="1703"/>
                    <a:pt x="2501" y="2953"/>
                    <a:pt x="3060" y="4596"/>
                  </a:cubicBezTo>
                  <a:cubicBezTo>
                    <a:pt x="3620" y="6263"/>
                    <a:pt x="4215" y="8252"/>
                    <a:pt x="4691" y="10514"/>
                  </a:cubicBezTo>
                  <a:cubicBezTo>
                    <a:pt x="5144" y="12776"/>
                    <a:pt x="5501" y="15288"/>
                    <a:pt x="5632" y="17931"/>
                  </a:cubicBezTo>
                  <a:cubicBezTo>
                    <a:pt x="5918" y="23253"/>
                    <a:pt x="5275" y="28075"/>
                    <a:pt x="4465" y="31469"/>
                  </a:cubicBezTo>
                  <a:cubicBezTo>
                    <a:pt x="4275" y="32326"/>
                    <a:pt x="4096" y="33088"/>
                    <a:pt x="3894" y="33755"/>
                  </a:cubicBezTo>
                  <a:cubicBezTo>
                    <a:pt x="3691" y="34422"/>
                    <a:pt x="3536" y="35005"/>
                    <a:pt x="3370" y="35469"/>
                  </a:cubicBezTo>
                  <a:cubicBezTo>
                    <a:pt x="3072" y="36386"/>
                    <a:pt x="2893" y="36910"/>
                    <a:pt x="2893" y="36910"/>
                  </a:cubicBezTo>
                  <a:cubicBezTo>
                    <a:pt x="2893" y="36910"/>
                    <a:pt x="3096" y="36410"/>
                    <a:pt x="3477" y="35457"/>
                  </a:cubicBezTo>
                  <a:cubicBezTo>
                    <a:pt x="3667" y="35005"/>
                    <a:pt x="3858" y="34422"/>
                    <a:pt x="4084" y="33767"/>
                  </a:cubicBezTo>
                  <a:cubicBezTo>
                    <a:pt x="4322" y="33112"/>
                    <a:pt x="4548" y="32362"/>
                    <a:pt x="4787" y="31504"/>
                  </a:cubicBezTo>
                  <a:cubicBezTo>
                    <a:pt x="5739" y="28135"/>
                    <a:pt x="6537" y="23265"/>
                    <a:pt x="6251" y="17872"/>
                  </a:cubicBezTo>
                  <a:cubicBezTo>
                    <a:pt x="6108" y="15193"/>
                    <a:pt x="5715" y="12657"/>
                    <a:pt x="5203" y="10371"/>
                  </a:cubicBezTo>
                  <a:cubicBezTo>
                    <a:pt x="4667" y="8109"/>
                    <a:pt x="3977" y="6120"/>
                    <a:pt x="3358" y="4477"/>
                  </a:cubicBezTo>
                  <a:cubicBezTo>
                    <a:pt x="2715" y="2846"/>
                    <a:pt x="1929" y="1608"/>
                    <a:pt x="1227" y="905"/>
                  </a:cubicBezTo>
                  <a:cubicBezTo>
                    <a:pt x="869" y="572"/>
                    <a:pt x="560" y="346"/>
                    <a:pt x="345" y="191"/>
                  </a:cubicBezTo>
                  <a:cubicBezTo>
                    <a:pt x="121" y="73"/>
                    <a:pt x="2" y="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4" name="Google Shape;17594;p59"/>
            <p:cNvSpPr/>
            <p:nvPr/>
          </p:nvSpPr>
          <p:spPr>
            <a:xfrm>
              <a:off x="4221650" y="2505975"/>
              <a:ext cx="790600" cy="210275"/>
            </a:xfrm>
            <a:custGeom>
              <a:avLst/>
              <a:gdLst/>
              <a:ahLst/>
              <a:cxnLst/>
              <a:rect l="l" t="t" r="r" b="b"/>
              <a:pathLst>
                <a:path w="31624" h="8411" extrusionOk="0">
                  <a:moveTo>
                    <a:pt x="31623" y="3934"/>
                  </a:moveTo>
                  <a:cubicBezTo>
                    <a:pt x="31623" y="3934"/>
                    <a:pt x="31516" y="3994"/>
                    <a:pt x="31314" y="4125"/>
                  </a:cubicBezTo>
                  <a:cubicBezTo>
                    <a:pt x="31516" y="4006"/>
                    <a:pt x="31623" y="3934"/>
                    <a:pt x="31623" y="3934"/>
                  </a:cubicBezTo>
                  <a:close/>
                  <a:moveTo>
                    <a:pt x="14063" y="0"/>
                  </a:moveTo>
                  <a:cubicBezTo>
                    <a:pt x="11743" y="0"/>
                    <a:pt x="9519" y="291"/>
                    <a:pt x="7573" y="910"/>
                  </a:cubicBezTo>
                  <a:cubicBezTo>
                    <a:pt x="5489" y="1589"/>
                    <a:pt x="3751" y="2660"/>
                    <a:pt x="2584" y="3827"/>
                  </a:cubicBezTo>
                  <a:cubicBezTo>
                    <a:pt x="1393" y="4994"/>
                    <a:pt x="739" y="6196"/>
                    <a:pt x="417" y="7042"/>
                  </a:cubicBezTo>
                  <a:cubicBezTo>
                    <a:pt x="238" y="7482"/>
                    <a:pt x="143" y="7816"/>
                    <a:pt x="84" y="8054"/>
                  </a:cubicBezTo>
                  <a:lnTo>
                    <a:pt x="35" y="8264"/>
                  </a:lnTo>
                  <a:lnTo>
                    <a:pt x="35" y="8264"/>
                  </a:lnTo>
                  <a:cubicBezTo>
                    <a:pt x="49" y="8208"/>
                    <a:pt x="69" y="8138"/>
                    <a:pt x="96" y="8054"/>
                  </a:cubicBezTo>
                  <a:cubicBezTo>
                    <a:pt x="179" y="7840"/>
                    <a:pt x="298" y="7506"/>
                    <a:pt x="489" y="7089"/>
                  </a:cubicBezTo>
                  <a:cubicBezTo>
                    <a:pt x="870" y="6268"/>
                    <a:pt x="1572" y="5125"/>
                    <a:pt x="2775" y="4053"/>
                  </a:cubicBezTo>
                  <a:cubicBezTo>
                    <a:pt x="3953" y="2958"/>
                    <a:pt x="5668" y="1982"/>
                    <a:pt x="7704" y="1410"/>
                  </a:cubicBezTo>
                  <a:cubicBezTo>
                    <a:pt x="9608" y="853"/>
                    <a:pt x="11804" y="609"/>
                    <a:pt x="14088" y="609"/>
                  </a:cubicBezTo>
                  <a:cubicBezTo>
                    <a:pt x="14245" y="609"/>
                    <a:pt x="14403" y="610"/>
                    <a:pt x="14562" y="612"/>
                  </a:cubicBezTo>
                  <a:cubicBezTo>
                    <a:pt x="15800" y="648"/>
                    <a:pt x="16991" y="767"/>
                    <a:pt x="18110" y="1053"/>
                  </a:cubicBezTo>
                  <a:cubicBezTo>
                    <a:pt x="19229" y="1315"/>
                    <a:pt x="20229" y="1744"/>
                    <a:pt x="21205" y="2220"/>
                  </a:cubicBezTo>
                  <a:cubicBezTo>
                    <a:pt x="23110" y="3196"/>
                    <a:pt x="24849" y="4184"/>
                    <a:pt x="26468" y="4565"/>
                  </a:cubicBezTo>
                  <a:cubicBezTo>
                    <a:pt x="27191" y="4753"/>
                    <a:pt x="27868" y="4827"/>
                    <a:pt x="28475" y="4827"/>
                  </a:cubicBezTo>
                  <a:cubicBezTo>
                    <a:pt x="29217" y="4827"/>
                    <a:pt x="29853" y="4716"/>
                    <a:pt x="30337" y="4565"/>
                  </a:cubicBezTo>
                  <a:cubicBezTo>
                    <a:pt x="30790" y="4411"/>
                    <a:pt x="31099" y="4244"/>
                    <a:pt x="31314" y="4125"/>
                  </a:cubicBezTo>
                  <a:lnTo>
                    <a:pt x="31314" y="4125"/>
                  </a:lnTo>
                  <a:cubicBezTo>
                    <a:pt x="31088" y="4232"/>
                    <a:pt x="30778" y="4375"/>
                    <a:pt x="30326" y="4482"/>
                  </a:cubicBezTo>
                  <a:cubicBezTo>
                    <a:pt x="29935" y="4582"/>
                    <a:pt x="29455" y="4647"/>
                    <a:pt x="28908" y="4647"/>
                  </a:cubicBezTo>
                  <a:cubicBezTo>
                    <a:pt x="28220" y="4647"/>
                    <a:pt x="27425" y="4545"/>
                    <a:pt x="26563" y="4280"/>
                  </a:cubicBezTo>
                  <a:cubicBezTo>
                    <a:pt x="25003" y="3827"/>
                    <a:pt x="23360" y="2803"/>
                    <a:pt x="21444" y="1779"/>
                  </a:cubicBezTo>
                  <a:cubicBezTo>
                    <a:pt x="20491" y="1267"/>
                    <a:pt x="19419" y="779"/>
                    <a:pt x="18253" y="481"/>
                  </a:cubicBezTo>
                  <a:cubicBezTo>
                    <a:pt x="17098" y="184"/>
                    <a:pt x="15859" y="29"/>
                    <a:pt x="14597" y="5"/>
                  </a:cubicBezTo>
                  <a:cubicBezTo>
                    <a:pt x="14419" y="2"/>
                    <a:pt x="14241" y="0"/>
                    <a:pt x="14063" y="0"/>
                  </a:cubicBezTo>
                  <a:close/>
                  <a:moveTo>
                    <a:pt x="35" y="8264"/>
                  </a:moveTo>
                  <a:cubicBezTo>
                    <a:pt x="10" y="8359"/>
                    <a:pt x="0" y="8411"/>
                    <a:pt x="0" y="8411"/>
                  </a:cubicBezTo>
                  <a:lnTo>
                    <a:pt x="35" y="8264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5" name="Google Shape;17595;p59"/>
            <p:cNvSpPr/>
            <p:nvPr/>
          </p:nvSpPr>
          <p:spPr>
            <a:xfrm>
              <a:off x="4967575" y="1766725"/>
              <a:ext cx="70275" cy="246475"/>
            </a:xfrm>
            <a:custGeom>
              <a:avLst/>
              <a:gdLst/>
              <a:ahLst/>
              <a:cxnLst/>
              <a:rect l="l" t="t" r="r" b="b"/>
              <a:pathLst>
                <a:path w="2811" h="985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55" y="560"/>
                    <a:pt x="441" y="1453"/>
                  </a:cubicBezTo>
                  <a:cubicBezTo>
                    <a:pt x="727" y="2346"/>
                    <a:pt x="1084" y="3560"/>
                    <a:pt x="1477" y="4917"/>
                  </a:cubicBezTo>
                  <a:cubicBezTo>
                    <a:pt x="1858" y="6263"/>
                    <a:pt x="2191" y="7501"/>
                    <a:pt x="2429" y="8394"/>
                  </a:cubicBezTo>
                  <a:cubicBezTo>
                    <a:pt x="2644" y="9287"/>
                    <a:pt x="2798" y="9858"/>
                    <a:pt x="2798" y="9858"/>
                  </a:cubicBezTo>
                  <a:cubicBezTo>
                    <a:pt x="2798" y="9858"/>
                    <a:pt x="2810" y="9275"/>
                    <a:pt x="2727" y="8335"/>
                  </a:cubicBezTo>
                  <a:cubicBezTo>
                    <a:pt x="2632" y="7394"/>
                    <a:pt x="2441" y="6120"/>
                    <a:pt x="2048" y="4739"/>
                  </a:cubicBezTo>
                  <a:cubicBezTo>
                    <a:pt x="1667" y="3358"/>
                    <a:pt x="1143" y="2167"/>
                    <a:pt x="727" y="1334"/>
                  </a:cubicBezTo>
                  <a:cubicBezTo>
                    <a:pt x="310" y="50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6" name="Google Shape;17596;p59"/>
            <p:cNvSpPr/>
            <p:nvPr/>
          </p:nvSpPr>
          <p:spPr>
            <a:xfrm>
              <a:off x="4466925" y="1872375"/>
              <a:ext cx="408700" cy="144700"/>
            </a:xfrm>
            <a:custGeom>
              <a:avLst/>
              <a:gdLst/>
              <a:ahLst/>
              <a:cxnLst/>
              <a:rect l="l" t="t" r="r" b="b"/>
              <a:pathLst>
                <a:path w="16348" h="5788" extrusionOk="0">
                  <a:moveTo>
                    <a:pt x="16347" y="1"/>
                  </a:moveTo>
                  <a:cubicBezTo>
                    <a:pt x="16347" y="1"/>
                    <a:pt x="16109" y="96"/>
                    <a:pt x="15657" y="191"/>
                  </a:cubicBezTo>
                  <a:cubicBezTo>
                    <a:pt x="15228" y="310"/>
                    <a:pt x="14585" y="513"/>
                    <a:pt x="13788" y="608"/>
                  </a:cubicBezTo>
                  <a:cubicBezTo>
                    <a:pt x="12990" y="727"/>
                    <a:pt x="12014" y="810"/>
                    <a:pt x="10942" y="846"/>
                  </a:cubicBezTo>
                  <a:cubicBezTo>
                    <a:pt x="9870" y="906"/>
                    <a:pt x="8680" y="941"/>
                    <a:pt x="7430" y="1108"/>
                  </a:cubicBezTo>
                  <a:cubicBezTo>
                    <a:pt x="6191" y="1275"/>
                    <a:pt x="5001" y="1584"/>
                    <a:pt x="4024" y="2073"/>
                  </a:cubicBezTo>
                  <a:cubicBezTo>
                    <a:pt x="3048" y="2549"/>
                    <a:pt x="2238" y="3144"/>
                    <a:pt x="1643" y="3704"/>
                  </a:cubicBezTo>
                  <a:cubicBezTo>
                    <a:pt x="1048" y="4275"/>
                    <a:pt x="643" y="4811"/>
                    <a:pt x="381" y="5180"/>
                  </a:cubicBezTo>
                  <a:cubicBezTo>
                    <a:pt x="262" y="5371"/>
                    <a:pt x="155" y="5525"/>
                    <a:pt x="95" y="5632"/>
                  </a:cubicBezTo>
                  <a:cubicBezTo>
                    <a:pt x="36" y="5740"/>
                    <a:pt x="0" y="5787"/>
                    <a:pt x="0" y="5787"/>
                  </a:cubicBezTo>
                  <a:cubicBezTo>
                    <a:pt x="0" y="5787"/>
                    <a:pt x="36" y="5752"/>
                    <a:pt x="107" y="5644"/>
                  </a:cubicBezTo>
                  <a:cubicBezTo>
                    <a:pt x="167" y="5537"/>
                    <a:pt x="274" y="5406"/>
                    <a:pt x="417" y="5228"/>
                  </a:cubicBezTo>
                  <a:cubicBezTo>
                    <a:pt x="703" y="4882"/>
                    <a:pt x="1131" y="4382"/>
                    <a:pt x="1762" y="3858"/>
                  </a:cubicBezTo>
                  <a:cubicBezTo>
                    <a:pt x="2381" y="3335"/>
                    <a:pt x="3191" y="2787"/>
                    <a:pt x="4155" y="2358"/>
                  </a:cubicBezTo>
                  <a:cubicBezTo>
                    <a:pt x="5120" y="1918"/>
                    <a:pt x="6275" y="1644"/>
                    <a:pt x="7489" y="1477"/>
                  </a:cubicBezTo>
                  <a:cubicBezTo>
                    <a:pt x="8715" y="1311"/>
                    <a:pt x="9906" y="1275"/>
                    <a:pt x="10978" y="1180"/>
                  </a:cubicBezTo>
                  <a:cubicBezTo>
                    <a:pt x="12049" y="1108"/>
                    <a:pt x="13026" y="989"/>
                    <a:pt x="13835" y="822"/>
                  </a:cubicBezTo>
                  <a:cubicBezTo>
                    <a:pt x="14633" y="680"/>
                    <a:pt x="15264" y="453"/>
                    <a:pt x="15693" y="287"/>
                  </a:cubicBezTo>
                  <a:cubicBezTo>
                    <a:pt x="16109" y="108"/>
                    <a:pt x="16347" y="1"/>
                    <a:pt x="163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7" name="Google Shape;17597;p59"/>
            <p:cNvSpPr/>
            <p:nvPr/>
          </p:nvSpPr>
          <p:spPr>
            <a:xfrm>
              <a:off x="4889875" y="1845000"/>
              <a:ext cx="31575" cy="22050"/>
            </a:xfrm>
            <a:custGeom>
              <a:avLst/>
              <a:gdLst/>
              <a:ahLst/>
              <a:cxnLst/>
              <a:rect l="l" t="t" r="r" b="b"/>
              <a:pathLst>
                <a:path w="1263" h="882" extrusionOk="0">
                  <a:moveTo>
                    <a:pt x="1263" y="0"/>
                  </a:moveTo>
                  <a:cubicBezTo>
                    <a:pt x="1263" y="0"/>
                    <a:pt x="870" y="60"/>
                    <a:pt x="537" y="298"/>
                  </a:cubicBezTo>
                  <a:cubicBezTo>
                    <a:pt x="191" y="536"/>
                    <a:pt x="1" y="882"/>
                    <a:pt x="1" y="882"/>
                  </a:cubicBezTo>
                  <a:cubicBezTo>
                    <a:pt x="1" y="882"/>
                    <a:pt x="370" y="822"/>
                    <a:pt x="727" y="584"/>
                  </a:cubicBezTo>
                  <a:cubicBezTo>
                    <a:pt x="1072" y="346"/>
                    <a:pt x="1263" y="1"/>
                    <a:pt x="126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8" name="Google Shape;17598;p59"/>
            <p:cNvSpPr/>
            <p:nvPr/>
          </p:nvSpPr>
          <p:spPr>
            <a:xfrm>
              <a:off x="5036025" y="2284350"/>
              <a:ext cx="21750" cy="156575"/>
            </a:xfrm>
            <a:custGeom>
              <a:avLst/>
              <a:gdLst/>
              <a:ahLst/>
              <a:cxnLst/>
              <a:rect l="l" t="t" r="r" b="b"/>
              <a:pathLst>
                <a:path w="870" h="6263" extrusionOk="0">
                  <a:moveTo>
                    <a:pt x="870" y="0"/>
                  </a:moveTo>
                  <a:lnTo>
                    <a:pt x="870" y="0"/>
                  </a:lnTo>
                  <a:cubicBezTo>
                    <a:pt x="870" y="0"/>
                    <a:pt x="501" y="1381"/>
                    <a:pt x="263" y="3108"/>
                  </a:cubicBezTo>
                  <a:cubicBezTo>
                    <a:pt x="25" y="4834"/>
                    <a:pt x="1" y="6263"/>
                    <a:pt x="1" y="6263"/>
                  </a:cubicBezTo>
                  <a:cubicBezTo>
                    <a:pt x="1" y="6263"/>
                    <a:pt x="370" y="4894"/>
                    <a:pt x="608" y="3155"/>
                  </a:cubicBezTo>
                  <a:cubicBezTo>
                    <a:pt x="846" y="1417"/>
                    <a:pt x="870" y="0"/>
                    <a:pt x="87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9" name="Google Shape;17599;p59"/>
            <p:cNvSpPr/>
            <p:nvPr/>
          </p:nvSpPr>
          <p:spPr>
            <a:xfrm>
              <a:off x="5055375" y="2246825"/>
              <a:ext cx="8950" cy="17900"/>
            </a:xfrm>
            <a:custGeom>
              <a:avLst/>
              <a:gdLst/>
              <a:ahLst/>
              <a:cxnLst/>
              <a:rect l="l" t="t" r="r" b="b"/>
              <a:pathLst>
                <a:path w="358" h="716" extrusionOk="0">
                  <a:moveTo>
                    <a:pt x="179" y="1"/>
                  </a:moveTo>
                  <a:cubicBezTo>
                    <a:pt x="179" y="1"/>
                    <a:pt x="1" y="168"/>
                    <a:pt x="1" y="358"/>
                  </a:cubicBezTo>
                  <a:cubicBezTo>
                    <a:pt x="1" y="549"/>
                    <a:pt x="179" y="715"/>
                    <a:pt x="179" y="715"/>
                  </a:cubicBezTo>
                  <a:cubicBezTo>
                    <a:pt x="179" y="715"/>
                    <a:pt x="346" y="560"/>
                    <a:pt x="358" y="358"/>
                  </a:cubicBezTo>
                  <a:cubicBezTo>
                    <a:pt x="358" y="168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0" name="Google Shape;17600;p59"/>
            <p:cNvSpPr/>
            <p:nvPr/>
          </p:nvSpPr>
          <p:spPr>
            <a:xfrm>
              <a:off x="4015675" y="2738550"/>
              <a:ext cx="217900" cy="124750"/>
            </a:xfrm>
            <a:custGeom>
              <a:avLst/>
              <a:gdLst/>
              <a:ahLst/>
              <a:cxnLst/>
              <a:rect l="l" t="t" r="r" b="b"/>
              <a:pathLst>
                <a:path w="8716" h="4990" extrusionOk="0">
                  <a:moveTo>
                    <a:pt x="0" y="1"/>
                  </a:moveTo>
                  <a:cubicBezTo>
                    <a:pt x="0" y="1"/>
                    <a:pt x="36" y="156"/>
                    <a:pt x="107" y="406"/>
                  </a:cubicBezTo>
                  <a:cubicBezTo>
                    <a:pt x="191" y="656"/>
                    <a:pt x="346" y="1037"/>
                    <a:pt x="596" y="1454"/>
                  </a:cubicBezTo>
                  <a:cubicBezTo>
                    <a:pt x="1084" y="2299"/>
                    <a:pt x="2096" y="3299"/>
                    <a:pt x="3465" y="3918"/>
                  </a:cubicBezTo>
                  <a:cubicBezTo>
                    <a:pt x="4846" y="4549"/>
                    <a:pt x="6191" y="4740"/>
                    <a:pt x="7144" y="4859"/>
                  </a:cubicBezTo>
                  <a:cubicBezTo>
                    <a:pt x="8120" y="4954"/>
                    <a:pt x="8716" y="4990"/>
                    <a:pt x="8716" y="4990"/>
                  </a:cubicBezTo>
                  <a:cubicBezTo>
                    <a:pt x="8716" y="4990"/>
                    <a:pt x="8132" y="4883"/>
                    <a:pt x="7192" y="4704"/>
                  </a:cubicBezTo>
                  <a:cubicBezTo>
                    <a:pt x="6251" y="4513"/>
                    <a:pt x="4941" y="4228"/>
                    <a:pt x="3632" y="3620"/>
                  </a:cubicBezTo>
                  <a:cubicBezTo>
                    <a:pt x="2310" y="3013"/>
                    <a:pt x="1298" y="2132"/>
                    <a:pt x="750" y="1358"/>
                  </a:cubicBezTo>
                  <a:cubicBezTo>
                    <a:pt x="465" y="989"/>
                    <a:pt x="274" y="644"/>
                    <a:pt x="167" y="394"/>
                  </a:cubicBezTo>
                  <a:cubicBezTo>
                    <a:pt x="48" y="14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1" name="Google Shape;17601;p59"/>
            <p:cNvSpPr/>
            <p:nvPr/>
          </p:nvSpPr>
          <p:spPr>
            <a:xfrm>
              <a:off x="4086800" y="279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2" name="Google Shape;17602;p59"/>
            <p:cNvSpPr/>
            <p:nvPr/>
          </p:nvSpPr>
          <p:spPr>
            <a:xfrm>
              <a:off x="4069250" y="2783800"/>
              <a:ext cx="73550" cy="37525"/>
            </a:xfrm>
            <a:custGeom>
              <a:avLst/>
              <a:gdLst/>
              <a:ahLst/>
              <a:cxnLst/>
              <a:rect l="l" t="t" r="r" b="b"/>
              <a:pathLst>
                <a:path w="2942" h="1501" extrusionOk="0">
                  <a:moveTo>
                    <a:pt x="0" y="1"/>
                  </a:moveTo>
                  <a:cubicBezTo>
                    <a:pt x="0" y="1"/>
                    <a:pt x="119" y="144"/>
                    <a:pt x="346" y="358"/>
                  </a:cubicBezTo>
                  <a:cubicBezTo>
                    <a:pt x="584" y="548"/>
                    <a:pt x="917" y="810"/>
                    <a:pt x="1334" y="1025"/>
                  </a:cubicBezTo>
                  <a:cubicBezTo>
                    <a:pt x="1751" y="1251"/>
                    <a:pt x="2143" y="1370"/>
                    <a:pt x="2441" y="1429"/>
                  </a:cubicBezTo>
                  <a:cubicBezTo>
                    <a:pt x="2739" y="1489"/>
                    <a:pt x="2941" y="1501"/>
                    <a:pt x="2941" y="1501"/>
                  </a:cubicBezTo>
                  <a:cubicBezTo>
                    <a:pt x="2941" y="1501"/>
                    <a:pt x="2263" y="1132"/>
                    <a:pt x="1489" y="715"/>
                  </a:cubicBezTo>
                  <a:cubicBezTo>
                    <a:pt x="691" y="3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3" name="Google Shape;17603;p59"/>
            <p:cNvSpPr/>
            <p:nvPr/>
          </p:nvSpPr>
          <p:spPr>
            <a:xfrm>
              <a:off x="4090975" y="2778475"/>
              <a:ext cx="47350" cy="19350"/>
            </a:xfrm>
            <a:custGeom>
              <a:avLst/>
              <a:gdLst/>
              <a:ahLst/>
              <a:cxnLst/>
              <a:rect l="l" t="t" r="r" b="b"/>
              <a:pathLst>
                <a:path w="1894" h="774" extrusionOk="0">
                  <a:moveTo>
                    <a:pt x="195" y="1"/>
                  </a:moveTo>
                  <a:cubicBezTo>
                    <a:pt x="74" y="1"/>
                    <a:pt x="1" y="11"/>
                    <a:pt x="1" y="11"/>
                  </a:cubicBezTo>
                  <a:cubicBezTo>
                    <a:pt x="1" y="11"/>
                    <a:pt x="405" y="273"/>
                    <a:pt x="905" y="476"/>
                  </a:cubicBezTo>
                  <a:cubicBezTo>
                    <a:pt x="1417" y="678"/>
                    <a:pt x="1894" y="773"/>
                    <a:pt x="1894" y="773"/>
                  </a:cubicBezTo>
                  <a:cubicBezTo>
                    <a:pt x="1894" y="773"/>
                    <a:pt x="1596" y="380"/>
                    <a:pt x="1036" y="166"/>
                  </a:cubicBezTo>
                  <a:cubicBezTo>
                    <a:pt x="701" y="27"/>
                    <a:pt x="387" y="1"/>
                    <a:pt x="19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riting History Thesis by Slidesgo">
  <a:themeElements>
    <a:clrScheme name="Simple Light">
      <a:dk1>
        <a:srgbClr val="3F3742"/>
      </a:dk1>
      <a:lt1>
        <a:srgbClr val="FFFFFF"/>
      </a:lt1>
      <a:dk2>
        <a:srgbClr val="007D85"/>
      </a:dk2>
      <a:lt2>
        <a:srgbClr val="3F3742"/>
      </a:lt2>
      <a:accent1>
        <a:srgbClr val="FFF6E0"/>
      </a:accent1>
      <a:accent2>
        <a:srgbClr val="EC8686"/>
      </a:accent2>
      <a:accent3>
        <a:srgbClr val="007D85"/>
      </a:accent3>
      <a:accent4>
        <a:srgbClr val="37313A"/>
      </a:accent4>
      <a:accent5>
        <a:srgbClr val="FFF6E0"/>
      </a:accent5>
      <a:accent6>
        <a:srgbClr val="FFFFFF"/>
      </a:accent6>
      <a:hlink>
        <a:srgbClr val="3731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Экран (16:9)</PresentationFormat>
  <Paragraphs>8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Merriweather</vt:lpstr>
      <vt:lpstr>Arial</vt:lpstr>
      <vt:lpstr>Livvic</vt:lpstr>
      <vt:lpstr>Berkshire Swash</vt:lpstr>
      <vt:lpstr>Writing History Thesis by Slidesgo</vt:lpstr>
      <vt:lpstr>Реліквія моєї сім'ї</vt:lpstr>
      <vt:lpstr>НАЦІОНАЛЬНЕ ПЛАТТЯ В УЗБЕКИСТАНІ</vt:lpstr>
      <vt:lpstr>Чапан</vt:lpstr>
      <vt:lpstr>Чапан</vt:lpstr>
      <vt:lpstr>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Реліквія моєї сім'ї</dc:title>
  <dc:creator>Aleksandr</dc:creator>
  <cp:lastModifiedBy>Александр Соколов</cp:lastModifiedBy>
  <cp:revision>1</cp:revision>
  <dcterms:modified xsi:type="dcterms:W3CDTF">2023-03-26T17:56:32Z</dcterms:modified>
</cp:coreProperties>
</file>